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8D1B-E1E9-4BEB-BAE6-814698466AC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EFEA1-501B-4B59-9996-8A92AE587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5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8D1B-E1E9-4BEB-BAE6-814698466AC5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FEA1-501B-4B59-9996-8A92AE587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>
                <a:solidFill>
                  <a:srgbClr val="FF0066"/>
                </a:solidFill>
                <a:latin typeface="Lucida Sans Unicode" pitchFamily="34" charset="0"/>
              </a:rPr>
              <a:t>Game Programming with DirectX</a:t>
            </a:r>
            <a:endParaRPr lang="en-US" altLang="ko-KR" sz="3200" b="1" dirty="0" smtClean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백열광 효과</a:t>
            </a:r>
            <a:r>
              <a:rPr lang="en-US" altLang="ko-KR" smtClean="0"/>
              <a:t>(Glow Effect)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4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블러링</a:t>
            </a:r>
            <a:r>
              <a:rPr lang="en-US" altLang="ko-KR" smtClean="0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3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블러링</a:t>
            </a:r>
            <a:r>
              <a:rPr lang="en-US" altLang="ko-KR" smtClean="0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3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블러링</a:t>
            </a:r>
            <a:r>
              <a:rPr lang="en-US" altLang="ko-KR" smtClean="0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3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블러링</a:t>
            </a:r>
            <a:r>
              <a:rPr lang="en-US" altLang="ko-KR" smtClean="0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블러링</a:t>
            </a:r>
            <a:r>
              <a:rPr lang="en-US" altLang="ko-KR" smtClean="0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4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블러링</a:t>
            </a:r>
            <a:r>
              <a:rPr lang="en-US" altLang="ko-KR" smtClean="0"/>
              <a:t>(Blurring)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Direct3D </a:t>
            </a:r>
            <a:r>
              <a:rPr lang="ko-KR" altLang="en-US" smtClean="0"/>
              <a:t>파이프라인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화면 슬라이드 쇼(4:3)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Lucida Sans Unicode</vt:lpstr>
      <vt:lpstr>Office 테마</vt:lpstr>
      <vt:lpstr>Game Programming with DirectX</vt:lpstr>
      <vt:lpstr>Direct3D 파이프라인</vt:lpstr>
      <vt:lpstr>블러링(Blurring)</vt:lpstr>
      <vt:lpstr>블러링(Blurring)</vt:lpstr>
      <vt:lpstr>블러링(Blurring)</vt:lpstr>
      <vt:lpstr>블러링(Blurring)</vt:lpstr>
      <vt:lpstr>블러링(Blurring)</vt:lpstr>
      <vt:lpstr>블러링(Blurring)</vt:lpstr>
      <vt:lpstr>Direct3D 파이프라인</vt:lpstr>
      <vt:lpstr>Direct3D 파이프라인</vt:lpstr>
      <vt:lpstr>백열광 효과(Glow Effect)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DirectX</dc:title>
  <dc:creator>Louis</dc:creator>
  <cp:lastModifiedBy>Louis</cp:lastModifiedBy>
  <cp:revision>1</cp:revision>
  <dcterms:created xsi:type="dcterms:W3CDTF">2021-10-31T13:59:27Z</dcterms:created>
  <dcterms:modified xsi:type="dcterms:W3CDTF">2021-10-31T13:59:27Z</dcterms:modified>
</cp:coreProperties>
</file>