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831"/>
    <p:restoredTop sz="94278"/>
  </p:normalViewPr>
  <p:slideViewPr>
    <p:cSldViewPr snapToGrid="0">
      <p:cViewPr varScale="1">
        <p:scale>
          <a:sx n="145" d="100"/>
          <a:sy n="145" d="100"/>
        </p:scale>
        <p:origin x="744" y="114"/>
      </p:cViewPr>
      <p:guideLst>
        <p:guide orient="horz" pos="2152"/>
        <p:guide orient="horz" pos="-818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강원교육튼튼"/>
                <a:ea typeface="강원교육튼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강원교육튼튼"/>
                <a:ea typeface="강원교육튼튼"/>
              </a:defRPr>
            </a:lvl1pPr>
          </a:lstStyle>
          <a:p>
            <a:pPr lvl="0">
              <a:defRPr/>
            </a:pPr>
            <a:fld id="{4DE9D824-5704-471F-99EA-07C5F757F2B8}" type="datetime1">
              <a:rPr lang="ko-KR" altLang="en-US"/>
              <a:pPr lvl="0">
                <a:defRPr/>
              </a:pPr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강원교육튼튼"/>
                <a:ea typeface="강원교육튼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강원교육튼튼"/>
                <a:ea typeface="강원교육튼튼"/>
              </a:defRPr>
            </a:lvl1pPr>
          </a:lstStyle>
          <a:p>
            <a:pPr lvl="0">
              <a:defRPr/>
            </a:pPr>
            <a:fld id="{A9E198F5-1369-48A2-931D-8089C97E13D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강원교육튼튼"/>
        <a:ea typeface="강원교육튼튼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강원교육튼튼"/>
        <a:ea typeface="강원교육튼튼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강원교육튼튼"/>
        <a:ea typeface="강원교육튼튼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강원교육튼튼"/>
        <a:ea typeface="강원교육튼튼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강원교육튼튼"/>
        <a:ea typeface="강원교육튼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FE936DF-CEA5-DB30-EC6A-483DD17B99D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88C820F2-BB5B-AC0F-6747-B3FCBD4E6A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2" r="4484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ACEE0C-7D13-0A57-142A-0F7029C031D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06F104C-8E32-6900-5A37-129EAFE73AF3}"/>
              </a:ext>
            </a:extLst>
          </p:cNvPr>
          <p:cNvGrpSpPr/>
          <p:nvPr userDrawn="1"/>
        </p:nvGrpSpPr>
        <p:grpSpPr>
          <a:xfrm>
            <a:off x="100013" y="71407"/>
            <a:ext cx="11991975" cy="6715186"/>
            <a:chOff x="100013" y="71407"/>
            <a:chExt cx="11991975" cy="6715186"/>
          </a:xfrm>
        </p:grpSpPr>
        <p:sp>
          <p:nvSpPr>
            <p:cNvPr id="6" name="배지 5">
              <a:extLst>
                <a:ext uri="{FF2B5EF4-FFF2-40B4-BE49-F238E27FC236}">
                  <a16:creationId xmlns:a16="http://schemas.microsoft.com/office/drawing/2014/main" id="{C780688B-758A-FB48-DFFD-1E288B57E1A2}"/>
                </a:ext>
              </a:extLst>
            </p:cNvPr>
            <p:cNvSpPr/>
            <p:nvPr/>
          </p:nvSpPr>
          <p:spPr>
            <a:xfrm>
              <a:off x="100013" y="71407"/>
              <a:ext cx="11991975" cy="6715186"/>
            </a:xfrm>
            <a:prstGeom prst="plaque">
              <a:avLst>
                <a:gd name="adj" fmla="val 4817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7B7B3E4-8ACA-C8BD-EDA8-925BDA8CF7B1}"/>
                </a:ext>
              </a:extLst>
            </p:cNvPr>
            <p:cNvGrpSpPr/>
            <p:nvPr/>
          </p:nvGrpSpPr>
          <p:grpSpPr>
            <a:xfrm>
              <a:off x="230293" y="211243"/>
              <a:ext cx="11731414" cy="53766"/>
              <a:chOff x="230293" y="211243"/>
              <a:chExt cx="11731414" cy="53766"/>
            </a:xfrm>
            <a:solidFill>
              <a:schemeClr val="bg1"/>
            </a:solidFill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B500EC7-D1E1-F210-2105-03D28FFDE2E5}"/>
                  </a:ext>
                </a:extLst>
              </p:cNvPr>
              <p:cNvSpPr/>
              <p:nvPr/>
            </p:nvSpPr>
            <p:spPr>
              <a:xfrm>
                <a:off x="230293" y="211243"/>
                <a:ext cx="53766" cy="537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40952F1B-4103-AEF0-FF8C-CC8E8B61737C}"/>
                  </a:ext>
                </a:extLst>
              </p:cNvPr>
              <p:cNvSpPr/>
              <p:nvPr/>
            </p:nvSpPr>
            <p:spPr>
              <a:xfrm>
                <a:off x="11907941" y="211243"/>
                <a:ext cx="53766" cy="537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76764D8-FF98-CB10-74FC-1545DF16B2E9}"/>
                </a:ext>
              </a:extLst>
            </p:cNvPr>
            <p:cNvGrpSpPr/>
            <p:nvPr/>
          </p:nvGrpSpPr>
          <p:grpSpPr>
            <a:xfrm>
              <a:off x="230293" y="6592993"/>
              <a:ext cx="11731414" cy="53766"/>
              <a:chOff x="230293" y="211243"/>
              <a:chExt cx="11731414" cy="53766"/>
            </a:xfrm>
            <a:solidFill>
              <a:schemeClr val="bg1"/>
            </a:solidFill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958AEFB6-B859-EA6F-642E-D58A9700619B}"/>
                  </a:ext>
                </a:extLst>
              </p:cNvPr>
              <p:cNvSpPr/>
              <p:nvPr/>
            </p:nvSpPr>
            <p:spPr>
              <a:xfrm>
                <a:off x="230293" y="211243"/>
                <a:ext cx="53766" cy="537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67B51E2F-E086-C87B-FF73-0E70B3463E9C}"/>
                  </a:ext>
                </a:extLst>
              </p:cNvPr>
              <p:cNvSpPr/>
              <p:nvPr/>
            </p:nvSpPr>
            <p:spPr>
              <a:xfrm>
                <a:off x="11907941" y="211243"/>
                <a:ext cx="53766" cy="537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3769AF2-BC0F-D066-5713-22C850586410}"/>
                </a:ext>
              </a:extLst>
            </p:cNvPr>
            <p:cNvSpPr/>
            <p:nvPr/>
          </p:nvSpPr>
          <p:spPr>
            <a:xfrm>
              <a:off x="145257" y="116666"/>
              <a:ext cx="11901487" cy="66246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633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1AE4721-7D91-D1B3-98B4-5DE0506FC3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339" t="3776" r="4100" b="377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0719C3-565C-9023-071E-6858489E5B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40A9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E90F3B-E80B-F6DC-F56D-9E867AEA380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32000"/>
                </a:schemeClr>
              </a:gs>
              <a:gs pos="100000">
                <a:schemeClr val="tx1">
                  <a:alpha val="2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E1264F6-A5ED-0D59-0FDB-7338D6DED0E0}"/>
              </a:ext>
            </a:extLst>
          </p:cNvPr>
          <p:cNvGrpSpPr/>
          <p:nvPr/>
        </p:nvGrpSpPr>
        <p:grpSpPr>
          <a:xfrm>
            <a:off x="100013" y="71407"/>
            <a:ext cx="11991975" cy="6715186"/>
            <a:chOff x="100013" y="71407"/>
            <a:chExt cx="11991975" cy="6715186"/>
          </a:xfrm>
        </p:grpSpPr>
        <p:sp>
          <p:nvSpPr>
            <p:cNvPr id="14" name="배지 13">
              <a:extLst>
                <a:ext uri="{FF2B5EF4-FFF2-40B4-BE49-F238E27FC236}">
                  <a16:creationId xmlns:a16="http://schemas.microsoft.com/office/drawing/2014/main" id="{01BF788C-6F8F-2054-A467-310DB4651544}"/>
                </a:ext>
              </a:extLst>
            </p:cNvPr>
            <p:cNvSpPr/>
            <p:nvPr/>
          </p:nvSpPr>
          <p:spPr>
            <a:xfrm>
              <a:off x="100013" y="71407"/>
              <a:ext cx="11991975" cy="6715186"/>
            </a:xfrm>
            <a:prstGeom prst="plaque">
              <a:avLst>
                <a:gd name="adj" fmla="val 4817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D3A307F-BC1D-324A-46A1-980ECE9644D6}"/>
                </a:ext>
              </a:extLst>
            </p:cNvPr>
            <p:cNvGrpSpPr/>
            <p:nvPr/>
          </p:nvGrpSpPr>
          <p:grpSpPr>
            <a:xfrm>
              <a:off x="230293" y="211243"/>
              <a:ext cx="11731414" cy="53766"/>
              <a:chOff x="230293" y="211243"/>
              <a:chExt cx="11731414" cy="53766"/>
            </a:xfrm>
            <a:solidFill>
              <a:schemeClr val="bg1"/>
            </a:solidFill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3B1472E5-61D2-C6CF-8560-77E574097616}"/>
                  </a:ext>
                </a:extLst>
              </p:cNvPr>
              <p:cNvSpPr/>
              <p:nvPr/>
            </p:nvSpPr>
            <p:spPr>
              <a:xfrm>
                <a:off x="230293" y="211243"/>
                <a:ext cx="53766" cy="537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E214BE5-B9BC-A137-B4F1-C9CF5C89FD1E}"/>
                  </a:ext>
                </a:extLst>
              </p:cNvPr>
              <p:cNvSpPr/>
              <p:nvPr/>
            </p:nvSpPr>
            <p:spPr>
              <a:xfrm>
                <a:off x="11907941" y="211243"/>
                <a:ext cx="53766" cy="537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906A145-45BC-5E6E-8204-9F4A045B4CF8}"/>
                </a:ext>
              </a:extLst>
            </p:cNvPr>
            <p:cNvGrpSpPr/>
            <p:nvPr/>
          </p:nvGrpSpPr>
          <p:grpSpPr>
            <a:xfrm>
              <a:off x="230293" y="6592993"/>
              <a:ext cx="11731414" cy="53766"/>
              <a:chOff x="230293" y="211243"/>
              <a:chExt cx="11731414" cy="53766"/>
            </a:xfrm>
            <a:solidFill>
              <a:schemeClr val="bg1"/>
            </a:solidFill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14C198AB-B837-7AEB-6C25-90E28C259DBF}"/>
                  </a:ext>
                </a:extLst>
              </p:cNvPr>
              <p:cNvSpPr/>
              <p:nvPr/>
            </p:nvSpPr>
            <p:spPr>
              <a:xfrm>
                <a:off x="230293" y="211243"/>
                <a:ext cx="53766" cy="537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FE3BD867-33D0-3C0E-45B1-64890BA57F73}"/>
                  </a:ext>
                </a:extLst>
              </p:cNvPr>
              <p:cNvSpPr/>
              <p:nvPr/>
            </p:nvSpPr>
            <p:spPr>
              <a:xfrm>
                <a:off x="11907941" y="211243"/>
                <a:ext cx="53766" cy="537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0DCB5F-75F1-3344-B993-8F8F8A1F602F}"/>
                </a:ext>
              </a:extLst>
            </p:cNvPr>
            <p:cNvSpPr/>
            <p:nvPr/>
          </p:nvSpPr>
          <p:spPr>
            <a:xfrm>
              <a:off x="145257" y="116666"/>
              <a:ext cx="11901487" cy="66246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  <p:sp>
        <p:nvSpPr>
          <p:cNvPr id="23" name="텍스트 개체 틀 26">
            <a:extLst>
              <a:ext uri="{FF2B5EF4-FFF2-40B4-BE49-F238E27FC236}">
                <a16:creationId xmlns:a16="http://schemas.microsoft.com/office/drawing/2014/main" id="{FC95AEE9-4625-1298-5A82-CB4F98EE37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257" y="496253"/>
            <a:ext cx="11901487" cy="63410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B9DAFB"/>
                    </a:gs>
                    <a:gs pos="100000">
                      <a:srgbClr val="80B3EF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111F3D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1pPr>
            <a:lvl2pPr marL="0" indent="0" algn="ctr" defTabSz="914400" rtl="0" eaLnBrk="1" latinLnBrk="1" hangingPunct="1"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2pPr>
            <a:lvl3pPr marL="0" indent="0" algn="ctr" defTabSz="914400" rtl="0" eaLnBrk="1" latinLnBrk="1" hangingPunct="1"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3pPr>
            <a:lvl4pPr marL="0" indent="0" algn="ctr" defTabSz="914400" rtl="0" eaLnBrk="1" latinLnBrk="1" hangingPunct="1"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4pPr>
            <a:lvl5pPr marL="0" indent="0" algn="ctr" defTabSz="914400" rtl="0" eaLnBrk="1" latinLnBrk="1" hangingPunct="1">
              <a:buNone/>
              <a:defRPr lang="ko-KR" altLang="en-US" sz="36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4" name="텍스트 개체 틀 31">
            <a:extLst>
              <a:ext uri="{FF2B5EF4-FFF2-40B4-BE49-F238E27FC236}">
                <a16:creationId xmlns:a16="http://schemas.microsoft.com/office/drawing/2014/main" id="{B45066CA-60F2-CD69-5188-AA177EB32B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04181" y="1132524"/>
            <a:ext cx="8783638" cy="4438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B9DAF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indent="0" algn="ctr"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 algn="ctr"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 algn="ctr"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 algn="ctr">
              <a:buNone/>
              <a:defRPr lang="ko-KR" altLang="en-US" sz="16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71496E-28F0-0F6B-1363-5BD0214247CB}"/>
              </a:ext>
            </a:extLst>
          </p:cNvPr>
          <p:cNvSpPr/>
          <p:nvPr userDrawn="1"/>
        </p:nvSpPr>
        <p:spPr>
          <a:xfrm>
            <a:off x="1552575" y="1647750"/>
            <a:ext cx="9086850" cy="4695902"/>
          </a:xfrm>
          <a:prstGeom prst="rect">
            <a:avLst/>
          </a:prstGeom>
          <a:solidFill>
            <a:srgbClr val="041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36" name="텍스트 개체 틀 26">
            <a:extLst>
              <a:ext uri="{FF2B5EF4-FFF2-40B4-BE49-F238E27FC236}">
                <a16:creationId xmlns:a16="http://schemas.microsoft.com/office/drawing/2014/main" id="{AAE19698-A2E2-99AE-21D7-9B5E5957F1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82750" y="1802491"/>
            <a:ext cx="8826502" cy="45875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28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1pPr>
            <a:lvl2pPr marL="0" indent="0" algn="ctr" defTabSz="914400" rtl="0" eaLnBrk="1" latinLnBrk="1" hangingPunct="1"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2pPr>
            <a:lvl3pPr marL="0" indent="0" algn="ctr" defTabSz="914400" rtl="0" eaLnBrk="1" latinLnBrk="1" hangingPunct="1"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3pPr>
            <a:lvl4pPr marL="0" indent="0" algn="ctr" defTabSz="914400" rtl="0" eaLnBrk="1" latinLnBrk="1" hangingPunct="1"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4pPr>
            <a:lvl5pPr marL="0" indent="0" algn="ctr" defTabSz="914400" rtl="0" eaLnBrk="1" latinLnBrk="1" hangingPunct="1">
              <a:buNone/>
              <a:defRPr lang="ko-KR" altLang="en-US" sz="36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7" name="텍스트 개체 틀 31">
            <a:extLst>
              <a:ext uri="{FF2B5EF4-FFF2-40B4-BE49-F238E27FC236}">
                <a16:creationId xmlns:a16="http://schemas.microsoft.com/office/drawing/2014/main" id="{33BE7E39-E73D-BAC5-A39D-0ED5F4CF79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82750" y="2330276"/>
            <a:ext cx="8826502" cy="74396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B9DAF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indent="0" algn="ctr"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 algn="ctr"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 algn="ctr"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 algn="ctr">
              <a:buNone/>
              <a:defRPr lang="ko-KR" altLang="en-US" sz="16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그림 개체 틀 35">
            <a:extLst>
              <a:ext uri="{FF2B5EF4-FFF2-40B4-BE49-F238E27FC236}">
                <a16:creationId xmlns:a16="http://schemas.microsoft.com/office/drawing/2014/main" id="{2C3BB178-4095-CEFC-22F0-78EC0298A2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82750" y="3119499"/>
            <a:ext cx="5764812" cy="30885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30" name="그림 개체 틀 35">
            <a:extLst>
              <a:ext uri="{FF2B5EF4-FFF2-40B4-BE49-F238E27FC236}">
                <a16:creationId xmlns:a16="http://schemas.microsoft.com/office/drawing/2014/main" id="{1D829437-A5A6-AA3B-B95A-E30FEF3177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47574" y="3119499"/>
            <a:ext cx="2960406" cy="30885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72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1AE4721-7D91-D1B3-98B4-5DE0506FC3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339" t="3776" r="4100" b="377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0719C3-565C-9023-071E-6858489E5B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40A9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E90F3B-E80B-F6DC-F56D-9E867AEA380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32000"/>
                </a:schemeClr>
              </a:gs>
              <a:gs pos="100000">
                <a:schemeClr val="tx1">
                  <a:alpha val="2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E1264F6-A5ED-0D59-0FDB-7338D6DED0E0}"/>
              </a:ext>
            </a:extLst>
          </p:cNvPr>
          <p:cNvGrpSpPr/>
          <p:nvPr/>
        </p:nvGrpSpPr>
        <p:grpSpPr>
          <a:xfrm>
            <a:off x="100013" y="71407"/>
            <a:ext cx="11991975" cy="6715186"/>
            <a:chOff x="100013" y="71407"/>
            <a:chExt cx="11991975" cy="6715186"/>
          </a:xfrm>
        </p:grpSpPr>
        <p:sp>
          <p:nvSpPr>
            <p:cNvPr id="14" name="배지 13">
              <a:extLst>
                <a:ext uri="{FF2B5EF4-FFF2-40B4-BE49-F238E27FC236}">
                  <a16:creationId xmlns:a16="http://schemas.microsoft.com/office/drawing/2014/main" id="{01BF788C-6F8F-2054-A467-310DB4651544}"/>
                </a:ext>
              </a:extLst>
            </p:cNvPr>
            <p:cNvSpPr/>
            <p:nvPr/>
          </p:nvSpPr>
          <p:spPr>
            <a:xfrm>
              <a:off x="100013" y="71407"/>
              <a:ext cx="11991975" cy="6715186"/>
            </a:xfrm>
            <a:prstGeom prst="plaque">
              <a:avLst>
                <a:gd name="adj" fmla="val 4817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D3A307F-BC1D-324A-46A1-980ECE9644D6}"/>
                </a:ext>
              </a:extLst>
            </p:cNvPr>
            <p:cNvGrpSpPr/>
            <p:nvPr/>
          </p:nvGrpSpPr>
          <p:grpSpPr>
            <a:xfrm>
              <a:off x="230293" y="211243"/>
              <a:ext cx="11731414" cy="53766"/>
              <a:chOff x="230293" y="211243"/>
              <a:chExt cx="11731414" cy="53766"/>
            </a:xfrm>
            <a:solidFill>
              <a:schemeClr val="bg1"/>
            </a:solidFill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3B1472E5-61D2-C6CF-8560-77E574097616}"/>
                  </a:ext>
                </a:extLst>
              </p:cNvPr>
              <p:cNvSpPr/>
              <p:nvPr/>
            </p:nvSpPr>
            <p:spPr>
              <a:xfrm>
                <a:off x="230293" y="211243"/>
                <a:ext cx="53766" cy="537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E214BE5-B9BC-A137-B4F1-C9CF5C89FD1E}"/>
                  </a:ext>
                </a:extLst>
              </p:cNvPr>
              <p:cNvSpPr/>
              <p:nvPr/>
            </p:nvSpPr>
            <p:spPr>
              <a:xfrm>
                <a:off x="11907941" y="211243"/>
                <a:ext cx="53766" cy="537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906A145-45BC-5E6E-8204-9F4A045B4CF8}"/>
                </a:ext>
              </a:extLst>
            </p:cNvPr>
            <p:cNvGrpSpPr/>
            <p:nvPr/>
          </p:nvGrpSpPr>
          <p:grpSpPr>
            <a:xfrm>
              <a:off x="230293" y="6592993"/>
              <a:ext cx="11731414" cy="53766"/>
              <a:chOff x="230293" y="211243"/>
              <a:chExt cx="11731414" cy="53766"/>
            </a:xfrm>
            <a:solidFill>
              <a:schemeClr val="bg1"/>
            </a:solidFill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14C198AB-B837-7AEB-6C25-90E28C259DBF}"/>
                  </a:ext>
                </a:extLst>
              </p:cNvPr>
              <p:cNvSpPr/>
              <p:nvPr/>
            </p:nvSpPr>
            <p:spPr>
              <a:xfrm>
                <a:off x="230293" y="211243"/>
                <a:ext cx="53766" cy="537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FE3BD867-33D0-3C0E-45B1-64890BA57F73}"/>
                  </a:ext>
                </a:extLst>
              </p:cNvPr>
              <p:cNvSpPr/>
              <p:nvPr/>
            </p:nvSpPr>
            <p:spPr>
              <a:xfrm>
                <a:off x="11907941" y="211243"/>
                <a:ext cx="53766" cy="537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0DCB5F-75F1-3344-B993-8F8F8A1F602F}"/>
                </a:ext>
              </a:extLst>
            </p:cNvPr>
            <p:cNvSpPr/>
            <p:nvPr/>
          </p:nvSpPr>
          <p:spPr>
            <a:xfrm>
              <a:off x="145257" y="116666"/>
              <a:ext cx="11901487" cy="66246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942146-8744-DA8B-51EE-4F9F6F9E0F35}"/>
              </a:ext>
            </a:extLst>
          </p:cNvPr>
          <p:cNvSpPr/>
          <p:nvPr userDrawn="1"/>
        </p:nvSpPr>
        <p:spPr>
          <a:xfrm>
            <a:off x="1554480" y="510540"/>
            <a:ext cx="9083040" cy="6019800"/>
          </a:xfrm>
          <a:prstGeom prst="rect">
            <a:avLst/>
          </a:prstGeom>
          <a:solidFill>
            <a:srgbClr val="041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36" name="텍스트 개체 틀 26">
            <a:extLst>
              <a:ext uri="{FF2B5EF4-FFF2-40B4-BE49-F238E27FC236}">
                <a16:creationId xmlns:a16="http://schemas.microsoft.com/office/drawing/2014/main" id="{AAE19698-A2E2-99AE-21D7-9B5E5957F1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82749" y="733263"/>
            <a:ext cx="8826502" cy="45875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28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1pPr>
            <a:lvl2pPr marL="0" indent="0" algn="ctr" defTabSz="914400" rtl="0" eaLnBrk="1" latinLnBrk="1" hangingPunct="1"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2pPr>
            <a:lvl3pPr marL="0" indent="0" algn="ctr" defTabSz="914400" rtl="0" eaLnBrk="1" latinLnBrk="1" hangingPunct="1"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3pPr>
            <a:lvl4pPr marL="0" indent="0" algn="ctr" defTabSz="914400" rtl="0" eaLnBrk="1" latinLnBrk="1" hangingPunct="1"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4pPr>
            <a:lvl5pPr marL="0" indent="0" algn="ctr" defTabSz="914400" rtl="0" eaLnBrk="1" latinLnBrk="1" hangingPunct="1">
              <a:buNone/>
              <a:defRPr lang="ko-KR" altLang="en-US" sz="36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4" name="텍스트 개체 틀 31">
            <a:extLst>
              <a:ext uri="{FF2B5EF4-FFF2-40B4-BE49-F238E27FC236}">
                <a16:creationId xmlns:a16="http://schemas.microsoft.com/office/drawing/2014/main" id="{B45066CA-60F2-CD69-5188-AA177EB32B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04181" y="1397756"/>
            <a:ext cx="8783638" cy="249985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B9DAF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indent="0" algn="ctr"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 algn="ctr"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 algn="ctr"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 algn="ctr">
              <a:buNone/>
              <a:defRPr lang="ko-KR" altLang="en-US" sz="16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그림 개체 틀 35">
            <a:extLst>
              <a:ext uri="{FF2B5EF4-FFF2-40B4-BE49-F238E27FC236}">
                <a16:creationId xmlns:a16="http://schemas.microsoft.com/office/drawing/2014/main" id="{2C3BB178-4095-CEFC-22F0-78EC0298A2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94101" y="4015740"/>
            <a:ext cx="8803799" cy="2396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862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F41582-80F5-8294-8525-8ED1E9D8D7E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63990AB-4716-FD46-60CF-C23F10944DD6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18" name="그림 17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865A9F3C-4CA4-6A50-14DD-F0D3C374F4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2" r="4484"/>
              <a:stretch/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A8EDCC6-D430-E44E-B8EB-A8EC46060FF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381D16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89B005-2622-835C-3858-436AEA189DAF}"/>
                </a:ext>
              </a:extLst>
            </p:cNvPr>
            <p:cNvGrpSpPr/>
            <p:nvPr/>
          </p:nvGrpSpPr>
          <p:grpSpPr>
            <a:xfrm>
              <a:off x="100013" y="71407"/>
              <a:ext cx="11991975" cy="6715186"/>
              <a:chOff x="100013" y="71407"/>
              <a:chExt cx="11991975" cy="6715186"/>
            </a:xfrm>
          </p:grpSpPr>
          <p:sp>
            <p:nvSpPr>
              <p:cNvPr id="10" name="배지 9">
                <a:extLst>
                  <a:ext uri="{FF2B5EF4-FFF2-40B4-BE49-F238E27FC236}">
                    <a16:creationId xmlns:a16="http://schemas.microsoft.com/office/drawing/2014/main" id="{C26A9608-A8A4-C9C2-2AC7-FE9ED6539B3C}"/>
                  </a:ext>
                </a:extLst>
              </p:cNvPr>
              <p:cNvSpPr/>
              <p:nvPr/>
            </p:nvSpPr>
            <p:spPr>
              <a:xfrm>
                <a:off x="100013" y="71407"/>
                <a:ext cx="11991975" cy="6715186"/>
              </a:xfrm>
              <a:prstGeom prst="plaque">
                <a:avLst>
                  <a:gd name="adj" fmla="val 4817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DB60CA1-0CF6-D233-C77F-0FEEFF5DBD47}"/>
                  </a:ext>
                </a:extLst>
              </p:cNvPr>
              <p:cNvGrpSpPr/>
              <p:nvPr/>
            </p:nvGrpSpPr>
            <p:grpSpPr>
              <a:xfrm>
                <a:off x="230293" y="211243"/>
                <a:ext cx="11731414" cy="53766"/>
                <a:chOff x="230293" y="211243"/>
                <a:chExt cx="11731414" cy="53766"/>
              </a:xfrm>
              <a:solidFill>
                <a:schemeClr val="bg1"/>
              </a:solidFill>
            </p:grpSpPr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6692F3C2-F3E9-D7D3-CEF8-B8C8E92D2CF4}"/>
                    </a:ext>
                  </a:extLst>
                </p:cNvPr>
                <p:cNvSpPr/>
                <p:nvPr/>
              </p:nvSpPr>
              <p:spPr>
                <a:xfrm>
                  <a:off x="230293" y="211243"/>
                  <a:ext cx="53766" cy="537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B937F4AF-9DC2-22D9-9434-C8CC756950AD}"/>
                    </a:ext>
                  </a:extLst>
                </p:cNvPr>
                <p:cNvSpPr/>
                <p:nvPr/>
              </p:nvSpPr>
              <p:spPr>
                <a:xfrm>
                  <a:off x="11907941" y="211243"/>
                  <a:ext cx="53766" cy="537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8836B1F-A14D-84B7-5182-1F79130D1DA8}"/>
                  </a:ext>
                </a:extLst>
              </p:cNvPr>
              <p:cNvGrpSpPr/>
              <p:nvPr/>
            </p:nvGrpSpPr>
            <p:grpSpPr>
              <a:xfrm>
                <a:off x="230293" y="6592993"/>
                <a:ext cx="11731414" cy="53766"/>
                <a:chOff x="230293" y="211243"/>
                <a:chExt cx="11731414" cy="53766"/>
              </a:xfrm>
              <a:solidFill>
                <a:schemeClr val="bg1"/>
              </a:solidFill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E37090AD-459D-B8CE-5BB8-675CB4504EBD}"/>
                    </a:ext>
                  </a:extLst>
                </p:cNvPr>
                <p:cNvSpPr/>
                <p:nvPr/>
              </p:nvSpPr>
              <p:spPr>
                <a:xfrm>
                  <a:off x="230293" y="211243"/>
                  <a:ext cx="53766" cy="537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A459B424-0E50-F799-3907-68A63A371BB5}"/>
                    </a:ext>
                  </a:extLst>
                </p:cNvPr>
                <p:cNvSpPr/>
                <p:nvPr/>
              </p:nvSpPr>
              <p:spPr>
                <a:xfrm>
                  <a:off x="11907941" y="211243"/>
                  <a:ext cx="53766" cy="537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892447-8070-8C22-5DEA-4CBAFAC7559A}"/>
                  </a:ext>
                </a:extLst>
              </p:cNvPr>
              <p:cNvSpPr/>
              <p:nvPr/>
            </p:nvSpPr>
            <p:spPr>
              <a:xfrm>
                <a:off x="145257" y="116666"/>
                <a:ext cx="11901487" cy="662466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</p:grpSp>
      </p:grp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E6A6772F-198A-F2B4-1668-085140412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463" y="591503"/>
            <a:ext cx="11901487" cy="63410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1pPr>
            <a:lvl2pPr marL="0" indent="0" algn="ctr" defTabSz="914400" rtl="0" eaLnBrk="1" latinLnBrk="1" hangingPunct="1"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2pPr>
            <a:lvl3pPr marL="0" indent="0" algn="ctr" defTabSz="914400" rtl="0" eaLnBrk="1" latinLnBrk="1" hangingPunct="1"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3pPr>
            <a:lvl4pPr marL="0" indent="0" algn="ctr" defTabSz="914400" rtl="0" eaLnBrk="1" latinLnBrk="1" hangingPunct="1"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4pPr>
            <a:lvl5pPr marL="0" indent="0" algn="ctr" defTabSz="914400" rtl="0" eaLnBrk="1" latinLnBrk="1" hangingPunct="1">
              <a:buNone/>
              <a:defRPr lang="ko-KR" altLang="en-US" sz="36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971AE618-5905-0277-AFD8-EB5CF75A6D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3281" y="1303973"/>
            <a:ext cx="10485438" cy="63410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indent="0" algn="ctr"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 algn="ctr"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 algn="ctr"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 algn="ctr">
              <a:buNone/>
              <a:defRPr lang="ko-KR" altLang="en-US" sz="16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8C57E4-9F4D-7CAE-061F-FD0940F9460E}"/>
              </a:ext>
            </a:extLst>
          </p:cNvPr>
          <p:cNvSpPr/>
          <p:nvPr userDrawn="1"/>
        </p:nvSpPr>
        <p:spPr>
          <a:xfrm>
            <a:off x="2921000" y="2712005"/>
            <a:ext cx="6413500" cy="3688510"/>
          </a:xfrm>
          <a:prstGeom prst="rect">
            <a:avLst/>
          </a:prstGeom>
          <a:solidFill>
            <a:srgbClr val="38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36" name="그림 개체 틀 35">
            <a:extLst>
              <a:ext uri="{FF2B5EF4-FFF2-40B4-BE49-F238E27FC236}">
                <a16:creationId xmlns:a16="http://schemas.microsoft.com/office/drawing/2014/main" id="{576C9D88-7D9B-069B-1338-7BEAB6935D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18348" y="2807222"/>
            <a:ext cx="6218803" cy="3498076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761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F41582-80F5-8294-8525-8ED1E9D8D7E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63990AB-4716-FD46-60CF-C23F10944DD6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18" name="그림 17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865A9F3C-4CA4-6A50-14DD-F0D3C374F4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2" r="4484"/>
              <a:stretch/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A8EDCC6-D430-E44E-B8EB-A8EC46060FF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381D16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89B005-2622-835C-3858-436AEA189DAF}"/>
                </a:ext>
              </a:extLst>
            </p:cNvPr>
            <p:cNvGrpSpPr/>
            <p:nvPr/>
          </p:nvGrpSpPr>
          <p:grpSpPr>
            <a:xfrm>
              <a:off x="100013" y="71407"/>
              <a:ext cx="11991975" cy="6715186"/>
              <a:chOff x="100013" y="71407"/>
              <a:chExt cx="11991975" cy="6715186"/>
            </a:xfrm>
          </p:grpSpPr>
          <p:sp>
            <p:nvSpPr>
              <p:cNvPr id="10" name="배지 9">
                <a:extLst>
                  <a:ext uri="{FF2B5EF4-FFF2-40B4-BE49-F238E27FC236}">
                    <a16:creationId xmlns:a16="http://schemas.microsoft.com/office/drawing/2014/main" id="{C26A9608-A8A4-C9C2-2AC7-FE9ED6539B3C}"/>
                  </a:ext>
                </a:extLst>
              </p:cNvPr>
              <p:cNvSpPr/>
              <p:nvPr/>
            </p:nvSpPr>
            <p:spPr>
              <a:xfrm>
                <a:off x="100013" y="71407"/>
                <a:ext cx="11991975" cy="6715186"/>
              </a:xfrm>
              <a:prstGeom prst="plaque">
                <a:avLst>
                  <a:gd name="adj" fmla="val 4817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DB60CA1-0CF6-D233-C77F-0FEEFF5DBD47}"/>
                  </a:ext>
                </a:extLst>
              </p:cNvPr>
              <p:cNvGrpSpPr/>
              <p:nvPr/>
            </p:nvGrpSpPr>
            <p:grpSpPr>
              <a:xfrm>
                <a:off x="230293" y="211243"/>
                <a:ext cx="11731414" cy="53766"/>
                <a:chOff x="230293" y="211243"/>
                <a:chExt cx="11731414" cy="53766"/>
              </a:xfrm>
              <a:solidFill>
                <a:schemeClr val="bg1"/>
              </a:solidFill>
            </p:grpSpPr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6692F3C2-F3E9-D7D3-CEF8-B8C8E92D2CF4}"/>
                    </a:ext>
                  </a:extLst>
                </p:cNvPr>
                <p:cNvSpPr/>
                <p:nvPr/>
              </p:nvSpPr>
              <p:spPr>
                <a:xfrm>
                  <a:off x="230293" y="211243"/>
                  <a:ext cx="53766" cy="537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B937F4AF-9DC2-22D9-9434-C8CC756950AD}"/>
                    </a:ext>
                  </a:extLst>
                </p:cNvPr>
                <p:cNvSpPr/>
                <p:nvPr/>
              </p:nvSpPr>
              <p:spPr>
                <a:xfrm>
                  <a:off x="11907941" y="211243"/>
                  <a:ext cx="53766" cy="537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8836B1F-A14D-84B7-5182-1F79130D1DA8}"/>
                  </a:ext>
                </a:extLst>
              </p:cNvPr>
              <p:cNvGrpSpPr/>
              <p:nvPr/>
            </p:nvGrpSpPr>
            <p:grpSpPr>
              <a:xfrm>
                <a:off x="230293" y="6592993"/>
                <a:ext cx="11731414" cy="53766"/>
                <a:chOff x="230293" y="211243"/>
                <a:chExt cx="11731414" cy="53766"/>
              </a:xfrm>
              <a:solidFill>
                <a:schemeClr val="bg1"/>
              </a:solidFill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E37090AD-459D-B8CE-5BB8-675CB4504EBD}"/>
                    </a:ext>
                  </a:extLst>
                </p:cNvPr>
                <p:cNvSpPr/>
                <p:nvPr/>
              </p:nvSpPr>
              <p:spPr>
                <a:xfrm>
                  <a:off x="230293" y="211243"/>
                  <a:ext cx="53766" cy="537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A459B424-0E50-F799-3907-68A63A371BB5}"/>
                    </a:ext>
                  </a:extLst>
                </p:cNvPr>
                <p:cNvSpPr/>
                <p:nvPr/>
              </p:nvSpPr>
              <p:spPr>
                <a:xfrm>
                  <a:off x="11907941" y="211243"/>
                  <a:ext cx="53766" cy="537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892447-8070-8C22-5DEA-4CBAFAC7559A}"/>
                  </a:ext>
                </a:extLst>
              </p:cNvPr>
              <p:cNvSpPr/>
              <p:nvPr/>
            </p:nvSpPr>
            <p:spPr>
              <a:xfrm>
                <a:off x="145257" y="116666"/>
                <a:ext cx="11901487" cy="662466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</p:grpSp>
      </p:grp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971AE618-5905-0277-AFD8-EB5CF75A6D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3281" y="1303973"/>
            <a:ext cx="10485438" cy="63410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indent="0" algn="ctr"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 algn="ctr"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 algn="ctr"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 algn="ctr">
              <a:buNone/>
              <a:defRPr lang="ko-KR" altLang="en-US" sz="16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B6E4FC-93B2-724F-F8EC-2591664BCEA3}"/>
              </a:ext>
            </a:extLst>
          </p:cNvPr>
          <p:cNvSpPr/>
          <p:nvPr/>
        </p:nvSpPr>
        <p:spPr>
          <a:xfrm>
            <a:off x="1402080" y="2712005"/>
            <a:ext cx="9387840" cy="3688510"/>
          </a:xfrm>
          <a:prstGeom prst="rect">
            <a:avLst/>
          </a:prstGeom>
          <a:solidFill>
            <a:srgbClr val="38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36" name="그림 개체 틀 35">
            <a:extLst>
              <a:ext uri="{FF2B5EF4-FFF2-40B4-BE49-F238E27FC236}">
                <a16:creationId xmlns:a16="http://schemas.microsoft.com/office/drawing/2014/main" id="{576C9D88-7D9B-069B-1338-7BEAB6935D3F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1495804" y="2837475"/>
            <a:ext cx="3000123" cy="3437571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21" name="그림 개체 틀 35">
            <a:extLst>
              <a:ext uri="{FF2B5EF4-FFF2-40B4-BE49-F238E27FC236}">
                <a16:creationId xmlns:a16="http://schemas.microsoft.com/office/drawing/2014/main" id="{8C009107-4A31-46D9-346C-516619E5EA25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4595939" y="2837475"/>
            <a:ext cx="3000123" cy="3437571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22" name="그림 개체 틀 35">
            <a:extLst>
              <a:ext uri="{FF2B5EF4-FFF2-40B4-BE49-F238E27FC236}">
                <a16:creationId xmlns:a16="http://schemas.microsoft.com/office/drawing/2014/main" id="{24696F4E-6F18-0218-62E1-40629A64C98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7714438" y="2837475"/>
            <a:ext cx="3000123" cy="3437571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23" name="텍스트 개체 틀 26">
            <a:extLst>
              <a:ext uri="{FF2B5EF4-FFF2-40B4-BE49-F238E27FC236}">
                <a16:creationId xmlns:a16="http://schemas.microsoft.com/office/drawing/2014/main" id="{DFED4172-9D55-86CE-C856-2928344FC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463" y="591503"/>
            <a:ext cx="11901487" cy="63410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1pPr>
            <a:lvl2pPr marL="0" indent="0" algn="ctr" defTabSz="914400" rtl="0" eaLnBrk="1" latinLnBrk="1" hangingPunct="1"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2pPr>
            <a:lvl3pPr marL="0" indent="0" algn="ctr" defTabSz="914400" rtl="0" eaLnBrk="1" latinLnBrk="1" hangingPunct="1"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3pPr>
            <a:lvl4pPr marL="0" indent="0" algn="ctr" defTabSz="914400" rtl="0" eaLnBrk="1" latinLnBrk="1" hangingPunct="1"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4pPr>
            <a:lvl5pPr marL="0" indent="0" algn="ctr" defTabSz="914400" rtl="0" eaLnBrk="1" latinLnBrk="1" hangingPunct="1">
              <a:buNone/>
              <a:defRPr lang="ko-KR" altLang="en-US" sz="36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45893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F41582-80F5-8294-8525-8ED1E9D8D7E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63990AB-4716-FD46-60CF-C23F10944DD6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18" name="그림 17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865A9F3C-4CA4-6A50-14DD-F0D3C374F4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2" r="4484"/>
              <a:stretch/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A8EDCC6-D430-E44E-B8EB-A8EC46060FF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381D16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89B005-2622-835C-3858-436AEA189DAF}"/>
                </a:ext>
              </a:extLst>
            </p:cNvPr>
            <p:cNvGrpSpPr/>
            <p:nvPr/>
          </p:nvGrpSpPr>
          <p:grpSpPr>
            <a:xfrm>
              <a:off x="100013" y="71407"/>
              <a:ext cx="11991975" cy="6715186"/>
              <a:chOff x="100013" y="71407"/>
              <a:chExt cx="11991975" cy="6715186"/>
            </a:xfrm>
          </p:grpSpPr>
          <p:sp>
            <p:nvSpPr>
              <p:cNvPr id="10" name="배지 9">
                <a:extLst>
                  <a:ext uri="{FF2B5EF4-FFF2-40B4-BE49-F238E27FC236}">
                    <a16:creationId xmlns:a16="http://schemas.microsoft.com/office/drawing/2014/main" id="{C26A9608-A8A4-C9C2-2AC7-FE9ED6539B3C}"/>
                  </a:ext>
                </a:extLst>
              </p:cNvPr>
              <p:cNvSpPr/>
              <p:nvPr/>
            </p:nvSpPr>
            <p:spPr>
              <a:xfrm>
                <a:off x="100013" y="71407"/>
                <a:ext cx="11991975" cy="6715186"/>
              </a:xfrm>
              <a:prstGeom prst="plaque">
                <a:avLst>
                  <a:gd name="adj" fmla="val 4817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DB60CA1-0CF6-D233-C77F-0FEEFF5DBD47}"/>
                  </a:ext>
                </a:extLst>
              </p:cNvPr>
              <p:cNvGrpSpPr/>
              <p:nvPr/>
            </p:nvGrpSpPr>
            <p:grpSpPr>
              <a:xfrm>
                <a:off x="230293" y="211243"/>
                <a:ext cx="11731414" cy="53766"/>
                <a:chOff x="230293" y="211243"/>
                <a:chExt cx="11731414" cy="53766"/>
              </a:xfrm>
              <a:solidFill>
                <a:schemeClr val="bg1"/>
              </a:solidFill>
            </p:grpSpPr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6692F3C2-F3E9-D7D3-CEF8-B8C8E92D2CF4}"/>
                    </a:ext>
                  </a:extLst>
                </p:cNvPr>
                <p:cNvSpPr/>
                <p:nvPr/>
              </p:nvSpPr>
              <p:spPr>
                <a:xfrm>
                  <a:off x="230293" y="211243"/>
                  <a:ext cx="53766" cy="537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B937F4AF-9DC2-22D9-9434-C8CC756950AD}"/>
                    </a:ext>
                  </a:extLst>
                </p:cNvPr>
                <p:cNvSpPr/>
                <p:nvPr/>
              </p:nvSpPr>
              <p:spPr>
                <a:xfrm>
                  <a:off x="11907941" y="211243"/>
                  <a:ext cx="53766" cy="537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8836B1F-A14D-84B7-5182-1F79130D1DA8}"/>
                  </a:ext>
                </a:extLst>
              </p:cNvPr>
              <p:cNvGrpSpPr/>
              <p:nvPr/>
            </p:nvGrpSpPr>
            <p:grpSpPr>
              <a:xfrm>
                <a:off x="230293" y="6592993"/>
                <a:ext cx="11731414" cy="53766"/>
                <a:chOff x="230293" y="211243"/>
                <a:chExt cx="11731414" cy="53766"/>
              </a:xfrm>
              <a:solidFill>
                <a:schemeClr val="bg1"/>
              </a:solidFill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E37090AD-459D-B8CE-5BB8-675CB4504EBD}"/>
                    </a:ext>
                  </a:extLst>
                </p:cNvPr>
                <p:cNvSpPr/>
                <p:nvPr/>
              </p:nvSpPr>
              <p:spPr>
                <a:xfrm>
                  <a:off x="230293" y="211243"/>
                  <a:ext cx="53766" cy="537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A459B424-0E50-F799-3907-68A63A371BB5}"/>
                    </a:ext>
                  </a:extLst>
                </p:cNvPr>
                <p:cNvSpPr/>
                <p:nvPr/>
              </p:nvSpPr>
              <p:spPr>
                <a:xfrm>
                  <a:off x="11907941" y="211243"/>
                  <a:ext cx="53766" cy="537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892447-8070-8C22-5DEA-4CBAFAC7559A}"/>
                  </a:ext>
                </a:extLst>
              </p:cNvPr>
              <p:cNvSpPr/>
              <p:nvPr/>
            </p:nvSpPr>
            <p:spPr>
              <a:xfrm>
                <a:off x="145257" y="116666"/>
                <a:ext cx="11901487" cy="662466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07B013-D8A1-650C-2143-80AB9BB570C4}"/>
              </a:ext>
            </a:extLst>
          </p:cNvPr>
          <p:cNvSpPr/>
          <p:nvPr userDrawn="1"/>
        </p:nvSpPr>
        <p:spPr>
          <a:xfrm>
            <a:off x="7033260" y="784187"/>
            <a:ext cx="4127312" cy="5289626"/>
          </a:xfrm>
          <a:prstGeom prst="rect">
            <a:avLst/>
          </a:prstGeom>
          <a:solidFill>
            <a:srgbClr val="38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6" name="그림 개체 틀 35">
            <a:extLst>
              <a:ext uri="{FF2B5EF4-FFF2-40B4-BE49-F238E27FC236}">
                <a16:creationId xmlns:a16="http://schemas.microsoft.com/office/drawing/2014/main" id="{EB4CF85C-1422-E29E-D395-C333F26D68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15778" y="877781"/>
            <a:ext cx="3962277" cy="5102438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14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F41582-80F5-8294-8525-8ED1E9D8D7E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63990AB-4716-FD46-60CF-C23F10944DD6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18" name="그림 17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865A9F3C-4CA4-6A50-14DD-F0D3C374F4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2" r="4484"/>
              <a:stretch/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A8EDCC6-D430-E44E-B8EB-A8EC46060FF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381D16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89B005-2622-835C-3858-436AEA189DAF}"/>
                </a:ext>
              </a:extLst>
            </p:cNvPr>
            <p:cNvGrpSpPr/>
            <p:nvPr/>
          </p:nvGrpSpPr>
          <p:grpSpPr>
            <a:xfrm>
              <a:off x="100013" y="71407"/>
              <a:ext cx="11991975" cy="6715186"/>
              <a:chOff x="100013" y="71407"/>
              <a:chExt cx="11991975" cy="6715186"/>
            </a:xfrm>
          </p:grpSpPr>
          <p:sp>
            <p:nvSpPr>
              <p:cNvPr id="10" name="배지 9">
                <a:extLst>
                  <a:ext uri="{FF2B5EF4-FFF2-40B4-BE49-F238E27FC236}">
                    <a16:creationId xmlns:a16="http://schemas.microsoft.com/office/drawing/2014/main" id="{C26A9608-A8A4-C9C2-2AC7-FE9ED6539B3C}"/>
                  </a:ext>
                </a:extLst>
              </p:cNvPr>
              <p:cNvSpPr/>
              <p:nvPr/>
            </p:nvSpPr>
            <p:spPr>
              <a:xfrm>
                <a:off x="100013" y="71407"/>
                <a:ext cx="11991975" cy="6715186"/>
              </a:xfrm>
              <a:prstGeom prst="plaque">
                <a:avLst>
                  <a:gd name="adj" fmla="val 4817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DB60CA1-0CF6-D233-C77F-0FEEFF5DBD47}"/>
                  </a:ext>
                </a:extLst>
              </p:cNvPr>
              <p:cNvGrpSpPr/>
              <p:nvPr/>
            </p:nvGrpSpPr>
            <p:grpSpPr>
              <a:xfrm>
                <a:off x="230293" y="211243"/>
                <a:ext cx="11731414" cy="53766"/>
                <a:chOff x="230293" y="211243"/>
                <a:chExt cx="11731414" cy="53766"/>
              </a:xfrm>
              <a:solidFill>
                <a:schemeClr val="bg1"/>
              </a:solidFill>
            </p:grpSpPr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6692F3C2-F3E9-D7D3-CEF8-B8C8E92D2CF4}"/>
                    </a:ext>
                  </a:extLst>
                </p:cNvPr>
                <p:cNvSpPr/>
                <p:nvPr/>
              </p:nvSpPr>
              <p:spPr>
                <a:xfrm>
                  <a:off x="230293" y="211243"/>
                  <a:ext cx="53766" cy="537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B937F4AF-9DC2-22D9-9434-C8CC756950AD}"/>
                    </a:ext>
                  </a:extLst>
                </p:cNvPr>
                <p:cNvSpPr/>
                <p:nvPr/>
              </p:nvSpPr>
              <p:spPr>
                <a:xfrm>
                  <a:off x="11907941" y="211243"/>
                  <a:ext cx="53766" cy="537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8836B1F-A14D-84B7-5182-1F79130D1DA8}"/>
                  </a:ext>
                </a:extLst>
              </p:cNvPr>
              <p:cNvGrpSpPr/>
              <p:nvPr/>
            </p:nvGrpSpPr>
            <p:grpSpPr>
              <a:xfrm>
                <a:off x="230293" y="6592993"/>
                <a:ext cx="11731414" cy="53766"/>
                <a:chOff x="230293" y="211243"/>
                <a:chExt cx="11731414" cy="53766"/>
              </a:xfrm>
              <a:solidFill>
                <a:schemeClr val="bg1"/>
              </a:solidFill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E37090AD-459D-B8CE-5BB8-675CB4504EBD}"/>
                    </a:ext>
                  </a:extLst>
                </p:cNvPr>
                <p:cNvSpPr/>
                <p:nvPr/>
              </p:nvSpPr>
              <p:spPr>
                <a:xfrm>
                  <a:off x="230293" y="211243"/>
                  <a:ext cx="53766" cy="537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A459B424-0E50-F799-3907-68A63A371BB5}"/>
                    </a:ext>
                  </a:extLst>
                </p:cNvPr>
                <p:cNvSpPr/>
                <p:nvPr/>
              </p:nvSpPr>
              <p:spPr>
                <a:xfrm>
                  <a:off x="11907941" y="211243"/>
                  <a:ext cx="53766" cy="537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892447-8070-8C22-5DEA-4CBAFAC7559A}"/>
                  </a:ext>
                </a:extLst>
              </p:cNvPr>
              <p:cNvSpPr/>
              <p:nvPr/>
            </p:nvSpPr>
            <p:spPr>
              <a:xfrm>
                <a:off x="145257" y="116666"/>
                <a:ext cx="11901487" cy="662466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07B013-D8A1-650C-2143-80AB9BB570C4}"/>
              </a:ext>
            </a:extLst>
          </p:cNvPr>
          <p:cNvSpPr/>
          <p:nvPr userDrawn="1"/>
        </p:nvSpPr>
        <p:spPr>
          <a:xfrm>
            <a:off x="702342" y="784187"/>
            <a:ext cx="4127312" cy="5289626"/>
          </a:xfrm>
          <a:prstGeom prst="rect">
            <a:avLst/>
          </a:prstGeom>
          <a:solidFill>
            <a:srgbClr val="38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6" name="그림 개체 틀 35">
            <a:extLst>
              <a:ext uri="{FF2B5EF4-FFF2-40B4-BE49-F238E27FC236}">
                <a16:creationId xmlns:a16="http://schemas.microsoft.com/office/drawing/2014/main" id="{EB4CF85C-1422-E29E-D395-C333F26D68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4860" y="877781"/>
            <a:ext cx="3962277" cy="5102438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930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F41582-80F5-8294-8525-8ED1E9D8D7E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63990AB-4716-FD46-60CF-C23F10944DD6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18" name="그림 17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865A9F3C-4CA4-6A50-14DD-F0D3C374F4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2" r="4484"/>
              <a:stretch/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A8EDCC6-D430-E44E-B8EB-A8EC46060FF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381D16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89B005-2622-835C-3858-436AEA189DAF}"/>
                </a:ext>
              </a:extLst>
            </p:cNvPr>
            <p:cNvGrpSpPr/>
            <p:nvPr/>
          </p:nvGrpSpPr>
          <p:grpSpPr>
            <a:xfrm>
              <a:off x="100013" y="71407"/>
              <a:ext cx="11991975" cy="6715186"/>
              <a:chOff x="100013" y="71407"/>
              <a:chExt cx="11991975" cy="6715186"/>
            </a:xfrm>
          </p:grpSpPr>
          <p:sp>
            <p:nvSpPr>
              <p:cNvPr id="10" name="배지 9">
                <a:extLst>
                  <a:ext uri="{FF2B5EF4-FFF2-40B4-BE49-F238E27FC236}">
                    <a16:creationId xmlns:a16="http://schemas.microsoft.com/office/drawing/2014/main" id="{C26A9608-A8A4-C9C2-2AC7-FE9ED6539B3C}"/>
                  </a:ext>
                </a:extLst>
              </p:cNvPr>
              <p:cNvSpPr/>
              <p:nvPr/>
            </p:nvSpPr>
            <p:spPr>
              <a:xfrm>
                <a:off x="100013" y="71407"/>
                <a:ext cx="11991975" cy="6715186"/>
              </a:xfrm>
              <a:prstGeom prst="plaque">
                <a:avLst>
                  <a:gd name="adj" fmla="val 4817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DB60CA1-0CF6-D233-C77F-0FEEFF5DBD47}"/>
                  </a:ext>
                </a:extLst>
              </p:cNvPr>
              <p:cNvGrpSpPr/>
              <p:nvPr/>
            </p:nvGrpSpPr>
            <p:grpSpPr>
              <a:xfrm>
                <a:off x="230293" y="211243"/>
                <a:ext cx="11731414" cy="53766"/>
                <a:chOff x="230293" y="211243"/>
                <a:chExt cx="11731414" cy="53766"/>
              </a:xfrm>
              <a:solidFill>
                <a:schemeClr val="bg1"/>
              </a:solidFill>
            </p:grpSpPr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6692F3C2-F3E9-D7D3-CEF8-B8C8E92D2CF4}"/>
                    </a:ext>
                  </a:extLst>
                </p:cNvPr>
                <p:cNvSpPr/>
                <p:nvPr/>
              </p:nvSpPr>
              <p:spPr>
                <a:xfrm>
                  <a:off x="230293" y="211243"/>
                  <a:ext cx="53766" cy="537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B937F4AF-9DC2-22D9-9434-C8CC756950AD}"/>
                    </a:ext>
                  </a:extLst>
                </p:cNvPr>
                <p:cNvSpPr/>
                <p:nvPr/>
              </p:nvSpPr>
              <p:spPr>
                <a:xfrm>
                  <a:off x="11907941" y="211243"/>
                  <a:ext cx="53766" cy="537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8836B1F-A14D-84B7-5182-1F79130D1DA8}"/>
                  </a:ext>
                </a:extLst>
              </p:cNvPr>
              <p:cNvGrpSpPr/>
              <p:nvPr/>
            </p:nvGrpSpPr>
            <p:grpSpPr>
              <a:xfrm>
                <a:off x="230293" y="6592993"/>
                <a:ext cx="11731414" cy="53766"/>
                <a:chOff x="230293" y="211243"/>
                <a:chExt cx="11731414" cy="53766"/>
              </a:xfrm>
              <a:solidFill>
                <a:schemeClr val="bg1"/>
              </a:solidFill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E37090AD-459D-B8CE-5BB8-675CB4504EBD}"/>
                    </a:ext>
                  </a:extLst>
                </p:cNvPr>
                <p:cNvSpPr/>
                <p:nvPr/>
              </p:nvSpPr>
              <p:spPr>
                <a:xfrm>
                  <a:off x="230293" y="211243"/>
                  <a:ext cx="53766" cy="537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A459B424-0E50-F799-3907-68A63A371BB5}"/>
                    </a:ext>
                  </a:extLst>
                </p:cNvPr>
                <p:cNvSpPr/>
                <p:nvPr/>
              </p:nvSpPr>
              <p:spPr>
                <a:xfrm>
                  <a:off x="11907941" y="211243"/>
                  <a:ext cx="53766" cy="537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강원교육튼튼" panose="02020603020101020101" pitchFamily="18" charset="-127"/>
                    <a:ea typeface="강원교육튼튼" panose="02020603020101020101" pitchFamily="18" charset="-127"/>
                  </a:endParaRPr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892447-8070-8C22-5DEA-4CBAFAC7559A}"/>
                  </a:ext>
                </a:extLst>
              </p:cNvPr>
              <p:cNvSpPr/>
              <p:nvPr/>
            </p:nvSpPr>
            <p:spPr>
              <a:xfrm>
                <a:off x="145257" y="116666"/>
                <a:ext cx="11901487" cy="662466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242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1AE4721-7D91-D1B3-98B4-5DE0506FC3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339" t="3776" r="4100" b="377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0719C3-565C-9023-071E-6858489E5B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32000"/>
                </a:schemeClr>
              </a:gs>
              <a:gs pos="100000">
                <a:schemeClr val="tx1">
                  <a:alpha val="2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859138A-DA9E-E56D-6C45-E6F86FB0FECE}"/>
              </a:ext>
            </a:extLst>
          </p:cNvPr>
          <p:cNvCxnSpPr>
            <a:cxnSpLocks/>
          </p:cNvCxnSpPr>
          <p:nvPr userDrawn="1"/>
        </p:nvCxnSpPr>
        <p:spPr>
          <a:xfrm>
            <a:off x="3471863" y="2573982"/>
            <a:ext cx="5248275" cy="0"/>
          </a:xfrm>
          <a:prstGeom prst="line">
            <a:avLst/>
          </a:prstGeom>
          <a:ln w="19050">
            <a:solidFill>
              <a:srgbClr val="B9DE65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3955F4D-4B1D-EDA8-1BE8-A8F1767FD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71862" y="2069148"/>
            <a:ext cx="5248275" cy="4000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20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" dir="2700000" algn="tl" rotWithShape="0">
                    <a:prstClr val="black"/>
                  </a:outerShdw>
                </a:effectLst>
                <a:latin typeface="강한공군체 Medium" panose="020B0600000101010101" pitchFamily="50" charset="-127"/>
                <a:ea typeface="강한공군체 Medium" panose="020B0600000101010101" pitchFamily="50" charset="-127"/>
                <a:cs typeface="+mn-cs"/>
              </a:defRPr>
            </a:lvl1pPr>
            <a:lvl2pPr marL="0" indent="0" algn="ctr" defTabSz="914400" rtl="0" eaLnBrk="1" latinLnBrk="1" hangingPunct="1">
              <a:buNone/>
              <a:defRPr lang="ko-KR" altLang="en-US" sz="20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" dir="2700000" algn="tl" rotWithShape="0">
                    <a:prstClr val="black"/>
                  </a:outerShdw>
                </a:effectLst>
                <a:latin typeface="강한공군체 Medium" panose="020B0600000101010101" pitchFamily="50" charset="-127"/>
                <a:ea typeface="강한공군체 Medium" panose="020B0600000101010101" pitchFamily="50" charset="-127"/>
                <a:cs typeface="+mn-cs"/>
              </a:defRPr>
            </a:lvl2pPr>
            <a:lvl3pPr marL="0" indent="0" algn="ctr" defTabSz="914400" rtl="0" eaLnBrk="1" latinLnBrk="1" hangingPunct="1">
              <a:buNone/>
              <a:defRPr lang="ko-KR" altLang="en-US" sz="20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" dir="2700000" algn="tl" rotWithShape="0">
                    <a:prstClr val="black"/>
                  </a:outerShdw>
                </a:effectLst>
                <a:latin typeface="강한공군체 Medium" panose="020B0600000101010101" pitchFamily="50" charset="-127"/>
                <a:ea typeface="강한공군체 Medium" panose="020B0600000101010101" pitchFamily="50" charset="-127"/>
                <a:cs typeface="+mn-cs"/>
              </a:defRPr>
            </a:lvl3pPr>
            <a:lvl4pPr marL="0" indent="0" algn="ctr" defTabSz="914400" rtl="0" eaLnBrk="1" latinLnBrk="1" hangingPunct="1">
              <a:buNone/>
              <a:defRPr lang="ko-KR" altLang="en-US" sz="20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" dir="2700000" algn="tl" rotWithShape="0">
                    <a:prstClr val="black"/>
                  </a:outerShdw>
                </a:effectLst>
                <a:latin typeface="강한공군체 Medium" panose="020B0600000101010101" pitchFamily="50" charset="-127"/>
                <a:ea typeface="강한공군체 Medium" panose="020B0600000101010101" pitchFamily="50" charset="-127"/>
                <a:cs typeface="+mn-cs"/>
              </a:defRPr>
            </a:lvl4pPr>
            <a:lvl5pPr marL="0" indent="0" algn="ctr" defTabSz="914400" rtl="0" eaLnBrk="1" latinLnBrk="1" hangingPunct="1">
              <a:buNone/>
              <a:defRPr lang="ko-KR" altLang="en-US" sz="2000" b="1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" dir="2700000" algn="tl" rotWithShape="0">
                    <a:prstClr val="black"/>
                  </a:outerShdw>
                </a:effectLst>
                <a:latin typeface="강한공군체 Medium" panose="020B0600000101010101" pitchFamily="50" charset="-127"/>
                <a:ea typeface="강한공군체 Medium" panose="020B0600000101010101" pitchFamily="50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160203E3-050D-DDF1-059C-DDB7483BCB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1862" y="3725857"/>
            <a:ext cx="5248275" cy="4000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20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" dir="2700000" algn="tl" rotWithShape="0">
                    <a:prstClr val="black"/>
                  </a:outerShdw>
                </a:effectLst>
                <a:latin typeface="강한공군체 Medium" panose="020B0600000101010101" pitchFamily="50" charset="-127"/>
                <a:ea typeface="강한공군체 Medium" panose="020B0600000101010101" pitchFamily="50" charset="-127"/>
                <a:cs typeface="+mn-cs"/>
              </a:defRPr>
            </a:lvl1pPr>
            <a:lvl2pPr marL="0" indent="0" algn="ctr" defTabSz="914400" rtl="0" eaLnBrk="1" latinLnBrk="1" hangingPunct="1">
              <a:buNone/>
              <a:defRPr lang="ko-KR" altLang="en-US" sz="20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" dir="2700000" algn="tl" rotWithShape="0">
                    <a:prstClr val="black"/>
                  </a:outerShdw>
                </a:effectLst>
                <a:latin typeface="강한공군체 Medium" panose="020B0600000101010101" pitchFamily="50" charset="-127"/>
                <a:ea typeface="강한공군체 Medium" panose="020B0600000101010101" pitchFamily="50" charset="-127"/>
                <a:cs typeface="+mn-cs"/>
              </a:defRPr>
            </a:lvl2pPr>
            <a:lvl3pPr marL="0" indent="0" algn="ctr" defTabSz="914400" rtl="0" eaLnBrk="1" latinLnBrk="1" hangingPunct="1">
              <a:buNone/>
              <a:defRPr lang="ko-KR" altLang="en-US" sz="20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" dir="2700000" algn="tl" rotWithShape="0">
                    <a:prstClr val="black"/>
                  </a:outerShdw>
                </a:effectLst>
                <a:latin typeface="강한공군체 Medium" panose="020B0600000101010101" pitchFamily="50" charset="-127"/>
                <a:ea typeface="강한공군체 Medium" panose="020B0600000101010101" pitchFamily="50" charset="-127"/>
                <a:cs typeface="+mn-cs"/>
              </a:defRPr>
            </a:lvl3pPr>
            <a:lvl4pPr marL="0" indent="0" algn="ctr" defTabSz="914400" rtl="0" eaLnBrk="1" latinLnBrk="1" hangingPunct="1">
              <a:buNone/>
              <a:defRPr lang="ko-KR" altLang="en-US" sz="20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" dir="2700000" algn="tl" rotWithShape="0">
                    <a:prstClr val="black"/>
                  </a:outerShdw>
                </a:effectLst>
                <a:latin typeface="강한공군체 Medium" panose="020B0600000101010101" pitchFamily="50" charset="-127"/>
                <a:ea typeface="강한공군체 Medium" panose="020B0600000101010101" pitchFamily="50" charset="-127"/>
                <a:cs typeface="+mn-cs"/>
              </a:defRPr>
            </a:lvl4pPr>
            <a:lvl5pPr marL="0" indent="0" algn="ctr" defTabSz="914400" rtl="0" eaLnBrk="1" latinLnBrk="1" hangingPunct="1">
              <a:buNone/>
              <a:defRPr lang="ko-KR" altLang="en-US" sz="2000" b="1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" dir="2700000" algn="tl" rotWithShape="0">
                    <a:prstClr val="black"/>
                  </a:outerShdw>
                </a:effectLst>
                <a:latin typeface="강한공군체 Medium" panose="020B0600000101010101" pitchFamily="50" charset="-127"/>
                <a:ea typeface="강한공군체 Medium" panose="020B0600000101010101" pitchFamily="50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2">
            <a:extLst>
              <a:ext uri="{FF2B5EF4-FFF2-40B4-BE49-F238E27FC236}">
                <a16:creationId xmlns:a16="http://schemas.microsoft.com/office/drawing/2014/main" id="{168FC15B-2652-3FF6-1E28-04049CFF4C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16480" y="2602557"/>
            <a:ext cx="7559040" cy="115187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60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B9DE65"/>
                </a:solidFill>
                <a:effectLst>
                  <a:outerShdw blurRad="177800" dist="38100" dir="5400000" algn="t" rotWithShape="0">
                    <a:prstClr val="black"/>
                  </a:outerShdw>
                </a:effectLst>
                <a:latin typeface="강한공군체 Bold" panose="020B0800000101010101" pitchFamily="50" charset="-127"/>
                <a:ea typeface="강한공군체 Bold" panose="020B0800000101010101" pitchFamily="50" charset="-127"/>
                <a:cs typeface="+mn-cs"/>
              </a:defRPr>
            </a:lvl1pPr>
            <a:lvl2pPr marL="0" indent="0" algn="ctr" defTabSz="914400" rtl="0" eaLnBrk="1" latinLnBrk="1" hangingPunct="1">
              <a:buNone/>
              <a:defRPr lang="ko-KR" altLang="en-US" sz="20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" dir="2700000" algn="tl" rotWithShape="0">
                    <a:prstClr val="black"/>
                  </a:outerShdw>
                </a:effectLst>
                <a:latin typeface="강한공군체 Medium" panose="020B0600000101010101" pitchFamily="50" charset="-127"/>
                <a:ea typeface="강한공군체 Medium" panose="020B0600000101010101" pitchFamily="50" charset="-127"/>
                <a:cs typeface="+mn-cs"/>
              </a:defRPr>
            </a:lvl2pPr>
            <a:lvl3pPr marL="0" indent="0" algn="ctr" defTabSz="914400" rtl="0" eaLnBrk="1" latinLnBrk="1" hangingPunct="1">
              <a:buNone/>
              <a:defRPr lang="ko-KR" altLang="en-US" sz="20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" dir="2700000" algn="tl" rotWithShape="0">
                    <a:prstClr val="black"/>
                  </a:outerShdw>
                </a:effectLst>
                <a:latin typeface="강한공군체 Medium" panose="020B0600000101010101" pitchFamily="50" charset="-127"/>
                <a:ea typeface="강한공군체 Medium" panose="020B0600000101010101" pitchFamily="50" charset="-127"/>
                <a:cs typeface="+mn-cs"/>
              </a:defRPr>
            </a:lvl3pPr>
            <a:lvl4pPr marL="0" indent="0" algn="ctr" defTabSz="914400" rtl="0" eaLnBrk="1" latinLnBrk="1" hangingPunct="1">
              <a:buNone/>
              <a:defRPr lang="ko-KR" altLang="en-US" sz="20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" dir="2700000" algn="tl" rotWithShape="0">
                    <a:prstClr val="black"/>
                  </a:outerShdw>
                </a:effectLst>
                <a:latin typeface="강한공군체 Medium" panose="020B0600000101010101" pitchFamily="50" charset="-127"/>
                <a:ea typeface="강한공군체 Medium" panose="020B0600000101010101" pitchFamily="50" charset="-127"/>
                <a:cs typeface="+mn-cs"/>
              </a:defRPr>
            </a:lvl4pPr>
            <a:lvl5pPr marL="0" indent="0" algn="ctr" defTabSz="914400" rtl="0" eaLnBrk="1" latinLnBrk="1" hangingPunct="1">
              <a:buNone/>
              <a:defRPr lang="ko-KR" altLang="en-US" sz="2000" b="1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" dir="2700000" algn="tl" rotWithShape="0">
                    <a:prstClr val="black"/>
                  </a:outerShdw>
                </a:effectLst>
                <a:latin typeface="강한공군체 Medium" panose="020B0600000101010101" pitchFamily="50" charset="-127"/>
                <a:ea typeface="강한공군체 Medium" panose="020B0600000101010101" pitchFamily="50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2508044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1AE4721-7D91-D1B3-98B4-5DE0506FC3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339" t="3776" r="4100" b="377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0719C3-565C-9023-071E-6858489E5B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40A9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E90F3B-E80B-F6DC-F56D-9E867AEA380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32000"/>
                </a:schemeClr>
              </a:gs>
              <a:gs pos="100000">
                <a:schemeClr val="tx1">
                  <a:alpha val="2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E1264F6-A5ED-0D59-0FDB-7338D6DED0E0}"/>
              </a:ext>
            </a:extLst>
          </p:cNvPr>
          <p:cNvGrpSpPr/>
          <p:nvPr/>
        </p:nvGrpSpPr>
        <p:grpSpPr>
          <a:xfrm>
            <a:off x="100013" y="71407"/>
            <a:ext cx="11991975" cy="6715186"/>
            <a:chOff x="100013" y="71407"/>
            <a:chExt cx="11991975" cy="6715186"/>
          </a:xfrm>
        </p:grpSpPr>
        <p:sp>
          <p:nvSpPr>
            <p:cNvPr id="14" name="배지 13">
              <a:extLst>
                <a:ext uri="{FF2B5EF4-FFF2-40B4-BE49-F238E27FC236}">
                  <a16:creationId xmlns:a16="http://schemas.microsoft.com/office/drawing/2014/main" id="{01BF788C-6F8F-2054-A467-310DB4651544}"/>
                </a:ext>
              </a:extLst>
            </p:cNvPr>
            <p:cNvSpPr/>
            <p:nvPr/>
          </p:nvSpPr>
          <p:spPr>
            <a:xfrm>
              <a:off x="100013" y="71407"/>
              <a:ext cx="11991975" cy="6715186"/>
            </a:xfrm>
            <a:prstGeom prst="plaque">
              <a:avLst>
                <a:gd name="adj" fmla="val 4817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D3A307F-BC1D-324A-46A1-980ECE9644D6}"/>
                </a:ext>
              </a:extLst>
            </p:cNvPr>
            <p:cNvGrpSpPr/>
            <p:nvPr/>
          </p:nvGrpSpPr>
          <p:grpSpPr>
            <a:xfrm>
              <a:off x="230293" y="211243"/>
              <a:ext cx="11731414" cy="53766"/>
              <a:chOff x="230293" y="211243"/>
              <a:chExt cx="11731414" cy="53766"/>
            </a:xfrm>
            <a:solidFill>
              <a:schemeClr val="bg1"/>
            </a:solidFill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3B1472E5-61D2-C6CF-8560-77E574097616}"/>
                  </a:ext>
                </a:extLst>
              </p:cNvPr>
              <p:cNvSpPr/>
              <p:nvPr/>
            </p:nvSpPr>
            <p:spPr>
              <a:xfrm>
                <a:off x="230293" y="211243"/>
                <a:ext cx="53766" cy="537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E214BE5-B9BC-A137-B4F1-C9CF5C89FD1E}"/>
                  </a:ext>
                </a:extLst>
              </p:cNvPr>
              <p:cNvSpPr/>
              <p:nvPr/>
            </p:nvSpPr>
            <p:spPr>
              <a:xfrm>
                <a:off x="11907941" y="211243"/>
                <a:ext cx="53766" cy="537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906A145-45BC-5E6E-8204-9F4A045B4CF8}"/>
                </a:ext>
              </a:extLst>
            </p:cNvPr>
            <p:cNvGrpSpPr/>
            <p:nvPr/>
          </p:nvGrpSpPr>
          <p:grpSpPr>
            <a:xfrm>
              <a:off x="230293" y="6592993"/>
              <a:ext cx="11731414" cy="53766"/>
              <a:chOff x="230293" y="211243"/>
              <a:chExt cx="11731414" cy="53766"/>
            </a:xfrm>
            <a:solidFill>
              <a:schemeClr val="bg1"/>
            </a:solidFill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14C198AB-B837-7AEB-6C25-90E28C259DBF}"/>
                  </a:ext>
                </a:extLst>
              </p:cNvPr>
              <p:cNvSpPr/>
              <p:nvPr/>
            </p:nvSpPr>
            <p:spPr>
              <a:xfrm>
                <a:off x="230293" y="211243"/>
                <a:ext cx="53766" cy="537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FE3BD867-33D0-3C0E-45B1-64890BA57F73}"/>
                  </a:ext>
                </a:extLst>
              </p:cNvPr>
              <p:cNvSpPr/>
              <p:nvPr/>
            </p:nvSpPr>
            <p:spPr>
              <a:xfrm>
                <a:off x="11907941" y="211243"/>
                <a:ext cx="53766" cy="537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0DCB5F-75F1-3344-B993-8F8F8A1F602F}"/>
                </a:ext>
              </a:extLst>
            </p:cNvPr>
            <p:cNvSpPr/>
            <p:nvPr/>
          </p:nvSpPr>
          <p:spPr>
            <a:xfrm>
              <a:off x="145257" y="116666"/>
              <a:ext cx="11901487" cy="66246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004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1AE4721-7D91-D1B3-98B4-5DE0506FC3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339" t="3776" r="4100" b="377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0719C3-565C-9023-071E-6858489E5B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40A9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E90F3B-E80B-F6DC-F56D-9E867AEA380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32000"/>
                </a:schemeClr>
              </a:gs>
              <a:gs pos="100000">
                <a:schemeClr val="tx1">
                  <a:alpha val="2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E1264F6-A5ED-0D59-0FDB-7338D6DED0E0}"/>
              </a:ext>
            </a:extLst>
          </p:cNvPr>
          <p:cNvGrpSpPr/>
          <p:nvPr/>
        </p:nvGrpSpPr>
        <p:grpSpPr>
          <a:xfrm>
            <a:off x="100013" y="71407"/>
            <a:ext cx="11991975" cy="6715186"/>
            <a:chOff x="100013" y="71407"/>
            <a:chExt cx="11991975" cy="6715186"/>
          </a:xfrm>
        </p:grpSpPr>
        <p:sp>
          <p:nvSpPr>
            <p:cNvPr id="14" name="배지 13">
              <a:extLst>
                <a:ext uri="{FF2B5EF4-FFF2-40B4-BE49-F238E27FC236}">
                  <a16:creationId xmlns:a16="http://schemas.microsoft.com/office/drawing/2014/main" id="{01BF788C-6F8F-2054-A467-310DB4651544}"/>
                </a:ext>
              </a:extLst>
            </p:cNvPr>
            <p:cNvSpPr/>
            <p:nvPr/>
          </p:nvSpPr>
          <p:spPr>
            <a:xfrm>
              <a:off x="100013" y="71407"/>
              <a:ext cx="11991975" cy="6715186"/>
            </a:xfrm>
            <a:prstGeom prst="plaque">
              <a:avLst>
                <a:gd name="adj" fmla="val 4817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D3A307F-BC1D-324A-46A1-980ECE9644D6}"/>
                </a:ext>
              </a:extLst>
            </p:cNvPr>
            <p:cNvGrpSpPr/>
            <p:nvPr/>
          </p:nvGrpSpPr>
          <p:grpSpPr>
            <a:xfrm>
              <a:off x="230293" y="211243"/>
              <a:ext cx="11731414" cy="53766"/>
              <a:chOff x="230293" y="211243"/>
              <a:chExt cx="11731414" cy="53766"/>
            </a:xfrm>
            <a:solidFill>
              <a:schemeClr val="bg1"/>
            </a:solidFill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3B1472E5-61D2-C6CF-8560-77E574097616}"/>
                  </a:ext>
                </a:extLst>
              </p:cNvPr>
              <p:cNvSpPr/>
              <p:nvPr/>
            </p:nvSpPr>
            <p:spPr>
              <a:xfrm>
                <a:off x="230293" y="211243"/>
                <a:ext cx="53766" cy="537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E214BE5-B9BC-A137-B4F1-C9CF5C89FD1E}"/>
                  </a:ext>
                </a:extLst>
              </p:cNvPr>
              <p:cNvSpPr/>
              <p:nvPr/>
            </p:nvSpPr>
            <p:spPr>
              <a:xfrm>
                <a:off x="11907941" y="211243"/>
                <a:ext cx="53766" cy="537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906A145-45BC-5E6E-8204-9F4A045B4CF8}"/>
                </a:ext>
              </a:extLst>
            </p:cNvPr>
            <p:cNvGrpSpPr/>
            <p:nvPr/>
          </p:nvGrpSpPr>
          <p:grpSpPr>
            <a:xfrm>
              <a:off x="230293" y="6592993"/>
              <a:ext cx="11731414" cy="53766"/>
              <a:chOff x="230293" y="211243"/>
              <a:chExt cx="11731414" cy="53766"/>
            </a:xfrm>
            <a:solidFill>
              <a:schemeClr val="bg1"/>
            </a:solidFill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14C198AB-B837-7AEB-6C25-90E28C259DBF}"/>
                  </a:ext>
                </a:extLst>
              </p:cNvPr>
              <p:cNvSpPr/>
              <p:nvPr/>
            </p:nvSpPr>
            <p:spPr>
              <a:xfrm>
                <a:off x="230293" y="211243"/>
                <a:ext cx="53766" cy="537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FE3BD867-33D0-3C0E-45B1-64890BA57F73}"/>
                  </a:ext>
                </a:extLst>
              </p:cNvPr>
              <p:cNvSpPr/>
              <p:nvPr/>
            </p:nvSpPr>
            <p:spPr>
              <a:xfrm>
                <a:off x="11907941" y="211243"/>
                <a:ext cx="53766" cy="537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0DCB5F-75F1-3344-B993-8F8F8A1F602F}"/>
                </a:ext>
              </a:extLst>
            </p:cNvPr>
            <p:cNvSpPr/>
            <p:nvPr/>
          </p:nvSpPr>
          <p:spPr>
            <a:xfrm>
              <a:off x="145257" y="116666"/>
              <a:ext cx="11901487" cy="66246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35EB72-4334-32C4-4BEE-686669937F1A}"/>
              </a:ext>
            </a:extLst>
          </p:cNvPr>
          <p:cNvSpPr/>
          <p:nvPr userDrawn="1"/>
        </p:nvSpPr>
        <p:spPr>
          <a:xfrm>
            <a:off x="1552575" y="1647750"/>
            <a:ext cx="9086850" cy="4695902"/>
          </a:xfrm>
          <a:prstGeom prst="rect">
            <a:avLst/>
          </a:prstGeom>
          <a:solidFill>
            <a:srgbClr val="041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그림 개체 틀 35">
            <a:extLst>
              <a:ext uri="{FF2B5EF4-FFF2-40B4-BE49-F238E27FC236}">
                <a16:creationId xmlns:a16="http://schemas.microsoft.com/office/drawing/2014/main" id="{2C3BB178-4095-CEFC-22F0-78EC0298A2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84020" y="3119499"/>
            <a:ext cx="8823960" cy="30885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23" name="텍스트 개체 틀 26">
            <a:extLst>
              <a:ext uri="{FF2B5EF4-FFF2-40B4-BE49-F238E27FC236}">
                <a16:creationId xmlns:a16="http://schemas.microsoft.com/office/drawing/2014/main" id="{FC95AEE9-4625-1298-5A82-CB4F98EE37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257" y="496253"/>
            <a:ext cx="11901487" cy="63410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B9DAFB"/>
                    </a:gs>
                    <a:gs pos="100000">
                      <a:srgbClr val="80B3EF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111F3D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1pPr>
            <a:lvl2pPr marL="0" indent="0" algn="ctr" defTabSz="914400" rtl="0" eaLnBrk="1" latinLnBrk="1" hangingPunct="1"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2pPr>
            <a:lvl3pPr marL="0" indent="0" algn="ctr" defTabSz="914400" rtl="0" eaLnBrk="1" latinLnBrk="1" hangingPunct="1"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3pPr>
            <a:lvl4pPr marL="0" indent="0" algn="ctr" defTabSz="914400" rtl="0" eaLnBrk="1" latinLnBrk="1" hangingPunct="1"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4pPr>
            <a:lvl5pPr marL="0" indent="0" algn="ctr" defTabSz="914400" rtl="0" eaLnBrk="1" latinLnBrk="1" hangingPunct="1">
              <a:buNone/>
              <a:defRPr lang="ko-KR" altLang="en-US" sz="36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4" name="텍스트 개체 틀 31">
            <a:extLst>
              <a:ext uri="{FF2B5EF4-FFF2-40B4-BE49-F238E27FC236}">
                <a16:creationId xmlns:a16="http://schemas.microsoft.com/office/drawing/2014/main" id="{B45066CA-60F2-CD69-5188-AA177EB32B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83385" y="1132524"/>
            <a:ext cx="8825230" cy="4438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B9DAF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indent="0" algn="ctr"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 algn="ctr"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 algn="ctr"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 algn="ctr">
              <a:buNone/>
              <a:defRPr lang="ko-KR" altLang="en-US" sz="16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26">
            <a:extLst>
              <a:ext uri="{FF2B5EF4-FFF2-40B4-BE49-F238E27FC236}">
                <a16:creationId xmlns:a16="http://schemas.microsoft.com/office/drawing/2014/main" id="{3AD7182A-B3CD-3575-0683-7D949F367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2750" y="1802491"/>
            <a:ext cx="8826502" cy="45875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28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1pPr>
            <a:lvl2pPr marL="0" indent="0" algn="ctr" defTabSz="914400" rtl="0" eaLnBrk="1" latinLnBrk="1" hangingPunct="1"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2pPr>
            <a:lvl3pPr marL="0" indent="0" algn="ctr" defTabSz="914400" rtl="0" eaLnBrk="1" latinLnBrk="1" hangingPunct="1"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3pPr>
            <a:lvl4pPr marL="0" indent="0" algn="ctr" defTabSz="914400" rtl="0" eaLnBrk="1" latinLnBrk="1" hangingPunct="1">
              <a:buNone/>
              <a:defRPr lang="ko-KR" altLang="en-US" sz="3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4pPr>
            <a:lvl5pPr marL="0" indent="0" algn="ctr" defTabSz="914400" rtl="0" eaLnBrk="1" latinLnBrk="1" hangingPunct="1">
              <a:buNone/>
              <a:defRPr lang="ko-KR" altLang="en-US" sz="36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101600" dist="38100" dir="5400000" algn="t" rotWithShape="0">
                    <a:srgbClr val="381D16"/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텍스트 개체 틀 31">
            <a:extLst>
              <a:ext uri="{FF2B5EF4-FFF2-40B4-BE49-F238E27FC236}">
                <a16:creationId xmlns:a16="http://schemas.microsoft.com/office/drawing/2014/main" id="{0211B74A-E268-BA8A-22DA-7A2100B7BA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82750" y="2330276"/>
            <a:ext cx="8826502" cy="74396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B9DAF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indent="0" algn="ctr"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 algn="ctr"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 algn="ctr">
              <a:buNone/>
              <a:defRPr lang="ko-KR" altLang="en-US" sz="1600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 algn="ctr">
              <a:buNone/>
              <a:defRPr lang="ko-KR" altLang="en-US" sz="16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5AA8B"/>
                </a:solidFill>
                <a:effectLst>
                  <a:outerShdw blurRad="76200" dist="38100" dir="2700000" algn="tl" rotWithShape="0">
                    <a:srgbClr val="3F2914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16627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20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4" r:id="rId3"/>
    <p:sldLayoutId id="2147483653" r:id="rId4"/>
    <p:sldLayoutId id="2147483656" r:id="rId5"/>
    <p:sldLayoutId id="2147483655" r:id="rId6"/>
    <p:sldLayoutId id="2147483652" r:id="rId7"/>
    <p:sldLayoutId id="2147483657" r:id="rId8"/>
    <p:sldLayoutId id="2147483658" r:id="rId9"/>
    <p:sldLayoutId id="2147483651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10" Type="http://schemas.openxmlformats.org/officeDocument/2006/relationships/image" Target="../media/image15.png"  /><Relationship Id="rId11" Type="http://schemas.openxmlformats.org/officeDocument/2006/relationships/image" Target="../media/image16.png"  /><Relationship Id="rId12" Type="http://schemas.openxmlformats.org/officeDocument/2006/relationships/image" Target="../media/image17.png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400406" y="1686490"/>
            <a:ext cx="9391188" cy="4112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6600" b="1" mc:Ignorable="hp" hp:hslEmbossed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데이터베이스</a:t>
            </a:r>
            <a:endParaRPr xmlns:mc="http://schemas.openxmlformats.org/markup-compatibility/2006" xmlns:hp="http://schemas.haansoft.com/office/presentation/8.0" lang="ko-KR" altLang="en-US" sz="6600" b="1" mc:Ignorable="hp" hp:hslEmbossed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gradFill flip="none" rotWithShape="1">
                <a:gsLst>
                  <a:gs pos="0">
                    <a:srgbClr val="fdeadb"/>
                  </a:gs>
                  <a:gs pos="100000">
                    <a:srgbClr val="dab589"/>
                  </a:gs>
                </a:gsLst>
                <a:lin ang="5400000" scaled="1"/>
                <a:tileRect/>
              </a:gra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6600" b="1" mc:Ignorable="hp" hp:hslEmbossed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텀프로젝트</a:t>
            </a:r>
            <a:endParaRPr xmlns:mc="http://schemas.openxmlformats.org/markup-compatibility/2006" xmlns:hp="http://schemas.haansoft.com/office/presentation/8.0" lang="ko-KR" altLang="en-US" sz="6600" b="1" mc:Ignorable="hp" hp:hslEmbossed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gradFill flip="none" rotWithShape="1">
                <a:gsLst>
                  <a:gs pos="0">
                    <a:srgbClr val="fdeadb"/>
                  </a:gs>
                  <a:gs pos="100000">
                    <a:srgbClr val="dab589"/>
                  </a:gs>
                </a:gsLst>
                <a:lin ang="5400000" scaled="1"/>
                <a:tileRect/>
              </a:gra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6600" b="1" mc:Ignorable="hp" hp:hslEmbossed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과제</a:t>
            </a:r>
            <a:endParaRPr xmlns:mc="http://schemas.openxmlformats.org/markup-compatibility/2006" xmlns:hp="http://schemas.haansoft.com/office/presentation/8.0" lang="ko-KR" altLang="en-US" sz="6600" b="1" mc:Ignorable="hp" hp:hslEmbossed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gradFill flip="none" rotWithShape="1">
                <a:gsLst>
                  <a:gs pos="0">
                    <a:srgbClr val="fdeadb"/>
                  </a:gs>
                  <a:gs pos="100000">
                    <a:srgbClr val="dab589"/>
                  </a:gs>
                </a:gsLst>
                <a:lin ang="5400000" scaled="1"/>
                <a:tileRect/>
              </a:gra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sz="6600" b="1" mc:Ignorable="hp" hp:hslEmbossed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gradFill flip="none" rotWithShape="1">
                <a:gsLst>
                  <a:gs pos="0">
                    <a:srgbClr val="fdeadb"/>
                  </a:gs>
                  <a:gs pos="100000">
                    <a:srgbClr val="dab589"/>
                  </a:gs>
                </a:gsLst>
                <a:lin ang="5400000" scaled="1"/>
                <a:tileRect/>
              </a:gra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66" name="그룹 65"/>
          <p:cNvGrpSpPr/>
          <p:nvPr/>
        </p:nvGrpSpPr>
        <p:grpSpPr>
          <a:xfrm rot="0">
            <a:off x="4196080" y="1317230"/>
            <a:ext cx="3799840" cy="519190"/>
            <a:chOff x="4196080" y="1841105"/>
            <a:chExt cx="3799840" cy="519190"/>
          </a:xfrm>
        </p:grpSpPr>
        <p:sp>
          <p:nvSpPr>
            <p:cNvPr id="40" name="사각형: 둥근 모서리 39"/>
            <p:cNvSpPr/>
            <p:nvPr/>
          </p:nvSpPr>
          <p:spPr>
            <a:xfrm>
              <a:off x="4196080" y="1939553"/>
              <a:ext cx="3799840" cy="413275"/>
            </a:xfrm>
            <a:prstGeom prst="roundRect">
              <a:avLst>
                <a:gd name="adj" fmla="val 50000"/>
              </a:avLst>
            </a:prstGeom>
            <a:solidFill>
              <a:srgbClr val="0f123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강원교육튼튼"/>
                <a:ea typeface="강원교육튼튼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64050" y="1841105"/>
              <a:ext cx="3263900" cy="519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xmlns:mc="http://schemas.openxmlformats.org/markup-compatibility/2006" xmlns:hp="http://schemas.haansoft.com/office/presentation/8.0" lang="en-US" altLang="ko-KR" sz="2800" b="1" mc:Ignorable="hp" hp:hslEmbossed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0" dist="38100" dir="2700000" algn="tl" rotWithShape="0">
                      <a:prstClr val="black"/>
                    </a:outerShdw>
                  </a:effectLst>
                  <a:latin typeface="함초롬돋움"/>
                  <a:ea typeface="함초롬돋움"/>
                  <a:cs typeface="함초롬돋움"/>
                </a:rPr>
                <a:t>2020180016</a:t>
              </a:r>
              <a:endParaRPr xmlns:mc="http://schemas.openxmlformats.org/markup-compatibility/2006" xmlns:hp="http://schemas.haansoft.com/office/presentation/8.0" lang="en-US" altLang="ko-KR" sz="2800" b="1" mc:Ignorable="hp" hp:hslEmbossed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" dir="2700000" algn="tl" rotWithShape="0">
                    <a:prstClr val="black"/>
                  </a:outerShdw>
                </a:effectLst>
                <a:latin typeface="함초롬돋움"/>
                <a:ea typeface="함초롬돋움"/>
                <a:cs typeface="함초롬돋움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4314508" y="2111265"/>
              <a:ext cx="69850" cy="69850"/>
            </a:xfrm>
            <a:prstGeom prst="ellipse">
              <a:avLst/>
            </a:prstGeom>
            <a:solidFill>
              <a:srgbClr val="707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강원교육튼튼"/>
                <a:ea typeface="강원교육튼튼"/>
                <a:cs typeface="+mn-cs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807643" y="2111265"/>
              <a:ext cx="69850" cy="69850"/>
            </a:xfrm>
            <a:prstGeom prst="ellipse">
              <a:avLst/>
            </a:prstGeom>
            <a:solidFill>
              <a:srgbClr val="707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강원교육튼튼"/>
                <a:ea typeface="강원교육튼튼"/>
                <a:cs typeface="+mn-cs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 rot="0">
            <a:off x="4008120" y="4428708"/>
            <a:ext cx="4175760" cy="846237"/>
            <a:chOff x="4008120" y="4676358"/>
            <a:chExt cx="4175760" cy="846237"/>
          </a:xfrm>
        </p:grpSpPr>
        <p:sp>
          <p:nvSpPr>
            <p:cNvPr id="54" name="사각형: 둥근 모서리 53"/>
            <p:cNvSpPr/>
            <p:nvPr/>
          </p:nvSpPr>
          <p:spPr>
            <a:xfrm>
              <a:off x="4008120" y="5097037"/>
              <a:ext cx="4175760" cy="413275"/>
            </a:xfrm>
            <a:prstGeom prst="roundRect">
              <a:avLst>
                <a:gd name="adj" fmla="val 50000"/>
              </a:avLst>
            </a:prstGeom>
            <a:solidFill>
              <a:srgbClr val="301902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강원교육튼튼"/>
                <a:ea typeface="강원교육튼튼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11650" y="5006142"/>
              <a:ext cx="3568700" cy="516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xmlns:mc="http://schemas.openxmlformats.org/markup-compatibility/2006" xmlns:hp="http://schemas.haansoft.com/office/presentation/8.0" lang="ko-KR" altLang="en-US" sz="2800" b="1" mc:Ignorable="hp" hp:hslEmbossed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0" dist="38100" dir="2700000" algn="tl" rotWithShape="0">
                      <a:prstClr val="black"/>
                    </a:outerShdw>
                  </a:effectLst>
                  <a:latin typeface="함초롬돋움"/>
                  <a:ea typeface="함초롬돋움"/>
                  <a:cs typeface="함초롬돋움"/>
                </a:rPr>
                <a:t>민경원</a:t>
              </a:r>
              <a:endParaRPr xmlns:mc="http://schemas.openxmlformats.org/markup-compatibility/2006" xmlns:hp="http://schemas.haansoft.com/office/presentation/8.0" lang="ko-KR" altLang="en-US" sz="2800" b="1" mc:Ignorable="hp" hp:hslEmbossed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" dir="2700000" algn="tl" rotWithShape="0">
                    <a:prstClr val="black"/>
                  </a:outerShdw>
                </a:effectLst>
                <a:latin typeface="함초롬돋움"/>
                <a:ea typeface="함초롬돋움"/>
                <a:cs typeface="함초롬돋움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 rot="0">
              <a:off x="4103752" y="4676358"/>
              <a:ext cx="3984497" cy="149732"/>
              <a:chOff x="4121214" y="4790658"/>
              <a:chExt cx="3984497" cy="149732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121214" y="4790658"/>
                <a:ext cx="149732" cy="149732"/>
              </a:xfrm>
              <a:prstGeom prst="plaque">
                <a:avLst>
                  <a:gd name="adj" fmla="val 50000"/>
                </a:avLst>
              </a:prstGeom>
              <a:solidFill>
                <a:srgbClr val="716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강원교육튼튼"/>
                  <a:ea typeface="강원교육튼튼"/>
                  <a:cs typeface="+mn-cs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7955979" y="4790658"/>
                <a:ext cx="149732" cy="149732"/>
              </a:xfrm>
              <a:prstGeom prst="plaque">
                <a:avLst>
                  <a:gd name="adj" fmla="val 50000"/>
                </a:avLst>
              </a:prstGeom>
              <a:solidFill>
                <a:srgbClr val="716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강원교육튼튼"/>
                  <a:ea typeface="강원교육튼튼"/>
                  <a:cs typeface="+mn-cs"/>
                </a:endParaRPr>
              </a:p>
            </p:txBody>
          </p:sp>
        </p:grpSp>
      </p:grpSp>
      <p:sp>
        <p:nvSpPr>
          <p:cNvPr id="69" name=""/>
          <p:cNvSpPr txBox="1"/>
          <p:nvPr/>
        </p:nvSpPr>
        <p:spPr>
          <a:xfrm>
            <a:off x="3047999" y="5520690"/>
            <a:ext cx="6096000" cy="392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핵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&amp;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슬래쉬 액션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MMORPG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deadb"/>
                    </a:gs>
                    <a:gs pos="100000">
                      <a:srgbClr val="dab589"/>
                    </a:gs>
                  </a:gsLst>
                  <a:lin ang="54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로스트아크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gradFill flip="none" rotWithShape="1">
                <a:gsLst>
                  <a:gs pos="0">
                    <a:srgbClr val="fdeadb"/>
                  </a:gs>
                  <a:gs pos="100000">
                    <a:srgbClr val="dab589"/>
                  </a:gs>
                </a:gsLst>
                <a:lin ang="5400000" scaled="1"/>
                <a:tileRect/>
              </a:gra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38355" y="556614"/>
            <a:ext cx="11123311" cy="365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</a:rPr>
              <a:t>① </a:t>
            </a:r>
            <a:r>
              <a:rPr lang="en-US" altLang="ko-KR">
                <a:solidFill>
                  <a:schemeClr val="bg1"/>
                </a:solidFill>
              </a:rPr>
              <a:t>Bow</a:t>
            </a:r>
            <a:r>
              <a:rPr lang="ko-KR" altLang="en-US">
                <a:solidFill>
                  <a:schemeClr val="bg1"/>
                </a:solidFill>
              </a:rPr>
              <a:t>로 끝나는 아이템을 가지고 있는 캐릭터의 이름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해당 아이템 이름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원정대 </a:t>
            </a:r>
            <a:r>
              <a:rPr lang="en-US" altLang="ko-KR">
                <a:solidFill>
                  <a:schemeClr val="bg1"/>
                </a:solidFill>
              </a:rPr>
              <a:t>ID,</a:t>
            </a:r>
            <a:r>
              <a:rPr lang="ko-KR" altLang="en-US">
                <a:solidFill>
                  <a:schemeClr val="bg1"/>
                </a:solidFill>
              </a:rPr>
              <a:t> 원정대 레벨을 출력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"/>
          <p:cNvSpPr txBox="1"/>
          <p:nvPr/>
        </p:nvSpPr>
        <p:spPr>
          <a:xfrm rot="10819507" flipV="1">
            <a:off x="6456777" y="5099157"/>
            <a:ext cx="3876882" cy="39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▶ 결과</a:t>
            </a:r>
            <a:endParaRPr lang="ko-KR" altLang="en-US" sz="2000">
              <a:solidFill>
                <a:schemeClr val="bg1"/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1600" y="1810800"/>
            <a:ext cx="5400000" cy="3176470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4800" y="2721600"/>
            <a:ext cx="5400000" cy="1386947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 rot="10819507" flipV="1">
            <a:off x="921193" y="5258664"/>
            <a:ext cx="3876882" cy="39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▶ 쿼리</a:t>
            </a:r>
            <a:endParaRPr lang="ko-KR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38355" y="556614"/>
            <a:ext cx="11123311" cy="365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</a:rPr>
              <a:t>② </a:t>
            </a:r>
            <a:r>
              <a:rPr lang="en-US" altLang="ko-KR">
                <a:solidFill>
                  <a:schemeClr val="bg1"/>
                </a:solidFill>
              </a:rPr>
              <a:t>Golden Gun</a:t>
            </a:r>
            <a:r>
              <a:rPr lang="ko-KR" altLang="en-US">
                <a:solidFill>
                  <a:schemeClr val="bg1"/>
                </a:solidFill>
              </a:rPr>
              <a:t>을 가지고 있는 캐릭터의 이름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원정대 </a:t>
            </a:r>
            <a:r>
              <a:rPr lang="en-US" altLang="ko-KR">
                <a:solidFill>
                  <a:schemeClr val="bg1"/>
                </a:solidFill>
              </a:rPr>
              <a:t>ID,</a:t>
            </a:r>
            <a:r>
              <a:rPr lang="ko-KR" altLang="en-US">
                <a:solidFill>
                  <a:schemeClr val="bg1"/>
                </a:solidFill>
              </a:rPr>
              <a:t> 원정대 레벨을 출력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"/>
          <p:cNvSpPr txBox="1"/>
          <p:nvPr/>
        </p:nvSpPr>
        <p:spPr>
          <a:xfrm rot="10819507" flipV="1">
            <a:off x="6456777" y="5099157"/>
            <a:ext cx="3876882" cy="39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▶ 결과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 rot="10819507" flipV="1">
            <a:off x="921193" y="5258664"/>
            <a:ext cx="3876882" cy="39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▶ 쿼리</a:t>
            </a:r>
            <a:endParaRPr lang="ko-KR" altLang="en-US" sz="2000">
              <a:solidFill>
                <a:schemeClr val="bg1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55683" y="3085779"/>
            <a:ext cx="5400000" cy="686440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0100" y="1958651"/>
            <a:ext cx="5400000" cy="2940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38355" y="556614"/>
            <a:ext cx="11123311" cy="365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</a:rPr>
              <a:t>③ </a:t>
            </a:r>
            <a:r>
              <a:rPr lang="en-US" altLang="ko-KR">
                <a:solidFill>
                  <a:schemeClr val="bg1"/>
                </a:solidFill>
              </a:rPr>
              <a:t>Sword Skill</a:t>
            </a:r>
            <a:r>
              <a:rPr lang="ko-KR" altLang="en-US">
                <a:solidFill>
                  <a:schemeClr val="bg1"/>
                </a:solidFill>
              </a:rPr>
              <a:t>을 사용하는 외형이 </a:t>
            </a:r>
            <a:r>
              <a:rPr lang="en-US" altLang="ko-KR">
                <a:solidFill>
                  <a:schemeClr val="bg1"/>
                </a:solidFill>
              </a:rPr>
              <a:t>Female</a:t>
            </a:r>
            <a:r>
              <a:rPr lang="ko-KR" altLang="en-US">
                <a:solidFill>
                  <a:schemeClr val="bg1"/>
                </a:solidFill>
              </a:rPr>
              <a:t>로 끝나는 클래스인 캐릭터의 이름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직업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외형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스킬을 출력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"/>
          <p:cNvSpPr txBox="1"/>
          <p:nvPr/>
        </p:nvSpPr>
        <p:spPr>
          <a:xfrm rot="10819507" flipV="1">
            <a:off x="6456777" y="5099157"/>
            <a:ext cx="3876882" cy="39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▶ 결과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 rot="10819507" flipV="1">
            <a:off x="921193" y="5258664"/>
            <a:ext cx="3876882" cy="39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▶ 쿼리</a:t>
            </a:r>
            <a:endParaRPr lang="ko-KR" altLang="en-US" sz="2000">
              <a:solidFill>
                <a:schemeClr val="bg1"/>
              </a:solidFill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0100" y="1857000"/>
            <a:ext cx="5400000" cy="3144000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5683" y="3082105"/>
            <a:ext cx="5400000" cy="693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38355" y="556614"/>
            <a:ext cx="11123311" cy="365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</a:rPr>
              <a:t>④ 몬스터의 </a:t>
            </a:r>
            <a:r>
              <a:rPr lang="en-US" altLang="ko-KR">
                <a:solidFill>
                  <a:schemeClr val="bg1"/>
                </a:solidFill>
              </a:rPr>
              <a:t>hp</a:t>
            </a:r>
            <a:r>
              <a:rPr lang="ko-KR" altLang="en-US">
                <a:solidFill>
                  <a:schemeClr val="bg1"/>
                </a:solidFill>
              </a:rPr>
              <a:t>가 </a:t>
            </a:r>
            <a:r>
              <a:rPr lang="en-US" altLang="ko-KR">
                <a:solidFill>
                  <a:schemeClr val="bg1"/>
                </a:solidFill>
              </a:rPr>
              <a:t>200</a:t>
            </a:r>
            <a:r>
              <a:rPr lang="ko-KR" altLang="en-US">
                <a:solidFill>
                  <a:schemeClr val="bg1"/>
                </a:solidFill>
              </a:rPr>
              <a:t>을 초과하고 타입이 </a:t>
            </a:r>
            <a:r>
              <a:rPr lang="en-US" altLang="ko-KR">
                <a:solidFill>
                  <a:schemeClr val="bg1"/>
                </a:solidFill>
              </a:rPr>
              <a:t>Corps</a:t>
            </a:r>
            <a:r>
              <a:rPr lang="ko-KR" altLang="en-US">
                <a:solidFill>
                  <a:schemeClr val="bg1"/>
                </a:solidFill>
              </a:rPr>
              <a:t>인 몬스터들의 이름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hp, </a:t>
            </a:r>
            <a:r>
              <a:rPr lang="ko-KR" altLang="en-US">
                <a:solidFill>
                  <a:schemeClr val="bg1"/>
                </a:solidFill>
              </a:rPr>
              <a:t>타입을 출력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"/>
          <p:cNvSpPr txBox="1"/>
          <p:nvPr/>
        </p:nvSpPr>
        <p:spPr>
          <a:xfrm rot="10819507" flipV="1">
            <a:off x="6456777" y="5099157"/>
            <a:ext cx="3876882" cy="39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▶ 결과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 rot="10819507" flipV="1">
            <a:off x="921193" y="5258664"/>
            <a:ext cx="3876882" cy="39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▶ 쿼리</a:t>
            </a:r>
            <a:endParaRPr lang="ko-KR" altLang="en-US" sz="2000">
              <a:solidFill>
                <a:schemeClr val="bg1"/>
              </a:solidFill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0100" y="2021553"/>
            <a:ext cx="5400000" cy="2814893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5683" y="2453566"/>
            <a:ext cx="5400000" cy="19508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38355" y="556614"/>
            <a:ext cx="11123311" cy="365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</a:rPr>
              <a:t>⑤ 원정대 레벨이 </a:t>
            </a:r>
            <a:r>
              <a:rPr lang="en-US" altLang="ko-KR">
                <a:solidFill>
                  <a:schemeClr val="bg1"/>
                </a:solidFill>
              </a:rPr>
              <a:t>100</a:t>
            </a:r>
            <a:r>
              <a:rPr lang="ko-KR" altLang="en-US">
                <a:solidFill>
                  <a:schemeClr val="bg1"/>
                </a:solidFill>
              </a:rPr>
              <a:t>을 넘는 원정대 안에 직업이 </a:t>
            </a:r>
            <a:r>
              <a:rPr lang="en-US" altLang="ko-KR">
                <a:solidFill>
                  <a:schemeClr val="bg1"/>
                </a:solidFill>
              </a:rPr>
              <a:t>Slayer</a:t>
            </a:r>
            <a:r>
              <a:rPr lang="ko-KR" altLang="en-US">
                <a:solidFill>
                  <a:schemeClr val="bg1"/>
                </a:solidFill>
              </a:rPr>
              <a:t>인 캐릭터의 이름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직업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원정대</a:t>
            </a:r>
            <a:r>
              <a:rPr lang="en-US" altLang="ko-KR">
                <a:solidFill>
                  <a:schemeClr val="bg1"/>
                </a:solidFill>
              </a:rPr>
              <a:t> ID,</a:t>
            </a:r>
            <a:r>
              <a:rPr lang="ko-KR" altLang="en-US">
                <a:solidFill>
                  <a:schemeClr val="bg1"/>
                </a:solidFill>
              </a:rPr>
              <a:t> 레벨을 출력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"/>
          <p:cNvSpPr txBox="1"/>
          <p:nvPr/>
        </p:nvSpPr>
        <p:spPr>
          <a:xfrm rot="10819507" flipV="1">
            <a:off x="6456777" y="5099157"/>
            <a:ext cx="3876882" cy="39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▶ 결과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 rot="10819507" flipV="1">
            <a:off x="921193" y="5258664"/>
            <a:ext cx="3876882" cy="39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▶ 쿼리</a:t>
            </a:r>
            <a:endParaRPr lang="ko-KR" altLang="en-US" sz="2000">
              <a:solidFill>
                <a:schemeClr val="bg1"/>
              </a:solidFill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0100" y="1928451"/>
            <a:ext cx="5400000" cy="3001097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5683" y="3099731"/>
            <a:ext cx="5400000" cy="658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38355" y="556614"/>
            <a:ext cx="11123311" cy="365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</a:rPr>
              <a:t>⑥ 원정대 레벨이 </a:t>
            </a:r>
            <a:r>
              <a:rPr lang="en-US" altLang="ko-KR">
                <a:solidFill>
                  <a:schemeClr val="bg1"/>
                </a:solidFill>
              </a:rPr>
              <a:t>200</a:t>
            </a:r>
            <a:r>
              <a:rPr lang="ko-KR" altLang="en-US">
                <a:solidFill>
                  <a:schemeClr val="bg1"/>
                </a:solidFill>
              </a:rPr>
              <a:t>을 초과하는 원정대의 </a:t>
            </a:r>
            <a:r>
              <a:rPr lang="en-US" altLang="ko-KR">
                <a:solidFill>
                  <a:schemeClr val="bg1"/>
                </a:solidFill>
              </a:rPr>
              <a:t>ID,</a:t>
            </a:r>
            <a:r>
              <a:rPr lang="ko-KR" altLang="en-US">
                <a:solidFill>
                  <a:schemeClr val="bg1"/>
                </a:solidFill>
              </a:rPr>
              <a:t> 레벨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보유 캐릭터 수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골드 획득 제한을 출력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"/>
          <p:cNvSpPr txBox="1"/>
          <p:nvPr/>
        </p:nvSpPr>
        <p:spPr>
          <a:xfrm rot="10819507" flipV="1">
            <a:off x="6456777" y="5099157"/>
            <a:ext cx="3876882" cy="39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▶ 결과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 rot="10819507" flipV="1">
            <a:off x="921193" y="5258664"/>
            <a:ext cx="3876882" cy="39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▶ 쿼리</a:t>
            </a:r>
            <a:endParaRPr lang="ko-KR" altLang="en-US" sz="2000">
              <a:solidFill>
                <a:schemeClr val="bg1"/>
              </a:solidFill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0100" y="2365510"/>
            <a:ext cx="5400000" cy="2126978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5683" y="2847103"/>
            <a:ext cx="5400000" cy="1163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38355" y="556614"/>
            <a:ext cx="11123311" cy="365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</a:rPr>
              <a:t>⑦ 재화 타입이 </a:t>
            </a:r>
            <a:r>
              <a:rPr lang="en-US" altLang="ko-KR">
                <a:solidFill>
                  <a:schemeClr val="bg1"/>
                </a:solidFill>
              </a:rPr>
              <a:t>Gold</a:t>
            </a:r>
            <a:r>
              <a:rPr lang="ko-KR" altLang="en-US">
                <a:solidFill>
                  <a:schemeClr val="bg1"/>
                </a:solidFill>
              </a:rPr>
              <a:t>인 원정대의 원정대 </a:t>
            </a:r>
            <a:r>
              <a:rPr lang="en-US" altLang="ko-KR">
                <a:solidFill>
                  <a:schemeClr val="bg1"/>
                </a:solidFill>
              </a:rPr>
              <a:t>ID, </a:t>
            </a:r>
            <a:r>
              <a:rPr lang="ko-KR" altLang="en-US">
                <a:solidFill>
                  <a:schemeClr val="bg1"/>
                </a:solidFill>
              </a:rPr>
              <a:t>레벨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총 재화의 양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총 캐릭터 수를 출력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"/>
          <p:cNvSpPr txBox="1"/>
          <p:nvPr/>
        </p:nvSpPr>
        <p:spPr>
          <a:xfrm rot="10819507" flipV="1">
            <a:off x="6456777" y="5099157"/>
            <a:ext cx="3876882" cy="39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▶ 결과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 rot="10819507" flipV="1">
            <a:off x="921193" y="5258664"/>
            <a:ext cx="3876882" cy="39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▶ 쿼리</a:t>
            </a:r>
            <a:endParaRPr lang="ko-KR" altLang="en-US" sz="2000">
              <a:solidFill>
                <a:schemeClr val="bg1"/>
              </a:solidFill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0100" y="1752499"/>
            <a:ext cx="5400000" cy="3353002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5683" y="3076826"/>
            <a:ext cx="5400000" cy="704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38355" y="556614"/>
            <a:ext cx="11123311" cy="365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</a:rPr>
              <a:t>⑧ 캐릭터가 존재하는 원정대 중 캐릭터 수가 많은 원정대부터 정렬 후 출력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"/>
          <p:cNvSpPr txBox="1"/>
          <p:nvPr/>
        </p:nvSpPr>
        <p:spPr>
          <a:xfrm rot="10819507" flipV="1">
            <a:off x="6456777" y="5099157"/>
            <a:ext cx="3876882" cy="39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▶ 결과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 rot="10819507" flipV="1">
            <a:off x="921193" y="5258664"/>
            <a:ext cx="3876882" cy="39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▶ 쿼리</a:t>
            </a:r>
            <a:endParaRPr lang="ko-KR" altLang="en-US" sz="2000">
              <a:solidFill>
                <a:schemeClr val="bg1"/>
              </a:solidFill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0100" y="1958873"/>
            <a:ext cx="5400000" cy="2940254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5683" y="2229779"/>
            <a:ext cx="5400000" cy="2398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38355" y="556614"/>
            <a:ext cx="11123311" cy="365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</a:rPr>
              <a:t>⑨ 캐릭터의 이름이 </a:t>
            </a:r>
            <a:r>
              <a:rPr lang="en-US" altLang="ko-KR">
                <a:solidFill>
                  <a:schemeClr val="bg1"/>
                </a:solidFill>
              </a:rPr>
              <a:t>K</a:t>
            </a:r>
            <a:r>
              <a:rPr lang="ko-KR" altLang="en-US">
                <a:solidFill>
                  <a:schemeClr val="bg1"/>
                </a:solidFill>
              </a:rPr>
              <a:t>로 시작하는 캐릭터의 이름과 원정대 </a:t>
            </a:r>
            <a:r>
              <a:rPr lang="en-US" altLang="ko-KR">
                <a:solidFill>
                  <a:schemeClr val="bg1"/>
                </a:solidFill>
              </a:rPr>
              <a:t>ID,</a:t>
            </a:r>
            <a:r>
              <a:rPr lang="ko-KR" altLang="en-US">
                <a:solidFill>
                  <a:schemeClr val="bg1"/>
                </a:solidFill>
              </a:rPr>
              <a:t> 레벨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그 원정대가 보유한 캐릭터 수를 출력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"/>
          <p:cNvSpPr txBox="1"/>
          <p:nvPr/>
        </p:nvSpPr>
        <p:spPr>
          <a:xfrm rot="10819507" flipV="1">
            <a:off x="6456777" y="5099157"/>
            <a:ext cx="3876882" cy="39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▶ 결과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 rot="10819507" flipV="1">
            <a:off x="921193" y="5258664"/>
            <a:ext cx="3876882" cy="39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▶ 쿼리</a:t>
            </a:r>
            <a:endParaRPr lang="ko-KR" altLang="en-US" sz="2000">
              <a:solidFill>
                <a:schemeClr val="bg1"/>
              </a:solidFill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0100" y="1583494"/>
            <a:ext cx="5400000" cy="3691011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5683" y="3069311"/>
            <a:ext cx="5400000" cy="719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38355" y="556614"/>
            <a:ext cx="11123311" cy="365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</a:rPr>
              <a:t>⑩</a:t>
            </a:r>
            <a:r>
              <a:rPr lang="ko-KR" altLang="en-US" sz="1700">
                <a:solidFill>
                  <a:schemeClr val="bg1"/>
                </a:solidFill>
              </a:rPr>
              <a:t> 캐릭터가 소유한 아이템 수가 가장 많은 원정대의 </a:t>
            </a:r>
            <a:r>
              <a:rPr lang="en-US" altLang="ko-KR" sz="1700">
                <a:solidFill>
                  <a:schemeClr val="bg1"/>
                </a:solidFill>
              </a:rPr>
              <a:t>ID,</a:t>
            </a:r>
            <a:r>
              <a:rPr lang="ko-KR" altLang="en-US" sz="1700">
                <a:solidFill>
                  <a:schemeClr val="bg1"/>
                </a:solidFill>
              </a:rPr>
              <a:t> 레벨과 그 원정대에 속한 캐릭터 이름</a:t>
            </a:r>
            <a:r>
              <a:rPr lang="en-US" altLang="ko-KR" sz="1700">
                <a:solidFill>
                  <a:schemeClr val="bg1"/>
                </a:solidFill>
              </a:rPr>
              <a:t>,</a:t>
            </a:r>
            <a:r>
              <a:rPr lang="ko-KR" altLang="en-US" sz="1700">
                <a:solidFill>
                  <a:schemeClr val="bg1"/>
                </a:solidFill>
              </a:rPr>
              <a:t> 아이템 수를 출력</a:t>
            </a:r>
            <a:endParaRPr lang="ko-KR" altLang="en-US" sz="1700">
              <a:solidFill>
                <a:schemeClr val="bg1"/>
              </a:solidFill>
            </a:endParaRPr>
          </a:p>
        </p:txBody>
      </p:sp>
      <p:sp>
        <p:nvSpPr>
          <p:cNvPr id="36" name=""/>
          <p:cNvSpPr txBox="1"/>
          <p:nvPr/>
        </p:nvSpPr>
        <p:spPr>
          <a:xfrm rot="10819507" flipV="1">
            <a:off x="6456777" y="5099157"/>
            <a:ext cx="3876882" cy="39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▶ 결과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 rot="10819507" flipV="1">
            <a:off x="2641071" y="3801715"/>
            <a:ext cx="3876882" cy="396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▶ 쿼리</a:t>
            </a:r>
            <a:endParaRPr lang="ko-KR" altLang="en-US" sz="2000">
              <a:solidFill>
                <a:schemeClr val="bg1"/>
              </a:solidFill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0100" y="1121781"/>
            <a:ext cx="5400000" cy="4176287"/>
          </a:xfrm>
          <a:prstGeom prst="rect">
            <a:avLst/>
          </a:prstGeom>
        </p:spPr>
      </p:pic>
      <p:sp>
        <p:nvSpPr>
          <p:cNvPr id="53" name=""/>
          <p:cNvSpPr txBox="1"/>
          <p:nvPr/>
        </p:nvSpPr>
        <p:spPr>
          <a:xfrm rot="10819507" flipV="1">
            <a:off x="921193" y="5258664"/>
            <a:ext cx="3876882" cy="39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▶ 쿼리</a:t>
            </a:r>
            <a:endParaRPr lang="ko-KR" altLang="en-US" sz="2000">
              <a:solidFill>
                <a:schemeClr val="bg1"/>
              </a:solidFill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5683" y="3001058"/>
            <a:ext cx="5400000" cy="8558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1203078" y="1201538"/>
            <a:ext cx="3690938" cy="9968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>
                <a:solidFill>
                  <a:schemeClr val="bg1"/>
                </a:solidFill>
              </a:rPr>
              <a:t>▶ 분석하려는 게임</a:t>
            </a:r>
            <a:endParaRPr lang="ko-KR" altLang="en-US" sz="3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3000">
                <a:solidFill>
                  <a:schemeClr val="bg1"/>
                </a:solidFill>
              </a:rPr>
              <a:t>	로스트아크</a:t>
            </a:r>
            <a:endParaRPr lang="ko-KR" altLang="en-US" sz="3000">
              <a:solidFill>
                <a:schemeClr val="bg1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2869" y="2554684"/>
            <a:ext cx="3761148" cy="3576016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896168" y="1201536"/>
            <a:ext cx="6002736" cy="4197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solidFill>
                  <a:schemeClr val="bg1"/>
                </a:solidFill>
              </a:rPr>
              <a:t>▶ 데이터베이스 요구 사항 분석</a:t>
            </a:r>
            <a:endParaRPr lang="ko-KR" altLang="en-US" sz="3000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3000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3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3000">
                <a:solidFill>
                  <a:schemeClr val="bg1"/>
                </a:solidFill>
              </a:rPr>
              <a:t>① 기능적 요구사항 분석</a:t>
            </a:r>
            <a:endParaRPr lang="ko-KR" altLang="en-US" sz="3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3000">
                <a:solidFill>
                  <a:schemeClr val="bg1"/>
                </a:solidFill>
              </a:rPr>
              <a:t>② 비기능적 요구사항 분석</a:t>
            </a:r>
            <a:endParaRPr lang="ko-KR" altLang="en-US" sz="3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3000">
                <a:solidFill>
                  <a:schemeClr val="bg1"/>
                </a:solidFill>
              </a:rPr>
              <a:t>③ 핵심 엔티티 정의</a:t>
            </a:r>
            <a:endParaRPr lang="ko-KR" altLang="en-US" sz="3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3000">
                <a:solidFill>
                  <a:schemeClr val="bg1"/>
                </a:solidFill>
              </a:rPr>
              <a:t>④ 엔티티의 애트리뷰트 정의</a:t>
            </a:r>
            <a:endParaRPr lang="ko-KR" altLang="en-US" sz="3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3000">
                <a:solidFill>
                  <a:schemeClr val="bg1"/>
                </a:solidFill>
              </a:rPr>
              <a:t>⑤ 관계 정의</a:t>
            </a:r>
            <a:endParaRPr lang="ko-KR" altLang="en-US" sz="3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3000">
                <a:solidFill>
                  <a:schemeClr val="bg1"/>
                </a:solidFill>
              </a:rPr>
              <a:t>⑥ 제약 조건 정의</a:t>
            </a:r>
            <a:endParaRPr lang="ko-KR" altLang="en-US" sz="3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38355" y="556614"/>
            <a:ext cx="6002735" cy="528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solidFill>
                  <a:schemeClr val="bg1"/>
                </a:solidFill>
              </a:rPr>
              <a:t>▶ 기능적 요구사항 분석</a:t>
            </a:r>
            <a:endParaRPr lang="ko-KR" altLang="en-US" sz="3000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3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▷ 플레이어</a:t>
            </a:r>
            <a:r>
              <a:rPr lang="en-US" altLang="ko-KR" sz="2000">
                <a:solidFill>
                  <a:schemeClr val="bg1"/>
                </a:solidFill>
              </a:rPr>
              <a:t>(</a:t>
            </a:r>
            <a:r>
              <a:rPr lang="ko-KR" altLang="en-US" sz="2000">
                <a:solidFill>
                  <a:schemeClr val="bg1"/>
                </a:solidFill>
              </a:rPr>
              <a:t>원정대</a:t>
            </a:r>
            <a:r>
              <a:rPr lang="en-US" altLang="ko-KR" sz="2000">
                <a:solidFill>
                  <a:schemeClr val="bg1"/>
                </a:solidFill>
              </a:rPr>
              <a:t>)</a:t>
            </a:r>
            <a:endParaRPr lang="en-US" altLang="ko-KR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- 원정대, 원정대 레벨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- 플레이어 정보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- 업적, 내실 관리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- 골드 획득 가능 횟수 제한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▷ 캐릭터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- 캐릭터 정보 저장/조회/수정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- 캐릭터의 레벨, 직업, 장비, 스킬 정보 관리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▷ 아이템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- 장비, 소모품, 재료 등 아이템 정보 관리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- 거래소 시스템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- 강화, 제작 시스템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6078728" y="556614"/>
            <a:ext cx="6002736" cy="3137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solidFill>
                  <a:schemeClr val="bg1"/>
                </a:solidFill>
              </a:rPr>
              <a:t>▶ 비기능적 요구사항 분석</a:t>
            </a:r>
            <a:endParaRPr lang="ko-KR" altLang="en-US" sz="3000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3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▷ 몬스터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- 군단장 보스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- 일반 몬스터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▷ 재화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</a:rPr>
              <a:t>-</a:t>
            </a:r>
            <a:r>
              <a:rPr lang="ko-KR" altLang="en-US" sz="2000">
                <a:solidFill>
                  <a:schemeClr val="bg1"/>
                </a:solidFill>
              </a:rPr>
              <a:t> 캐릭터별 재화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</a:rPr>
              <a:t>-</a:t>
            </a:r>
            <a:r>
              <a:rPr lang="ko-KR" altLang="en-US" sz="2000">
                <a:solidFill>
                  <a:schemeClr val="bg1"/>
                </a:solidFill>
              </a:rPr>
              <a:t> 골드</a:t>
            </a:r>
            <a:r>
              <a:rPr lang="en-US" altLang="ko-KR" sz="2000">
                <a:solidFill>
                  <a:schemeClr val="bg1"/>
                </a:solidFill>
              </a:rPr>
              <a:t>,</a:t>
            </a:r>
            <a:r>
              <a:rPr lang="ko-KR" altLang="en-US" sz="2000">
                <a:solidFill>
                  <a:schemeClr val="bg1"/>
                </a:solidFill>
              </a:rPr>
              <a:t> 실링</a:t>
            </a:r>
            <a:r>
              <a:rPr lang="en-US" altLang="ko-KR" sz="2000">
                <a:solidFill>
                  <a:schemeClr val="bg1"/>
                </a:solidFill>
              </a:rPr>
              <a:t>,</a:t>
            </a:r>
            <a:r>
              <a:rPr lang="ko-KR" altLang="en-US" sz="2000">
                <a:solidFill>
                  <a:schemeClr val="bg1"/>
                </a:solidFill>
              </a:rPr>
              <a:t> 페온</a:t>
            </a:r>
            <a:r>
              <a:rPr lang="en-US" altLang="ko-KR" sz="2000">
                <a:solidFill>
                  <a:schemeClr val="bg1"/>
                </a:solidFill>
              </a:rPr>
              <a:t>.....</a:t>
            </a:r>
            <a:r>
              <a:rPr lang="ko-KR" altLang="en-US" sz="2000">
                <a:solidFill>
                  <a:schemeClr val="bg1"/>
                </a:solidFill>
              </a:rPr>
              <a:t> 등</a:t>
            </a:r>
            <a:endParaRPr lang="ko-KR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38355" y="556614"/>
            <a:ext cx="6002735" cy="546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solidFill>
                  <a:schemeClr val="bg1"/>
                </a:solidFill>
              </a:rPr>
              <a:t>▶ 핵심 엔티티 정의</a:t>
            </a:r>
            <a:endParaRPr lang="ko-KR" altLang="en-US" sz="3000">
              <a:solidFill>
                <a:schemeClr val="bg1"/>
              </a:solidFill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770525" y="1993759"/>
            <a:ext cx="5325475" cy="2376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solidFill>
                  <a:schemeClr val="bg1"/>
                </a:solidFill>
              </a:rPr>
              <a:t>▷ 원정대</a:t>
            </a:r>
            <a:endParaRPr lang="ko-KR" altLang="en-US" sz="3000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3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3000">
                <a:solidFill>
                  <a:schemeClr val="bg1"/>
                </a:solidFill>
              </a:rPr>
              <a:t>▷ 캐릭터</a:t>
            </a:r>
            <a:endParaRPr lang="ko-KR" altLang="en-US" sz="3000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3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3000">
                <a:solidFill>
                  <a:schemeClr val="bg1"/>
                </a:solidFill>
              </a:rPr>
              <a:t>▷ 아이템</a:t>
            </a:r>
            <a:endParaRPr lang="ko-KR" altLang="en-US" sz="3000">
              <a:solidFill>
                <a:schemeClr val="bg1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6260892" y="1993759"/>
            <a:ext cx="5325476" cy="2376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solidFill>
                  <a:schemeClr val="bg1"/>
                </a:solidFill>
              </a:rPr>
              <a:t>▷ 몬스터</a:t>
            </a:r>
            <a:endParaRPr lang="ko-KR" altLang="en-US" sz="3000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3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3000">
                <a:solidFill>
                  <a:schemeClr val="bg1"/>
                </a:solidFill>
              </a:rPr>
              <a:t>▷ 재화</a:t>
            </a:r>
            <a:endParaRPr lang="ko-KR" altLang="en-US" sz="3000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3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3000">
                <a:solidFill>
                  <a:schemeClr val="bg1"/>
                </a:solidFill>
              </a:rPr>
              <a:t>▷ 클래스</a:t>
            </a:r>
            <a:endParaRPr lang="ko-KR" altLang="en-US" sz="3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38355" y="556614"/>
            <a:ext cx="6002735" cy="546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solidFill>
                  <a:schemeClr val="bg1"/>
                </a:solidFill>
              </a:rPr>
              <a:t>▶ 엔티티의 애트리뷰트 정의</a:t>
            </a:r>
            <a:endParaRPr lang="ko-KR" altLang="en-US" sz="3000">
              <a:solidFill>
                <a:schemeClr val="bg1"/>
              </a:solidFill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770525" y="1174607"/>
            <a:ext cx="5325475" cy="4662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▷ 원정대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</a:rPr>
              <a:t>-</a:t>
            </a:r>
            <a:r>
              <a:rPr lang="ko-KR" altLang="en-US" sz="2000">
                <a:solidFill>
                  <a:schemeClr val="bg1"/>
                </a:solidFill>
              </a:rPr>
              <a:t> 원정대 레벨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</a:rPr>
              <a:t>-</a:t>
            </a:r>
            <a:r>
              <a:rPr lang="ko-KR" altLang="en-US" sz="2000">
                <a:solidFill>
                  <a:schemeClr val="bg1"/>
                </a:solidFill>
              </a:rPr>
              <a:t> 원정대 스텟</a:t>
            </a:r>
            <a:r>
              <a:rPr lang="en-US" altLang="ko-KR" sz="2000">
                <a:solidFill>
                  <a:schemeClr val="bg1"/>
                </a:solidFill>
              </a:rPr>
              <a:t>(</a:t>
            </a:r>
            <a:r>
              <a:rPr lang="ko-KR" altLang="en-US" sz="2000">
                <a:solidFill>
                  <a:schemeClr val="bg1"/>
                </a:solidFill>
              </a:rPr>
              <a:t>힘</a:t>
            </a:r>
            <a:r>
              <a:rPr lang="en-US" altLang="ko-KR" sz="2000">
                <a:solidFill>
                  <a:schemeClr val="bg1"/>
                </a:solidFill>
              </a:rPr>
              <a:t>,</a:t>
            </a:r>
            <a:r>
              <a:rPr lang="ko-KR" altLang="en-US" sz="2000">
                <a:solidFill>
                  <a:schemeClr val="bg1"/>
                </a:solidFill>
              </a:rPr>
              <a:t> 민첩</a:t>
            </a:r>
            <a:r>
              <a:rPr lang="en-US" altLang="ko-KR" sz="2000">
                <a:solidFill>
                  <a:schemeClr val="bg1"/>
                </a:solidFill>
              </a:rPr>
              <a:t>,</a:t>
            </a:r>
            <a:r>
              <a:rPr lang="ko-KR" altLang="en-US" sz="2000">
                <a:solidFill>
                  <a:schemeClr val="bg1"/>
                </a:solidFill>
              </a:rPr>
              <a:t> 지력</a:t>
            </a:r>
            <a:r>
              <a:rPr lang="en-US" altLang="ko-KR" sz="2000">
                <a:solidFill>
                  <a:schemeClr val="bg1"/>
                </a:solidFill>
              </a:rPr>
              <a:t>,</a:t>
            </a:r>
            <a:r>
              <a:rPr lang="ko-KR" altLang="en-US" sz="2000">
                <a:solidFill>
                  <a:schemeClr val="bg1"/>
                </a:solidFill>
              </a:rPr>
              <a:t> 체력 등</a:t>
            </a:r>
            <a:r>
              <a:rPr lang="en-US" altLang="ko-KR" sz="2000">
                <a:solidFill>
                  <a:schemeClr val="bg1"/>
                </a:solidFill>
              </a:rPr>
              <a:t>)</a:t>
            </a:r>
            <a:endParaRPr lang="en-US" altLang="ko-KR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</a:rPr>
              <a:t>-</a:t>
            </a:r>
            <a:r>
              <a:rPr lang="ko-KR" altLang="en-US" sz="2000">
                <a:solidFill>
                  <a:schemeClr val="bg1"/>
                </a:solidFill>
              </a:rPr>
              <a:t> 골드 제한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▷ 캐릭터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</a:rPr>
              <a:t>-</a:t>
            </a:r>
            <a:r>
              <a:rPr lang="ko-KR" altLang="en-US" sz="2000">
                <a:solidFill>
                  <a:schemeClr val="bg1"/>
                </a:solidFill>
              </a:rPr>
              <a:t> 캐릭터 레벨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</a:rPr>
              <a:t>-</a:t>
            </a:r>
            <a:r>
              <a:rPr lang="ko-KR" altLang="en-US" sz="2000">
                <a:solidFill>
                  <a:schemeClr val="bg1"/>
                </a:solidFill>
              </a:rPr>
              <a:t> 아바타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</a:rPr>
              <a:t>-</a:t>
            </a:r>
            <a:r>
              <a:rPr lang="ko-KR" altLang="en-US" sz="2000">
                <a:solidFill>
                  <a:schemeClr val="bg1"/>
                </a:solidFill>
              </a:rPr>
              <a:t> 닉네임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▷ 클래스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</a:rPr>
              <a:t>-</a:t>
            </a:r>
            <a:r>
              <a:rPr lang="ko-KR" altLang="en-US" sz="2000">
                <a:solidFill>
                  <a:schemeClr val="bg1"/>
                </a:solidFill>
              </a:rPr>
              <a:t> 스킬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</a:rPr>
              <a:t>-</a:t>
            </a:r>
            <a:r>
              <a:rPr lang="ko-KR" altLang="en-US" sz="2000">
                <a:solidFill>
                  <a:schemeClr val="bg1"/>
                </a:solidFill>
              </a:rPr>
              <a:t> 외형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6260892" y="1174607"/>
            <a:ext cx="5325476" cy="4662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▷ 몬스터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</a:rPr>
              <a:t>-</a:t>
            </a:r>
            <a:r>
              <a:rPr lang="ko-KR" altLang="en-US" sz="2000">
                <a:solidFill>
                  <a:schemeClr val="bg1"/>
                </a:solidFill>
              </a:rPr>
              <a:t> 군단장 보스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</a:rPr>
              <a:t>-</a:t>
            </a:r>
            <a:r>
              <a:rPr lang="ko-KR" altLang="en-US" sz="2000">
                <a:solidFill>
                  <a:schemeClr val="bg1"/>
                </a:solidFill>
              </a:rPr>
              <a:t> 일반 몬스터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</a:rPr>
              <a:t>-</a:t>
            </a:r>
            <a:r>
              <a:rPr lang="ko-KR" altLang="en-US" sz="2000">
                <a:solidFill>
                  <a:schemeClr val="bg1"/>
                </a:solidFill>
              </a:rPr>
              <a:t> 필드 보스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</a:rPr>
              <a:t>-</a:t>
            </a:r>
            <a:r>
              <a:rPr lang="ko-KR" altLang="en-US" sz="2000">
                <a:solidFill>
                  <a:schemeClr val="bg1"/>
                </a:solidFill>
              </a:rPr>
              <a:t> 가디언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▷ 재화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</a:rPr>
              <a:t>-</a:t>
            </a:r>
            <a:r>
              <a:rPr lang="ko-KR" altLang="en-US" sz="2000">
                <a:solidFill>
                  <a:schemeClr val="bg1"/>
                </a:solidFill>
              </a:rPr>
              <a:t> 타입</a:t>
            </a:r>
            <a:r>
              <a:rPr lang="en-US" altLang="ko-KR" sz="2000">
                <a:solidFill>
                  <a:schemeClr val="bg1"/>
                </a:solidFill>
              </a:rPr>
              <a:t>(</a:t>
            </a:r>
            <a:r>
              <a:rPr lang="ko-KR" altLang="en-US" sz="2000">
                <a:solidFill>
                  <a:schemeClr val="bg1"/>
                </a:solidFill>
              </a:rPr>
              <a:t>골드</a:t>
            </a:r>
            <a:r>
              <a:rPr lang="en-US" altLang="ko-KR" sz="2000">
                <a:solidFill>
                  <a:schemeClr val="bg1"/>
                </a:solidFill>
              </a:rPr>
              <a:t>,</a:t>
            </a:r>
            <a:r>
              <a:rPr lang="ko-KR" altLang="en-US" sz="2000">
                <a:solidFill>
                  <a:schemeClr val="bg1"/>
                </a:solidFill>
              </a:rPr>
              <a:t> 페온</a:t>
            </a:r>
            <a:r>
              <a:rPr lang="en-US" altLang="ko-KR" sz="2000">
                <a:solidFill>
                  <a:schemeClr val="bg1"/>
                </a:solidFill>
              </a:rPr>
              <a:t>,</a:t>
            </a:r>
            <a:r>
              <a:rPr lang="ko-KR" altLang="en-US" sz="2000">
                <a:solidFill>
                  <a:schemeClr val="bg1"/>
                </a:solidFill>
              </a:rPr>
              <a:t> 깃털 등</a:t>
            </a:r>
            <a:r>
              <a:rPr lang="en-US" altLang="ko-KR" sz="2000">
                <a:solidFill>
                  <a:schemeClr val="bg1"/>
                </a:solidFill>
              </a:rPr>
              <a:t>)</a:t>
            </a:r>
            <a:endParaRPr lang="en-US" altLang="ko-KR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</a:rPr>
              <a:t>-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UI</a:t>
            </a:r>
            <a:endParaRPr lang="en-US" altLang="ko-KR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</a:rPr>
              <a:t>-</a:t>
            </a:r>
            <a:r>
              <a:rPr lang="ko-KR" altLang="en-US" sz="2000">
                <a:solidFill>
                  <a:schemeClr val="bg1"/>
                </a:solidFill>
              </a:rPr>
              <a:t> 개수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▷ 아이템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</a:rPr>
              <a:t>-</a:t>
            </a:r>
            <a:r>
              <a:rPr lang="ko-KR" altLang="en-US" sz="2000">
                <a:solidFill>
                  <a:schemeClr val="bg1"/>
                </a:solidFill>
              </a:rPr>
              <a:t> 타입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</a:rPr>
              <a:t>-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UI</a:t>
            </a:r>
            <a:endParaRPr lang="en-US" altLang="ko-KR" sz="200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</a:rPr>
              <a:t>- </a:t>
            </a:r>
            <a:r>
              <a:rPr lang="ko-KR" altLang="en-US" sz="2000">
                <a:solidFill>
                  <a:schemeClr val="bg1"/>
                </a:solidFill>
              </a:rPr>
              <a:t>이름</a:t>
            </a:r>
            <a:endParaRPr lang="ko-KR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38355" y="556614"/>
            <a:ext cx="6002735" cy="546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solidFill>
                  <a:schemeClr val="bg1"/>
                </a:solidFill>
              </a:rPr>
              <a:t>▶ </a:t>
            </a:r>
            <a:r>
              <a:rPr lang="en-US" altLang="ko-KR" sz="3000">
                <a:solidFill>
                  <a:schemeClr val="bg1"/>
                </a:solidFill>
              </a:rPr>
              <a:t>ER</a:t>
            </a:r>
            <a:r>
              <a:rPr lang="ko-KR" altLang="en-US" sz="3000">
                <a:solidFill>
                  <a:schemeClr val="bg1"/>
                </a:solidFill>
              </a:rPr>
              <a:t> 다이어그램</a:t>
            </a:r>
            <a:endParaRPr lang="ko-KR" altLang="en-US" sz="3000">
              <a:solidFill>
                <a:schemeClr val="bg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8359" y="1164952"/>
            <a:ext cx="9235280" cy="5194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38355" y="556614"/>
            <a:ext cx="6002735" cy="546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solidFill>
                  <a:schemeClr val="bg1"/>
                </a:solidFill>
              </a:rPr>
              <a:t>▶ 정규화 되지 않은 릴레이션</a:t>
            </a:r>
            <a:endParaRPr lang="ko-KR" altLang="en-US" sz="3000">
              <a:solidFill>
                <a:schemeClr val="bg1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6153" y="1567483"/>
            <a:ext cx="7559694" cy="40008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38355" y="556614"/>
            <a:ext cx="7491016" cy="546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solidFill>
                  <a:schemeClr val="bg1"/>
                </a:solidFill>
              </a:rPr>
              <a:t>▶ 사용한 </a:t>
            </a:r>
            <a:r>
              <a:rPr lang="en-US" altLang="ko-KR" sz="3000">
                <a:solidFill>
                  <a:schemeClr val="bg1"/>
                </a:solidFill>
              </a:rPr>
              <a:t>DBMS</a:t>
            </a:r>
            <a:endParaRPr lang="en-US" altLang="ko-KR" sz="3000">
              <a:solidFill>
                <a:schemeClr val="bg1"/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0763" y="1953193"/>
            <a:ext cx="6250474" cy="29516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38355" y="556614"/>
            <a:ext cx="7491016" cy="546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solidFill>
                  <a:schemeClr val="bg1"/>
                </a:solidFill>
              </a:rPr>
              <a:t>▶ </a:t>
            </a:r>
            <a:r>
              <a:rPr lang="en-US" altLang="ko-KR" sz="3000">
                <a:solidFill>
                  <a:schemeClr val="bg1"/>
                </a:solidFill>
              </a:rPr>
              <a:t>3</a:t>
            </a:r>
            <a:r>
              <a:rPr lang="ko-KR" altLang="en-US" sz="3000">
                <a:solidFill>
                  <a:schemeClr val="bg1"/>
                </a:solidFill>
              </a:rPr>
              <a:t>차 정규형으로 변환한 릴레이션</a:t>
            </a:r>
            <a:endParaRPr lang="ko-KR" altLang="en-US" sz="3000">
              <a:solidFill>
                <a:schemeClr val="bg1"/>
              </a:solidFill>
            </a:endParaRPr>
          </a:p>
        </p:txBody>
      </p:sp>
      <p:sp>
        <p:nvSpPr>
          <p:cNvPr id="12" name=""/>
          <p:cNvSpPr txBox="1"/>
          <p:nvPr/>
        </p:nvSpPr>
        <p:spPr>
          <a:xfrm rot="10819507" flipV="1">
            <a:off x="681225" y="5646024"/>
            <a:ext cx="3876882" cy="395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▶ 모든 릴레이션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13" name=""/>
          <p:cNvSpPr txBox="1"/>
          <p:nvPr/>
        </p:nvSpPr>
        <p:spPr>
          <a:xfrm rot="10819507" flipV="1">
            <a:off x="5037820" y="5518542"/>
            <a:ext cx="3876881" cy="39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chemeClr val="bg1"/>
                </a:solidFill>
              </a:rPr>
              <a:t>▶ 각 릴레이션별 스키마</a:t>
            </a:r>
            <a:endParaRPr lang="ko-KR" altLang="en-US" sz="2000">
              <a:solidFill>
                <a:schemeClr val="bg1"/>
              </a:solidFill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7853" y="1450070"/>
            <a:ext cx="4159415" cy="3957858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36728" y="2491294"/>
            <a:ext cx="6947556" cy="216456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36728" y="1901231"/>
            <a:ext cx="6668078" cy="213378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36728" y="2184832"/>
            <a:ext cx="2972057" cy="236240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036728" y="2777972"/>
            <a:ext cx="2118543" cy="266723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036728" y="3114917"/>
            <a:ext cx="2491956" cy="243861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036728" y="4003820"/>
            <a:ext cx="3314987" cy="228619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036728" y="4302661"/>
            <a:ext cx="3513124" cy="228619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036728" y="3429000"/>
            <a:ext cx="2682472" cy="205757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036728" y="1602390"/>
            <a:ext cx="2415749" cy="228619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5036728" y="3704979"/>
            <a:ext cx="2072819" cy="228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358</ep:Words>
  <ep:PresentationFormat>와이드스크린</ep:PresentationFormat>
  <ep:Paragraphs>102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2022-12-29T09:26:10.000</dcterms:created>
  <dc:creator>템 인트</dc:creator>
  <cp:lastModifiedBy>민경원</cp:lastModifiedBy>
  <dcterms:modified xsi:type="dcterms:W3CDTF">2024-12-10T05:59:59.122</dcterms:modified>
  <cp:revision>102</cp:revision>
  <dc:title>PowerPoint 프레젠테이션</dc:title>
  <cp:version>0906.0100.01</cp:version>
</cp:coreProperties>
</file>