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8" r:id="rId2"/>
    <p:sldId id="289" r:id="rId3"/>
    <p:sldId id="290" r:id="rId4"/>
    <p:sldId id="291" r:id="rId5"/>
    <p:sldId id="263" r:id="rId6"/>
    <p:sldId id="292" r:id="rId7"/>
    <p:sldId id="293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3" r:id="rId20"/>
    <p:sldId id="286" r:id="rId21"/>
    <p:sldId id="294" r:id="rId22"/>
    <p:sldId id="295" r:id="rId23"/>
    <p:sldId id="297" r:id="rId24"/>
    <p:sldId id="298" r:id="rId25"/>
    <p:sldId id="281" r:id="rId26"/>
    <p:sldId id="299" r:id="rId27"/>
    <p:sldId id="300" r:id="rId28"/>
    <p:sldId id="317" r:id="rId29"/>
    <p:sldId id="315" r:id="rId30"/>
    <p:sldId id="318" r:id="rId31"/>
    <p:sldId id="319" r:id="rId32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4F1B2"/>
    <a:srgbClr val="306C58"/>
    <a:srgbClr val="9134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4" d="100"/>
          <a:sy n="194" d="100"/>
        </p:scale>
        <p:origin x="2285" y="14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9.xml"/><Relationship Id="rId2" Type="http://schemas.openxmlformats.org/officeDocument/2006/relationships/slide" Target="slides/slide18.xml"/><Relationship Id="rId1" Type="http://schemas.openxmlformats.org/officeDocument/2006/relationships/slide" Target="slides/slide5.xml"/><Relationship Id="rId4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85E7E35-E87A-CCFD-03B7-8AB078AB559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6343BDF-0538-6DCE-08F8-EB0C81C068F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5DD10D65-69A2-24F1-C7AF-A89A61BF41C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C7A6A395-809A-DD1B-84BE-0C61EF363A6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16E65D0C-AE48-41DA-BB55-AF83E9C5670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6656E84-4900-1097-E22A-705E9E239AE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C0F2222A-67FA-8042-564D-DC32E1FA5AF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CF99CAA-C7F7-4EDF-9196-74DF432B414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8BEC3418-52FE-7C1D-B530-AAAC6ABA570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7D63399B-19F2-F12D-11CA-5521AF8CA8B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A9D9F47D-85C8-B416-3B30-6B9DBE4C4A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AAFD95BF-BA0F-4C8B-AC6D-44504BA985C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23AA6194-40E4-2B95-AB1B-EE73B68B31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0F247C5-4D81-4118-920F-FA0D2BAB9175}" type="slidenum">
              <a:rPr lang="en-US" altLang="ko-KR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28E8CD7-13C2-091B-2EFD-54CF41E74F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CFF7EAC0-84F5-19C1-96F4-E1F5CEF607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>
            <a:extLst>
              <a:ext uri="{FF2B5EF4-FFF2-40B4-BE49-F238E27FC236}">
                <a16:creationId xmlns:a16="http://schemas.microsoft.com/office/drawing/2014/main" id="{FA8EA4C5-6EDB-022A-6B6F-C94326B13A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슬라이드 노트 개체 틀 2">
            <a:extLst>
              <a:ext uri="{FF2B5EF4-FFF2-40B4-BE49-F238E27FC236}">
                <a16:creationId xmlns:a16="http://schemas.microsoft.com/office/drawing/2014/main" id="{45123E26-0A85-7420-3110-1CBFA2794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8913A4FB-DA6C-A247-3831-4B69DBAA96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AD321E7-4AD0-4154-B733-812DE410B06A}" type="slidenum">
              <a:rPr lang="en-US" altLang="ko-KR"/>
              <a:pPr>
                <a:spcBef>
                  <a:spcPct val="0"/>
                </a:spcBef>
              </a:pPr>
              <a:t>10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>
            <a:extLst>
              <a:ext uri="{FF2B5EF4-FFF2-40B4-BE49-F238E27FC236}">
                <a16:creationId xmlns:a16="http://schemas.microsoft.com/office/drawing/2014/main" id="{E6B2787E-C35F-B1EF-ACE7-583CE756DE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슬라이드 노트 개체 틀 2">
            <a:extLst>
              <a:ext uri="{FF2B5EF4-FFF2-40B4-BE49-F238E27FC236}">
                <a16:creationId xmlns:a16="http://schemas.microsoft.com/office/drawing/2014/main" id="{0B5FF0BD-F638-04DC-D798-0C6ED717B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28" name="슬라이드 번호 개체 틀 3">
            <a:extLst>
              <a:ext uri="{FF2B5EF4-FFF2-40B4-BE49-F238E27FC236}">
                <a16:creationId xmlns:a16="http://schemas.microsoft.com/office/drawing/2014/main" id="{5CEE7642-6BCA-BC82-687B-A9D873BB0B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146B881-57AD-4382-AC5B-56D89DA42EE3}" type="slidenum">
              <a:rPr lang="en-US" altLang="ko-KR"/>
              <a:pPr>
                <a:spcBef>
                  <a:spcPct val="0"/>
                </a:spcBef>
              </a:pPr>
              <a:t>11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>
            <a:extLst>
              <a:ext uri="{FF2B5EF4-FFF2-40B4-BE49-F238E27FC236}">
                <a16:creationId xmlns:a16="http://schemas.microsoft.com/office/drawing/2014/main" id="{81C3A99D-A89E-B2C7-8F9F-5ACA870EA15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슬라이드 노트 개체 틀 2">
            <a:extLst>
              <a:ext uri="{FF2B5EF4-FFF2-40B4-BE49-F238E27FC236}">
                <a16:creationId xmlns:a16="http://schemas.microsoft.com/office/drawing/2014/main" id="{C12DEE00-9D7D-9BE6-E4BF-2AE079985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676" name="슬라이드 번호 개체 틀 3">
            <a:extLst>
              <a:ext uri="{FF2B5EF4-FFF2-40B4-BE49-F238E27FC236}">
                <a16:creationId xmlns:a16="http://schemas.microsoft.com/office/drawing/2014/main" id="{980587A0-7FCB-7F6F-BB44-D55607067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9BC9049-5A5D-48A3-A073-249EE44ABDE3}" type="slidenum">
              <a:rPr lang="en-US" altLang="ko-KR"/>
              <a:pPr>
                <a:spcBef>
                  <a:spcPct val="0"/>
                </a:spcBef>
              </a:pPr>
              <a:t>12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>
            <a:extLst>
              <a:ext uri="{FF2B5EF4-FFF2-40B4-BE49-F238E27FC236}">
                <a16:creationId xmlns:a16="http://schemas.microsoft.com/office/drawing/2014/main" id="{213738EA-14E1-1249-A59B-45D02760B4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슬라이드 노트 개체 틀 2">
            <a:extLst>
              <a:ext uri="{FF2B5EF4-FFF2-40B4-BE49-F238E27FC236}">
                <a16:creationId xmlns:a16="http://schemas.microsoft.com/office/drawing/2014/main" id="{49CD6F0F-2D65-25AE-5F78-8E7E77DEE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24" name="슬라이드 번호 개체 틀 3">
            <a:extLst>
              <a:ext uri="{FF2B5EF4-FFF2-40B4-BE49-F238E27FC236}">
                <a16:creationId xmlns:a16="http://schemas.microsoft.com/office/drawing/2014/main" id="{42C4714E-E9E5-ABE9-AA56-E1584581EC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395F62F-C410-4469-A5BD-20181D03A118}" type="slidenum">
              <a:rPr lang="en-US" altLang="ko-KR"/>
              <a:pPr>
                <a:spcBef>
                  <a:spcPct val="0"/>
                </a:spcBef>
              </a:pPr>
              <a:t>13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>
            <a:extLst>
              <a:ext uri="{FF2B5EF4-FFF2-40B4-BE49-F238E27FC236}">
                <a16:creationId xmlns:a16="http://schemas.microsoft.com/office/drawing/2014/main" id="{A1A48955-FCD8-1484-9A4B-52602D99128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슬라이드 노트 개체 틀 2">
            <a:extLst>
              <a:ext uri="{FF2B5EF4-FFF2-40B4-BE49-F238E27FC236}">
                <a16:creationId xmlns:a16="http://schemas.microsoft.com/office/drawing/2014/main" id="{0B05F7BE-A964-EDBE-5279-97BD714CB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72" name="슬라이드 번호 개체 틀 3">
            <a:extLst>
              <a:ext uri="{FF2B5EF4-FFF2-40B4-BE49-F238E27FC236}">
                <a16:creationId xmlns:a16="http://schemas.microsoft.com/office/drawing/2014/main" id="{E58C4FD2-71DE-C26D-86E6-1B0B608ED7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295059D-DCEE-4783-A93D-33D8E6B8F94B}" type="slidenum">
              <a:rPr lang="en-US" altLang="ko-KR"/>
              <a:pPr>
                <a:spcBef>
                  <a:spcPct val="0"/>
                </a:spcBef>
              </a:pPr>
              <a:t>14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>
            <a:extLst>
              <a:ext uri="{FF2B5EF4-FFF2-40B4-BE49-F238E27FC236}">
                <a16:creationId xmlns:a16="http://schemas.microsoft.com/office/drawing/2014/main" id="{4B6A9C6C-B682-A8BF-54CC-A19678E830D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슬라이드 노트 개체 틀 2">
            <a:extLst>
              <a:ext uri="{FF2B5EF4-FFF2-40B4-BE49-F238E27FC236}">
                <a16:creationId xmlns:a16="http://schemas.microsoft.com/office/drawing/2014/main" id="{62E38E32-8589-0F00-5FF1-E778F3538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20" name="슬라이드 번호 개체 틀 3">
            <a:extLst>
              <a:ext uri="{FF2B5EF4-FFF2-40B4-BE49-F238E27FC236}">
                <a16:creationId xmlns:a16="http://schemas.microsoft.com/office/drawing/2014/main" id="{FB88C855-C48A-0A60-332D-36C638F803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81E0AF6-6C41-4D1A-BD1F-B230F2BCF456}" type="slidenum">
              <a:rPr lang="en-US" altLang="ko-KR"/>
              <a:pPr>
                <a:spcBef>
                  <a:spcPct val="0"/>
                </a:spcBef>
              </a:pPr>
              <a:t>15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>
            <a:extLst>
              <a:ext uri="{FF2B5EF4-FFF2-40B4-BE49-F238E27FC236}">
                <a16:creationId xmlns:a16="http://schemas.microsoft.com/office/drawing/2014/main" id="{B6EFEB68-88DD-92D5-F467-6EB196B00CD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슬라이드 노트 개체 틀 2">
            <a:extLst>
              <a:ext uri="{FF2B5EF4-FFF2-40B4-BE49-F238E27FC236}">
                <a16:creationId xmlns:a16="http://schemas.microsoft.com/office/drawing/2014/main" id="{41B7732D-6F6A-18B1-700C-824DB7B31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868" name="슬라이드 번호 개체 틀 3">
            <a:extLst>
              <a:ext uri="{FF2B5EF4-FFF2-40B4-BE49-F238E27FC236}">
                <a16:creationId xmlns:a16="http://schemas.microsoft.com/office/drawing/2014/main" id="{069F9976-0EDB-E987-A4F4-35E82A8DEC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5D1CDB5-18EB-46B7-94FA-48411E97367A}" type="slidenum">
              <a:rPr lang="en-US" altLang="ko-KR"/>
              <a:pPr>
                <a:spcBef>
                  <a:spcPct val="0"/>
                </a:spcBef>
              </a:pPr>
              <a:t>16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>
            <a:extLst>
              <a:ext uri="{FF2B5EF4-FFF2-40B4-BE49-F238E27FC236}">
                <a16:creationId xmlns:a16="http://schemas.microsoft.com/office/drawing/2014/main" id="{77FD2209-CFF1-CE21-6E66-B41983268C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38915" name="슬라이드 노트 개체 틀 2">
            <a:extLst>
              <a:ext uri="{FF2B5EF4-FFF2-40B4-BE49-F238E27FC236}">
                <a16:creationId xmlns:a16="http://schemas.microsoft.com/office/drawing/2014/main" id="{80EC7B0C-9FD9-14E9-80C1-BC45CC9DF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16" name="슬라이드 번호 개체 틀 3">
            <a:extLst>
              <a:ext uri="{FF2B5EF4-FFF2-40B4-BE49-F238E27FC236}">
                <a16:creationId xmlns:a16="http://schemas.microsoft.com/office/drawing/2014/main" id="{09915A3D-E1BD-F835-B37A-92B6E067EE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0801783-AEF2-4FFC-9377-319B71D459CA}" type="slidenum">
              <a:rPr lang="en-US" altLang="ko-KR"/>
              <a:pPr>
                <a:spcBef>
                  <a:spcPct val="0"/>
                </a:spcBef>
              </a:pPr>
              <a:t>17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>
            <a:extLst>
              <a:ext uri="{FF2B5EF4-FFF2-40B4-BE49-F238E27FC236}">
                <a16:creationId xmlns:a16="http://schemas.microsoft.com/office/drawing/2014/main" id="{7AB3E658-63C6-A6D2-D013-1FE9F625656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40963" name="슬라이드 노트 개체 틀 2">
            <a:extLst>
              <a:ext uri="{FF2B5EF4-FFF2-40B4-BE49-F238E27FC236}">
                <a16:creationId xmlns:a16="http://schemas.microsoft.com/office/drawing/2014/main" id="{06CAFA08-A422-0B1E-FCEF-DB96BE451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964" name="슬라이드 번호 개체 틀 3">
            <a:extLst>
              <a:ext uri="{FF2B5EF4-FFF2-40B4-BE49-F238E27FC236}">
                <a16:creationId xmlns:a16="http://schemas.microsoft.com/office/drawing/2014/main" id="{2527A7EA-DC64-EC40-86A8-BAB647A868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1E56386-3775-46E3-BA57-372F9F395352}" type="slidenum">
              <a:rPr lang="en-US" altLang="ko-KR"/>
              <a:pPr>
                <a:spcBef>
                  <a:spcPct val="0"/>
                </a:spcBef>
              </a:pPr>
              <a:t>18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>
            <a:extLst>
              <a:ext uri="{FF2B5EF4-FFF2-40B4-BE49-F238E27FC236}">
                <a16:creationId xmlns:a16="http://schemas.microsoft.com/office/drawing/2014/main" id="{63462771-40A6-CBF5-3B12-805E685BBA4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43011" name="슬라이드 노트 개체 틀 2">
            <a:extLst>
              <a:ext uri="{FF2B5EF4-FFF2-40B4-BE49-F238E27FC236}">
                <a16:creationId xmlns:a16="http://schemas.microsoft.com/office/drawing/2014/main" id="{D4E2CA2A-D36A-4E33-BDFB-2F73426AF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12" name="슬라이드 번호 개체 틀 3">
            <a:extLst>
              <a:ext uri="{FF2B5EF4-FFF2-40B4-BE49-F238E27FC236}">
                <a16:creationId xmlns:a16="http://schemas.microsoft.com/office/drawing/2014/main" id="{0B076F5D-1B72-B439-53B2-2BD452825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0CE446C-C142-481F-9366-450849736204}" type="slidenum">
              <a:rPr lang="en-US" altLang="ko-KR"/>
              <a:pPr>
                <a:spcBef>
                  <a:spcPct val="0"/>
                </a:spcBef>
              </a:pPr>
              <a:t>19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F9753625-76DA-5559-E877-BB98E4448B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2C972A8D-CCA2-3787-5737-27589005F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DE47DE64-7081-7F1B-8771-F72FD65C3B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DC6DAAB-273E-41EC-877B-248DD358E6CD}" type="slidenum">
              <a:rPr lang="en-US" altLang="ko-KR"/>
              <a:pPr>
                <a:spcBef>
                  <a:spcPct val="0"/>
                </a:spcBef>
              </a:pPr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F9ED446B-1E39-FF5D-1992-CA233A1365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D85D21D-5AA3-4500-9C1E-03193FA3F539}" type="slidenum">
              <a:rPr lang="en-US" altLang="ko-KR"/>
              <a:pPr>
                <a:spcBef>
                  <a:spcPct val="0"/>
                </a:spcBef>
              </a:pPr>
              <a:t>20</a:t>
            </a:fld>
            <a:endParaRPr lang="en-US" altLang="ko-KR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E8C80243-DA3F-39D6-3AAE-B9A74AE97B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12BF5CF6-1C38-5BAF-BFA8-3860C02CC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>
            <a:extLst>
              <a:ext uri="{FF2B5EF4-FFF2-40B4-BE49-F238E27FC236}">
                <a16:creationId xmlns:a16="http://schemas.microsoft.com/office/drawing/2014/main" id="{FED7CAA4-6EED-F3AF-FF7D-D89B007F558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>
            <a:extLst>
              <a:ext uri="{FF2B5EF4-FFF2-40B4-BE49-F238E27FC236}">
                <a16:creationId xmlns:a16="http://schemas.microsoft.com/office/drawing/2014/main" id="{382A3FAC-83C6-83E2-BDA1-22FFEA0BD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08" name="슬라이드 번호 개체 틀 3">
            <a:extLst>
              <a:ext uri="{FF2B5EF4-FFF2-40B4-BE49-F238E27FC236}">
                <a16:creationId xmlns:a16="http://schemas.microsoft.com/office/drawing/2014/main" id="{3BDA2277-B147-B29A-A207-767C650D80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7945673-8CCA-4651-9A9A-F03147103D82}" type="slidenum">
              <a:rPr lang="en-US" altLang="ko-KR"/>
              <a:pPr>
                <a:spcBef>
                  <a:spcPct val="0"/>
                </a:spcBef>
              </a:pPr>
              <a:t>21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이미지 개체 틀 1">
            <a:extLst>
              <a:ext uri="{FF2B5EF4-FFF2-40B4-BE49-F238E27FC236}">
                <a16:creationId xmlns:a16="http://schemas.microsoft.com/office/drawing/2014/main" id="{C58CE241-0D62-BF23-60B7-063DF8FA8A9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슬라이드 노트 개체 틀 2">
            <a:extLst>
              <a:ext uri="{FF2B5EF4-FFF2-40B4-BE49-F238E27FC236}">
                <a16:creationId xmlns:a16="http://schemas.microsoft.com/office/drawing/2014/main" id="{83325627-AF16-3FFB-021B-7FB3BEBEC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56" name="슬라이드 번호 개체 틀 3">
            <a:extLst>
              <a:ext uri="{FF2B5EF4-FFF2-40B4-BE49-F238E27FC236}">
                <a16:creationId xmlns:a16="http://schemas.microsoft.com/office/drawing/2014/main" id="{3E490028-DEC5-36F1-0DCA-A72C06C139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F16A49B-449C-48D8-8576-A53B47CF6A46}" type="slidenum">
              <a:rPr lang="en-US" altLang="ko-KR"/>
              <a:pPr>
                <a:spcBef>
                  <a:spcPct val="0"/>
                </a:spcBef>
              </a:pPr>
              <a:t>22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이미지 개체 틀 1">
            <a:extLst>
              <a:ext uri="{FF2B5EF4-FFF2-40B4-BE49-F238E27FC236}">
                <a16:creationId xmlns:a16="http://schemas.microsoft.com/office/drawing/2014/main" id="{C7971C80-F8D6-A7EE-CCDD-E144DE2CB0A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슬라이드 노트 개체 틀 2">
            <a:extLst>
              <a:ext uri="{FF2B5EF4-FFF2-40B4-BE49-F238E27FC236}">
                <a16:creationId xmlns:a16="http://schemas.microsoft.com/office/drawing/2014/main" id="{8B519BDA-553A-C9FD-2E08-48FD9624B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04" name="슬라이드 번호 개체 틀 3">
            <a:extLst>
              <a:ext uri="{FF2B5EF4-FFF2-40B4-BE49-F238E27FC236}">
                <a16:creationId xmlns:a16="http://schemas.microsoft.com/office/drawing/2014/main" id="{426C4895-2183-A3E1-8B32-1A60BBD340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D981113-513E-44B8-A21A-430DA02C64F7}" type="slidenum">
              <a:rPr lang="en-US" altLang="ko-KR"/>
              <a:pPr>
                <a:spcBef>
                  <a:spcPct val="0"/>
                </a:spcBef>
              </a:pPr>
              <a:t>23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이미지 개체 틀 1">
            <a:extLst>
              <a:ext uri="{FF2B5EF4-FFF2-40B4-BE49-F238E27FC236}">
                <a16:creationId xmlns:a16="http://schemas.microsoft.com/office/drawing/2014/main" id="{03B0BC89-5A53-7E7B-9475-B7B3F87BE6F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슬라이드 노트 개체 틀 2">
            <a:extLst>
              <a:ext uri="{FF2B5EF4-FFF2-40B4-BE49-F238E27FC236}">
                <a16:creationId xmlns:a16="http://schemas.microsoft.com/office/drawing/2014/main" id="{784F376B-08B3-2FF3-3F06-76ADC0601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52" name="슬라이드 번호 개체 틀 3">
            <a:extLst>
              <a:ext uri="{FF2B5EF4-FFF2-40B4-BE49-F238E27FC236}">
                <a16:creationId xmlns:a16="http://schemas.microsoft.com/office/drawing/2014/main" id="{F3210954-11BD-D968-7C59-BF9D118926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806B720-D684-4A40-8023-EAA814723AAE}" type="slidenum">
              <a:rPr lang="en-US" altLang="ko-KR"/>
              <a:pPr>
                <a:spcBef>
                  <a:spcPct val="0"/>
                </a:spcBef>
              </a:pPr>
              <a:t>24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B86B884B-593C-A29C-F63E-3B3F47F9B9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5B58C84-0B07-43AC-B483-395BEE19506B}" type="slidenum">
              <a:rPr lang="en-US" altLang="ko-KR"/>
              <a:pPr>
                <a:spcBef>
                  <a:spcPct val="0"/>
                </a:spcBef>
              </a:pPr>
              <a:t>25</a:t>
            </a:fld>
            <a:endParaRPr lang="en-US" altLang="ko-KR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ED00037A-8202-D870-72B6-93A9A52757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A57C08AA-2AA5-4499-F5F9-CF65B701A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이미지 개체 틀 1">
            <a:extLst>
              <a:ext uri="{FF2B5EF4-FFF2-40B4-BE49-F238E27FC236}">
                <a16:creationId xmlns:a16="http://schemas.microsoft.com/office/drawing/2014/main" id="{989CE579-C849-A5FA-01A6-7C861D04B9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슬라이드 노트 개체 틀 2">
            <a:extLst>
              <a:ext uri="{FF2B5EF4-FFF2-40B4-BE49-F238E27FC236}">
                <a16:creationId xmlns:a16="http://schemas.microsoft.com/office/drawing/2014/main" id="{AD48DF38-3540-A345-4481-464237DC3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48" name="슬라이드 번호 개체 틀 3">
            <a:extLst>
              <a:ext uri="{FF2B5EF4-FFF2-40B4-BE49-F238E27FC236}">
                <a16:creationId xmlns:a16="http://schemas.microsoft.com/office/drawing/2014/main" id="{E820A3D0-58FD-52BC-687D-8DE2BB8AE2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B094FE9-F8E8-4B97-B4CC-E505B4E69184}" type="slidenum">
              <a:rPr lang="en-US" altLang="ko-KR"/>
              <a:pPr>
                <a:spcBef>
                  <a:spcPct val="0"/>
                </a:spcBef>
              </a:pPr>
              <a:t>26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이미지 개체 틀 1">
            <a:extLst>
              <a:ext uri="{FF2B5EF4-FFF2-40B4-BE49-F238E27FC236}">
                <a16:creationId xmlns:a16="http://schemas.microsoft.com/office/drawing/2014/main" id="{262F220C-8F20-6DB4-C86A-6B0D22D466B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슬라이드 노트 개체 틀 2">
            <a:extLst>
              <a:ext uri="{FF2B5EF4-FFF2-40B4-BE49-F238E27FC236}">
                <a16:creationId xmlns:a16="http://schemas.microsoft.com/office/drawing/2014/main" id="{B51A9393-1490-DD25-9B4B-525B7C878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396" name="슬라이드 번호 개체 틀 3">
            <a:extLst>
              <a:ext uri="{FF2B5EF4-FFF2-40B4-BE49-F238E27FC236}">
                <a16:creationId xmlns:a16="http://schemas.microsoft.com/office/drawing/2014/main" id="{972D159E-64DF-961D-D1FF-FD579106C0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8E1D6E8-9143-4712-8B54-136E5D821B63}" type="slidenum">
              <a:rPr lang="en-US" altLang="ko-KR"/>
              <a:pPr>
                <a:spcBef>
                  <a:spcPct val="0"/>
                </a:spcBef>
              </a:pPr>
              <a:t>27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>
            <a:extLst>
              <a:ext uri="{FF2B5EF4-FFF2-40B4-BE49-F238E27FC236}">
                <a16:creationId xmlns:a16="http://schemas.microsoft.com/office/drawing/2014/main" id="{A6DA12E1-C5F5-F315-D70F-E46D5D450EC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>
            <a:extLst>
              <a:ext uri="{FF2B5EF4-FFF2-40B4-BE49-F238E27FC236}">
                <a16:creationId xmlns:a16="http://schemas.microsoft.com/office/drawing/2014/main" id="{4D335883-83DF-8375-E033-A92098CAA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4" name="슬라이드 번호 개체 틀 3">
            <a:extLst>
              <a:ext uri="{FF2B5EF4-FFF2-40B4-BE49-F238E27FC236}">
                <a16:creationId xmlns:a16="http://schemas.microsoft.com/office/drawing/2014/main" id="{78B59212-C7CF-0016-41E6-DDD8B15F6B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C4C628D-A571-46AF-AFC5-03265C0CFE3D}" type="slidenum">
              <a:rPr lang="en-US" altLang="ko-KR"/>
              <a:pPr>
                <a:spcBef>
                  <a:spcPct val="0"/>
                </a:spcBef>
              </a:pPr>
              <a:t>28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>
            <a:extLst>
              <a:ext uri="{FF2B5EF4-FFF2-40B4-BE49-F238E27FC236}">
                <a16:creationId xmlns:a16="http://schemas.microsoft.com/office/drawing/2014/main" id="{AE95C836-88C2-A068-2932-C6C0809E8C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슬라이드 노트 개체 틀 2">
            <a:extLst>
              <a:ext uri="{FF2B5EF4-FFF2-40B4-BE49-F238E27FC236}">
                <a16:creationId xmlns:a16="http://schemas.microsoft.com/office/drawing/2014/main" id="{989213CF-169A-9EEB-321A-2A1842DBE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492" name="슬라이드 번호 개체 틀 3">
            <a:extLst>
              <a:ext uri="{FF2B5EF4-FFF2-40B4-BE49-F238E27FC236}">
                <a16:creationId xmlns:a16="http://schemas.microsoft.com/office/drawing/2014/main" id="{BB825103-FE31-033A-6014-C08EF56BB1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7F7275B-1F25-4C35-B198-794B0BBDC9DB}" type="slidenum">
              <a:rPr lang="en-US" altLang="ko-KR"/>
              <a:pPr>
                <a:spcBef>
                  <a:spcPct val="0"/>
                </a:spcBef>
              </a:pPr>
              <a:t>29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>
            <a:extLst>
              <a:ext uri="{FF2B5EF4-FFF2-40B4-BE49-F238E27FC236}">
                <a16:creationId xmlns:a16="http://schemas.microsoft.com/office/drawing/2014/main" id="{F6148646-CD0A-BC84-539B-EF58229B64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슬라이드 노트 개체 틀 2">
            <a:extLst>
              <a:ext uri="{FF2B5EF4-FFF2-40B4-BE49-F238E27FC236}">
                <a16:creationId xmlns:a16="http://schemas.microsoft.com/office/drawing/2014/main" id="{E0659F5D-69C3-DD7F-04CF-DD5B4E133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4" name="슬라이드 번호 개체 틀 3">
            <a:extLst>
              <a:ext uri="{FF2B5EF4-FFF2-40B4-BE49-F238E27FC236}">
                <a16:creationId xmlns:a16="http://schemas.microsoft.com/office/drawing/2014/main" id="{14EB55AD-C6B3-3FD2-0604-B7A94F3164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E7F75D5-0FD8-4152-9691-353EFD8D36AD}" type="slidenum">
              <a:rPr lang="ko-KR" altLang="en-US"/>
              <a:pPr>
                <a:spcBef>
                  <a:spcPct val="0"/>
                </a:spcBef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슬라이드 이미지 개체 틀 1">
            <a:extLst>
              <a:ext uri="{FF2B5EF4-FFF2-40B4-BE49-F238E27FC236}">
                <a16:creationId xmlns:a16="http://schemas.microsoft.com/office/drawing/2014/main" id="{652A7918-DE2B-1B5E-D91A-4AA8623DDC0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슬라이드 노트 개체 틀 2">
            <a:extLst>
              <a:ext uri="{FF2B5EF4-FFF2-40B4-BE49-F238E27FC236}">
                <a16:creationId xmlns:a16="http://schemas.microsoft.com/office/drawing/2014/main" id="{AE7179EF-3AEB-697F-3BC9-C27F7EE69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540" name="슬라이드 번호 개체 틀 3">
            <a:extLst>
              <a:ext uri="{FF2B5EF4-FFF2-40B4-BE49-F238E27FC236}">
                <a16:creationId xmlns:a16="http://schemas.microsoft.com/office/drawing/2014/main" id="{9B9A25DA-9620-7494-4311-F403C96382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FC48B6F4-CD4E-48C8-9032-19ADD8964F87}" type="slidenum">
              <a:rPr lang="en-US" altLang="ko-KR"/>
              <a:pPr>
                <a:spcBef>
                  <a:spcPct val="0"/>
                </a:spcBef>
              </a:pPr>
              <a:t>30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슬라이드 이미지 개체 틀 1">
            <a:extLst>
              <a:ext uri="{FF2B5EF4-FFF2-40B4-BE49-F238E27FC236}">
                <a16:creationId xmlns:a16="http://schemas.microsoft.com/office/drawing/2014/main" id="{54DBC656-0C84-6568-E8AE-6FD8FE2AF5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슬라이드 노트 개체 틀 2">
            <a:extLst>
              <a:ext uri="{FF2B5EF4-FFF2-40B4-BE49-F238E27FC236}">
                <a16:creationId xmlns:a16="http://schemas.microsoft.com/office/drawing/2014/main" id="{1DE71B20-B3E8-5CBE-533B-2B07DEC43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588" name="슬라이드 번호 개체 틀 3">
            <a:extLst>
              <a:ext uri="{FF2B5EF4-FFF2-40B4-BE49-F238E27FC236}">
                <a16:creationId xmlns:a16="http://schemas.microsoft.com/office/drawing/2014/main" id="{9A862658-AF1B-7AA5-CD07-F327B9B3C4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23AE6D0-FCCA-491F-A6B0-5E4E24978D96}" type="slidenum">
              <a:rPr lang="en-US" altLang="ko-KR"/>
              <a:pPr>
                <a:spcBef>
                  <a:spcPct val="0"/>
                </a:spcBef>
              </a:pPr>
              <a:t>31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>
            <a:extLst>
              <a:ext uri="{FF2B5EF4-FFF2-40B4-BE49-F238E27FC236}">
                <a16:creationId xmlns:a16="http://schemas.microsoft.com/office/drawing/2014/main" id="{79DE8E18-B060-02A7-FB52-C123D96EC97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슬라이드 노트 개체 틀 2">
            <a:extLst>
              <a:ext uri="{FF2B5EF4-FFF2-40B4-BE49-F238E27FC236}">
                <a16:creationId xmlns:a16="http://schemas.microsoft.com/office/drawing/2014/main" id="{AAF33812-3ECB-B778-05E7-248D90065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292" name="슬라이드 번호 개체 틀 3">
            <a:extLst>
              <a:ext uri="{FF2B5EF4-FFF2-40B4-BE49-F238E27FC236}">
                <a16:creationId xmlns:a16="http://schemas.microsoft.com/office/drawing/2014/main" id="{A456D7CB-8854-664C-1D0B-6E073E0A69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774C4BD-DB7B-4E3E-8F58-33D27EF783E3}" type="slidenum">
              <a:rPr lang="en-US" altLang="ko-KR"/>
              <a:pPr>
                <a:spcBef>
                  <a:spcPct val="0"/>
                </a:spcBef>
              </a:pPr>
              <a:t>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295DD5DF-88B7-7CB1-6C67-430ADAC2DC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29A5880-9AA0-43C8-A325-2815E41B6C5F}" type="slidenum">
              <a:rPr lang="en-US" altLang="ko-KR"/>
              <a:pPr>
                <a:spcBef>
                  <a:spcPct val="0"/>
                </a:spcBef>
              </a:pPr>
              <a:t>5</a:t>
            </a:fld>
            <a:endParaRPr lang="en-US" altLang="ko-KR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2BC79E66-F54E-B8F3-2995-9930DFEA19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6B4C9870-6D34-AAFA-A67D-CD3627B606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CD6DCDAB-E1B7-B8F9-48D6-DAC186513A6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E469AB8E-EF92-5331-AD55-FB3691B90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1588FB74-000D-3EBB-5435-DC2BE299E6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E974094-93BF-4BF2-9FD4-84358063E7C5}" type="slidenum">
              <a:rPr lang="en-US" altLang="ko-KR"/>
              <a:pPr>
                <a:spcBef>
                  <a:spcPct val="0"/>
                </a:spcBef>
              </a:pPr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E7DB1456-4294-8E87-53F6-C3BADD4005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6AF11659-9B25-07DB-63B8-68DD3B6B6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4A662FBF-F1B6-FF0E-3529-7B976F81C6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574B54D-910A-4FC5-9D48-000442F7462E}" type="slidenum">
              <a:rPr lang="en-US" altLang="ko-KR"/>
              <a:pPr>
                <a:spcBef>
                  <a:spcPct val="0"/>
                </a:spcBef>
              </a:pPr>
              <a:t>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>
            <a:extLst>
              <a:ext uri="{FF2B5EF4-FFF2-40B4-BE49-F238E27FC236}">
                <a16:creationId xmlns:a16="http://schemas.microsoft.com/office/drawing/2014/main" id="{CA86F361-EC9C-D33A-1A24-330F5B0F4CC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슬라이드 노트 개체 틀 2">
            <a:extLst>
              <a:ext uri="{FF2B5EF4-FFF2-40B4-BE49-F238E27FC236}">
                <a16:creationId xmlns:a16="http://schemas.microsoft.com/office/drawing/2014/main" id="{058702F1-49D9-54C5-A98D-F2AC85D00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84" name="슬라이드 번호 개체 틀 3">
            <a:extLst>
              <a:ext uri="{FF2B5EF4-FFF2-40B4-BE49-F238E27FC236}">
                <a16:creationId xmlns:a16="http://schemas.microsoft.com/office/drawing/2014/main" id="{3EE42172-B219-4E85-F0C7-010CDDE013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1585E93-851F-4E57-98E4-90C21ED38BE0}" type="slidenum">
              <a:rPr lang="en-US" altLang="ko-KR"/>
              <a:pPr>
                <a:spcBef>
                  <a:spcPct val="0"/>
                </a:spcBef>
              </a:pPr>
              <a:t>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>
            <a:extLst>
              <a:ext uri="{FF2B5EF4-FFF2-40B4-BE49-F238E27FC236}">
                <a16:creationId xmlns:a16="http://schemas.microsoft.com/office/drawing/2014/main" id="{2B137973-80CE-8D0C-530D-DBB2929969F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슬라이드 노트 개체 틀 2">
            <a:extLst>
              <a:ext uri="{FF2B5EF4-FFF2-40B4-BE49-F238E27FC236}">
                <a16:creationId xmlns:a16="http://schemas.microsoft.com/office/drawing/2014/main" id="{4C31251E-6F05-78D3-B25C-80EBAAD71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32" name="슬라이드 번호 개체 틀 3">
            <a:extLst>
              <a:ext uri="{FF2B5EF4-FFF2-40B4-BE49-F238E27FC236}">
                <a16:creationId xmlns:a16="http://schemas.microsoft.com/office/drawing/2014/main" id="{0F10B72E-FC2A-77C3-40D4-03E306315A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AB1BF8D-1EAB-45FD-BB45-7971B0872661}" type="slidenum">
              <a:rPr lang="en-US" altLang="ko-KR"/>
              <a:pPr>
                <a:spcBef>
                  <a:spcPct val="0"/>
                </a:spcBef>
              </a:pPr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E9D803F-342C-EE00-F319-F020140FAB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9" t="17232" r="9392" b="203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9">
            <a:extLst>
              <a:ext uri="{FF2B5EF4-FFF2-40B4-BE49-F238E27FC236}">
                <a16:creationId xmlns:a16="http://schemas.microsoft.com/office/drawing/2014/main" id="{EB6D07DE-8DD2-EE0C-D017-4BB0073F589E}"/>
              </a:ext>
            </a:extLst>
          </p:cNvPr>
          <p:cNvGrpSpPr>
            <a:grpSpLocks/>
          </p:cNvGrpSpPr>
          <p:nvPr/>
        </p:nvGrpSpPr>
        <p:grpSpPr bwMode="auto">
          <a:xfrm>
            <a:off x="0" y="3073400"/>
            <a:ext cx="9144000" cy="838200"/>
            <a:chOff x="0" y="1920"/>
            <a:chExt cx="5760" cy="528"/>
          </a:xfrm>
        </p:grpSpPr>
        <p:sp>
          <p:nvSpPr>
            <p:cNvPr id="4" name="Line 27">
              <a:extLst>
                <a:ext uri="{FF2B5EF4-FFF2-40B4-BE49-F238E27FC236}">
                  <a16:creationId xmlns:a16="http://schemas.microsoft.com/office/drawing/2014/main" id="{757F996E-F5E2-C4D3-22EE-1224B4996A09}"/>
                </a:ext>
              </a:extLst>
            </p:cNvPr>
            <p:cNvSpPr>
              <a:spLocks noChangeShapeType="1"/>
            </p:cNvSpPr>
            <p:nvPr userDrawn="1"/>
          </p:nvSpPr>
          <p:spPr bwMode="ltGray">
            <a:xfrm>
              <a:off x="0" y="1920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Line 28">
              <a:extLst>
                <a:ext uri="{FF2B5EF4-FFF2-40B4-BE49-F238E27FC236}">
                  <a16:creationId xmlns:a16="http://schemas.microsoft.com/office/drawing/2014/main" id="{4A36EB56-199E-720E-28CA-186C1F455B16}"/>
                </a:ext>
              </a:extLst>
            </p:cNvPr>
            <p:cNvSpPr>
              <a:spLocks noChangeShapeType="1"/>
            </p:cNvSpPr>
            <p:nvPr userDrawn="1"/>
          </p:nvSpPr>
          <p:spPr bwMode="ltGray">
            <a:xfrm>
              <a:off x="0" y="2448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" name="Line 30">
            <a:extLst>
              <a:ext uri="{FF2B5EF4-FFF2-40B4-BE49-F238E27FC236}">
                <a16:creationId xmlns:a16="http://schemas.microsoft.com/office/drawing/2014/main" id="{4B1C0FE6-8BFE-69CB-A544-6CC3F5D06781}"/>
              </a:ext>
            </a:extLst>
          </p:cNvPr>
          <p:cNvSpPr>
            <a:spLocks noChangeShapeType="1"/>
          </p:cNvSpPr>
          <p:nvPr/>
        </p:nvSpPr>
        <p:spPr bwMode="ltGray">
          <a:xfrm>
            <a:off x="2286000" y="3911600"/>
            <a:ext cx="0" cy="1905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Line 31">
            <a:extLst>
              <a:ext uri="{FF2B5EF4-FFF2-40B4-BE49-F238E27FC236}">
                <a16:creationId xmlns:a16="http://schemas.microsoft.com/office/drawing/2014/main" id="{782DE290-C4E0-F4A2-13B7-CD13A2EBC0C1}"/>
              </a:ext>
            </a:extLst>
          </p:cNvPr>
          <p:cNvSpPr>
            <a:spLocks noChangeShapeType="1"/>
          </p:cNvSpPr>
          <p:nvPr/>
        </p:nvSpPr>
        <p:spPr bwMode="ltGray">
          <a:xfrm>
            <a:off x="2057400" y="5562600"/>
            <a:ext cx="502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8" name="Group 32">
            <a:extLst>
              <a:ext uri="{FF2B5EF4-FFF2-40B4-BE49-F238E27FC236}">
                <a16:creationId xmlns:a16="http://schemas.microsoft.com/office/drawing/2014/main" id="{631DC0C8-86CA-9484-8104-F952B08790FF}"/>
              </a:ext>
            </a:extLst>
          </p:cNvPr>
          <p:cNvGrpSpPr>
            <a:grpSpLocks/>
          </p:cNvGrpSpPr>
          <p:nvPr/>
        </p:nvGrpSpPr>
        <p:grpSpPr bwMode="auto">
          <a:xfrm>
            <a:off x="0" y="3022600"/>
            <a:ext cx="9144000" cy="838200"/>
            <a:chOff x="0" y="1920"/>
            <a:chExt cx="5760" cy="528"/>
          </a:xfrm>
        </p:grpSpPr>
        <p:sp>
          <p:nvSpPr>
            <p:cNvPr id="9" name="Line 33">
              <a:extLst>
                <a:ext uri="{FF2B5EF4-FFF2-40B4-BE49-F238E27FC236}">
                  <a16:creationId xmlns:a16="http://schemas.microsoft.com/office/drawing/2014/main" id="{000E939C-4760-B115-2AE9-A22A6D2A49D4}"/>
                </a:ext>
              </a:extLst>
            </p:cNvPr>
            <p:cNvSpPr>
              <a:spLocks noChangeShapeType="1"/>
            </p:cNvSpPr>
            <p:nvPr userDrawn="1"/>
          </p:nvSpPr>
          <p:spPr bwMode="ltGray">
            <a:xfrm>
              <a:off x="0" y="1920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34">
              <a:extLst>
                <a:ext uri="{FF2B5EF4-FFF2-40B4-BE49-F238E27FC236}">
                  <a16:creationId xmlns:a16="http://schemas.microsoft.com/office/drawing/2014/main" id="{C2A3B503-513D-8033-ABCC-414A0276C044}"/>
                </a:ext>
              </a:extLst>
            </p:cNvPr>
            <p:cNvSpPr>
              <a:spLocks noChangeShapeType="1"/>
            </p:cNvSpPr>
            <p:nvPr userDrawn="1"/>
          </p:nvSpPr>
          <p:spPr bwMode="ltGray">
            <a:xfrm>
              <a:off x="0" y="2448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invGray">
          <a:xfrm>
            <a:off x="0" y="3124200"/>
            <a:ext cx="9144000" cy="685800"/>
          </a:xfrm>
          <a:solidFill>
            <a:schemeClr val="tx1"/>
          </a:solidFill>
        </p:spPr>
        <p:txBody>
          <a:bodyPr/>
          <a:lstStyle>
            <a:lvl1pPr algn="ctr">
              <a:defRPr sz="4800">
                <a:solidFill>
                  <a:schemeClr val="bg1"/>
                </a:solidFill>
                <a:effectLst>
                  <a:outerShdw blurRad="38100" dist="38100" dir="2700000" algn="tl">
                    <a:srgbClr val="4D4D4D"/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5105400"/>
            <a:ext cx="5486400" cy="508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B54089ED-B5EF-895F-7D38-E550483268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7E6202B6-BD93-9461-35B6-A667D44D19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solidFill>
                  <a:schemeClr val="bg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C6F28C41-8483-ABEC-24DD-275391E831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06BE7D55-8C26-45C1-B554-65B300E326E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101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A8AB03-78E1-49EC-E48D-F3EFBF369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00B13CF-6375-3BAD-02DD-4A91636EA75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4ED378-8D7B-4A23-9D80-8D33BB01949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052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19812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912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D80F07-6B65-CFD8-7FB5-85C7F07354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91B8F55-B139-4656-929C-4C3F9542E39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695E0C-5E2E-464A-904D-747D0F8E0B6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070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0B90B7E-A522-FE39-C21E-105208E8BC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0CF38E0-3924-423F-5B58-D0C99A117D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39441E-B7EE-46F7-9F95-5F0ED99BCDE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576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FACCBB-A4A5-DC84-55EC-8F25EAD741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146B26C-3B7A-F129-659A-CAC19EEB4DD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A16335-BFD8-408A-85AB-7509C2B2B68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8336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86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4400" y="1371600"/>
            <a:ext cx="3886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2CFD5B-ED9E-5A91-00F0-6F1A8C045C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C8BF375-DC15-DCAA-9B87-A11A7D0898C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1D7E75-6146-4ECB-9369-351FA3DF7A9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021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775AA2E-06D7-F197-963C-B8DAE9F3E5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F9EE2E0-894B-391B-6DD4-7B8658A0564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6C0EE2-8ADB-4006-BB16-F9F0B40CD85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596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299A5AB-F71E-0C27-3A0B-CA4C7604E3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6EE00CE-BA33-A00A-F045-6A1B292A6E1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AC1AD-2BB4-42FB-B6BA-778B401B1B5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406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D22BDC9-19F1-B356-8D60-EF74DC6F6B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F772AF5-500D-98B9-B4D8-962E2B7161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CD96E4-3F66-489A-AE5C-CF929E566D4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456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528BE0-1925-A7BE-03F7-4A9647B0A8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FFC441-5CFB-EC8C-0213-B0B318691AA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2253CE-7B41-481F-B171-626682A8902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7893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06D46F-2EAC-BFA8-A82F-2B0FC9F364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ACDC91-C3CF-309D-27C0-6E119AA81F7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9C8C65-C998-4D98-9414-E96C3DD3929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489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ADF78DB-BD2D-C05B-F54A-C66D009F6E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9" t="17232" r="9392" b="203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40C33389-FC12-6842-70BF-A09D3A9291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924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EDC948D-8E39-04D0-95F8-EF217AA961E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13500"/>
            <a:ext cx="19050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01D01E1-35B8-2B36-01C4-87EA3B1F59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33800" y="6413500"/>
            <a:ext cx="16002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/>
            </a:lvl1pPr>
          </a:lstStyle>
          <a:p>
            <a:fld id="{A393DFE0-6573-4131-96A4-6CB169C2D98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DD664AA-9540-F018-7D2B-3565D545EA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685800" y="609600"/>
            <a:ext cx="784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3" name="Line 19">
            <a:extLst>
              <a:ext uri="{FF2B5EF4-FFF2-40B4-BE49-F238E27FC236}">
                <a16:creationId xmlns:a16="http://schemas.microsoft.com/office/drawing/2014/main" id="{259D6C35-59F0-9288-97BE-7AD2C41964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219200"/>
            <a:ext cx="8458200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+mj-lt"/>
          <a:ea typeface="HY동녘B" pitchFamily="18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MD솔체" pitchFamily="18" charset="-127"/>
          <a:ea typeface="HY동녘B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MD솔체" pitchFamily="18" charset="-127"/>
          <a:ea typeface="HY동녘B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MD솔체" pitchFamily="18" charset="-127"/>
          <a:ea typeface="HY동녘B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MD솔체" pitchFamily="18" charset="-127"/>
          <a:ea typeface="HY동녘B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£"/>
        <a:defRPr kumimoji="1" sz="2800">
          <a:solidFill>
            <a:schemeClr val="tx1"/>
          </a:solidFill>
          <a:latin typeface="+mn-lt"/>
          <a:ea typeface="HY동녘M" pitchFamily="18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HY동녘M" pitchFamily="18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400">
          <a:solidFill>
            <a:schemeClr val="tx1"/>
          </a:solidFill>
          <a:latin typeface="+mn-lt"/>
          <a:ea typeface="HY동녘M" pitchFamily="18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HY동녘M" pitchFamily="18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HY동녘M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%5b0131%5d&#49884;&#49324;&#44592;&#54925;%20&#52285;.120131.&#48709;&#45936;&#51060;&#53552;%20&#49464;&#49345;&#51012;%20&#48148;&#44984;&#45796;.HDTV.H264.720p-Mania.mp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2B09AE3B-D2B5-ED2D-72C1-0B22B4C66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9" t="17232" r="9392" b="203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>
            <a:extLst>
              <a:ext uri="{FF2B5EF4-FFF2-40B4-BE49-F238E27FC236}">
                <a16:creationId xmlns:a16="http://schemas.microsoft.com/office/drawing/2014/main" id="{6978233C-1506-8278-B6B2-2B8E248A225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571625"/>
            <a:ext cx="9144000" cy="1728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ko-KR" sz="2800" dirty="0">
                <a:solidFill>
                  <a:schemeClr val="tx2">
                    <a:lumMod val="75000"/>
                  </a:schemeClr>
                </a:solidFill>
                <a:latin typeface="HY동녘B" pitchFamily="18" charset="-127"/>
              </a:rPr>
              <a:t> Databases</a:t>
            </a:r>
            <a:br>
              <a:rPr lang="en-US" altLang="ko-KR" dirty="0">
                <a:solidFill>
                  <a:schemeClr val="tx2">
                    <a:lumMod val="75000"/>
                  </a:schemeClr>
                </a:solidFill>
                <a:latin typeface="HY동녘B" pitchFamily="18" charset="-127"/>
              </a:rPr>
            </a:br>
            <a:r>
              <a:rPr lang="ko-KR" altLang="en-US" sz="4400" dirty="0">
                <a:solidFill>
                  <a:schemeClr val="tx2">
                    <a:lumMod val="75000"/>
                  </a:schemeClr>
                </a:solidFill>
                <a:latin typeface="HY동녘B" pitchFamily="18" charset="-127"/>
              </a:rPr>
              <a:t>제 </a:t>
            </a:r>
            <a:r>
              <a:rPr lang="en-US" altLang="ko-KR" sz="4400" dirty="0">
                <a:solidFill>
                  <a:schemeClr val="tx2">
                    <a:lumMod val="75000"/>
                  </a:schemeClr>
                </a:solidFill>
                <a:latin typeface="HY동녘B" pitchFamily="18" charset="-127"/>
              </a:rPr>
              <a:t>1</a:t>
            </a:r>
            <a:r>
              <a:rPr lang="ko-KR" altLang="en-US" sz="4400" dirty="0">
                <a:solidFill>
                  <a:schemeClr val="tx2">
                    <a:lumMod val="75000"/>
                  </a:schemeClr>
                </a:solidFill>
                <a:latin typeface="HY동녘B" pitchFamily="18" charset="-127"/>
              </a:rPr>
              <a:t>장</a:t>
            </a:r>
            <a:r>
              <a:rPr lang="en-US" altLang="ko-KR" sz="4400" dirty="0">
                <a:solidFill>
                  <a:schemeClr val="tx2">
                    <a:lumMod val="75000"/>
                  </a:schemeClr>
                </a:solidFill>
                <a:latin typeface="HY동녘B" pitchFamily="18" charset="-127"/>
              </a:rPr>
              <a:t>. </a:t>
            </a:r>
            <a:r>
              <a:rPr lang="ko-KR" altLang="en-US" sz="4400" dirty="0">
                <a:solidFill>
                  <a:schemeClr val="tx2">
                    <a:lumMod val="75000"/>
                  </a:schemeClr>
                </a:solidFill>
                <a:latin typeface="HY동녘B" pitchFamily="18" charset="-127"/>
              </a:rPr>
              <a:t>데이터베이스와 </a:t>
            </a:r>
            <a:br>
              <a:rPr lang="ko-KR" altLang="en-US" sz="4400" dirty="0">
                <a:solidFill>
                  <a:schemeClr val="tx2">
                    <a:lumMod val="75000"/>
                  </a:schemeClr>
                </a:solidFill>
                <a:latin typeface="HY동녘B" pitchFamily="18" charset="-127"/>
              </a:rPr>
            </a:br>
            <a:r>
              <a:rPr lang="ko-KR" altLang="en-US" sz="4400" dirty="0">
                <a:solidFill>
                  <a:schemeClr val="tx2">
                    <a:lumMod val="75000"/>
                  </a:schemeClr>
                </a:solidFill>
                <a:latin typeface="HY동녘B" pitchFamily="18" charset="-127"/>
              </a:rPr>
              <a:t>데이터베이스 사용자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39A4649-088B-7355-2FD1-A912E8B7B73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35150" y="4797425"/>
            <a:ext cx="5767388" cy="13684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한국공학대학교</a:t>
            </a:r>
          </a:p>
          <a:p>
            <a:pPr eaLnBrk="1" hangingPunct="1">
              <a:defRPr/>
            </a:pP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게임공학과</a:t>
            </a:r>
          </a:p>
          <a:p>
            <a:pPr eaLnBrk="1" hangingPunct="1">
              <a:defRPr/>
            </a:pP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장 지 </a:t>
            </a:r>
            <a:r>
              <a:rPr lang="ko-KR" alt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웅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HY동녘B" pitchFamily="18" charset="-127"/>
              <a:ea typeface="HY동녘B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>
            <a:extLst>
              <a:ext uri="{FF2B5EF4-FFF2-40B4-BE49-F238E27FC236}">
                <a16:creationId xmlns:a16="http://schemas.microsoft.com/office/drawing/2014/main" id="{D4E78087-9DA1-F092-549D-E7C627B20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4313"/>
            <a:ext cx="7848600" cy="928687"/>
          </a:xfrm>
        </p:spPr>
        <p:txBody>
          <a:bodyPr/>
          <a:lstStyle/>
          <a:p>
            <a:r>
              <a:rPr lang="ko-KR" altLang="en-US">
                <a:latin typeface="HY동녘B" pitchFamily="18" charset="-127"/>
              </a:rPr>
              <a:t>화일시스템의 특징</a:t>
            </a:r>
          </a:p>
        </p:txBody>
      </p:sp>
      <p:sp>
        <p:nvSpPr>
          <p:cNvPr id="4" name="AutoShape 12">
            <a:extLst>
              <a:ext uri="{FF2B5EF4-FFF2-40B4-BE49-F238E27FC236}">
                <a16:creationId xmlns:a16="http://schemas.microsoft.com/office/drawing/2014/main" id="{999702EF-9C8C-6AF9-90A9-5F20408CDDBC}"/>
              </a:ext>
            </a:extLst>
          </p:cNvPr>
          <p:cNvSpPr>
            <a:spLocks noChangeArrowheads="1"/>
          </p:cNvSpPr>
          <p:nvPr/>
        </p:nvSpPr>
        <p:spPr bwMode="gray">
          <a:xfrm>
            <a:off x="928688" y="1571625"/>
            <a:ext cx="7634287" cy="7858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ln w="254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동녘B" pitchFamily="18" charset="-127"/>
                <a:ea typeface="HY동녘B" pitchFamily="18" charset="-127"/>
              </a:rPr>
              <a:t>데이터에 대한 프로그램의 의존도가 높다</a:t>
            </a:r>
            <a:endParaRPr lang="en-US" altLang="ko-KR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Y동녘B" pitchFamily="18" charset="-127"/>
              <a:ea typeface="HY동녘B" pitchFamily="18" charset="-127"/>
            </a:endParaRPr>
          </a:p>
        </p:txBody>
      </p:sp>
      <p:grpSp>
        <p:nvGrpSpPr>
          <p:cNvPr id="2" name="그룹 16">
            <a:extLst>
              <a:ext uri="{FF2B5EF4-FFF2-40B4-BE49-F238E27FC236}">
                <a16:creationId xmlns:a16="http://schemas.microsoft.com/office/drawing/2014/main" id="{D4DF255B-2D05-8A7A-33B2-99B9F5D9A731}"/>
              </a:ext>
            </a:extLst>
          </p:cNvPr>
          <p:cNvGrpSpPr>
            <a:grpSpLocks/>
          </p:cNvGrpSpPr>
          <p:nvPr/>
        </p:nvGrpSpPr>
        <p:grpSpPr bwMode="auto">
          <a:xfrm>
            <a:off x="1571625" y="2643188"/>
            <a:ext cx="5929313" cy="3429000"/>
            <a:chOff x="1571604" y="2643182"/>
            <a:chExt cx="5929354" cy="3429024"/>
          </a:xfrm>
        </p:grpSpPr>
        <p:grpSp>
          <p:nvGrpSpPr>
            <p:cNvPr id="23557" name="그룹 10">
              <a:extLst>
                <a:ext uri="{FF2B5EF4-FFF2-40B4-BE49-F238E27FC236}">
                  <a16:creationId xmlns:a16="http://schemas.microsoft.com/office/drawing/2014/main" id="{D40FC323-9E31-37E8-0891-CF1D557D63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1604" y="2643182"/>
              <a:ext cx="5929354" cy="1571636"/>
              <a:chOff x="1571604" y="2643182"/>
              <a:chExt cx="5929354" cy="1571636"/>
            </a:xfrm>
          </p:grpSpPr>
          <p:sp>
            <p:nvSpPr>
              <p:cNvPr id="23563" name="Rectangle 6">
                <a:extLst>
                  <a:ext uri="{FF2B5EF4-FFF2-40B4-BE49-F238E27FC236}">
                    <a16:creationId xmlns:a16="http://schemas.microsoft.com/office/drawing/2014/main" id="{1EA52CB5-5DEE-D2DE-78C8-3A4A828A431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571604" y="2643182"/>
                <a:ext cx="2174890" cy="1571636"/>
              </a:xfrm>
              <a:prstGeom prst="rect">
                <a:avLst/>
              </a:prstGeom>
              <a:gradFill rotWithShape="1">
                <a:gsLst>
                  <a:gs pos="0">
                    <a:srgbClr val="004747"/>
                  </a:gs>
                  <a:gs pos="50000">
                    <a:srgbClr val="009999"/>
                  </a:gs>
                  <a:gs pos="100000">
                    <a:srgbClr val="004747"/>
                  </a:gs>
                </a:gsLst>
                <a:lin ang="2700000" scaled="1"/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dist="107763" dir="81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2000" b="1">
                    <a:solidFill>
                      <a:srgbClr val="FFFFFF"/>
                    </a:solidFill>
                    <a:latin typeface="HY동녘M" pitchFamily="18" charset="-127"/>
                  </a:rPr>
                  <a:t>응용프로그램</a:t>
                </a:r>
                <a:r>
                  <a:rPr lang="en-US" altLang="ko-KR" sz="2000" b="1">
                    <a:solidFill>
                      <a:srgbClr val="FFFFFF"/>
                    </a:solidFill>
                    <a:latin typeface="HY동녘M" pitchFamily="18" charset="-127"/>
                  </a:rPr>
                  <a:t>1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2000" b="1">
                  <a:solidFill>
                    <a:srgbClr val="FFFFFF"/>
                  </a:solidFill>
                  <a:latin typeface="HY동녘M" pitchFamily="18" charset="-127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2000" b="1">
                  <a:solidFill>
                    <a:srgbClr val="FFFFFF"/>
                  </a:solidFill>
                  <a:latin typeface="HY동녘M" pitchFamily="18" charset="-127"/>
                </a:endParaRPr>
              </a:p>
            </p:txBody>
          </p:sp>
          <p:sp>
            <p:nvSpPr>
              <p:cNvPr id="23564" name="Rectangle 9">
                <a:extLst>
                  <a:ext uri="{FF2B5EF4-FFF2-40B4-BE49-F238E27FC236}">
                    <a16:creationId xmlns:a16="http://schemas.microsoft.com/office/drawing/2014/main" id="{4F73B89C-EDE4-C9AA-ACE4-3BFA533A6C7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326068" y="2643182"/>
                <a:ext cx="2174890" cy="1571636"/>
              </a:xfrm>
              <a:prstGeom prst="rect">
                <a:avLst/>
              </a:prstGeom>
              <a:gradFill rotWithShape="1">
                <a:gsLst>
                  <a:gs pos="0">
                    <a:srgbClr val="642C13"/>
                  </a:gs>
                  <a:gs pos="50000">
                    <a:srgbClr val="D85E28"/>
                  </a:gs>
                  <a:gs pos="100000">
                    <a:srgbClr val="642C13"/>
                  </a:gs>
                </a:gsLst>
                <a:lin ang="2700000" scaled="1"/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dist="107763" dir="81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2000" b="1">
                    <a:solidFill>
                      <a:srgbClr val="FFFFCC"/>
                    </a:solidFill>
                    <a:latin typeface="HY동녘M" pitchFamily="18" charset="-127"/>
                  </a:rPr>
                  <a:t>데이타화일</a:t>
                </a:r>
                <a:r>
                  <a:rPr lang="en-US" altLang="ko-KR" sz="2000" b="1">
                    <a:solidFill>
                      <a:srgbClr val="FFFFCC"/>
                    </a:solidFill>
                    <a:latin typeface="HY동녘M" pitchFamily="18" charset="-127"/>
                  </a:rPr>
                  <a:t>1</a:t>
                </a:r>
              </a:p>
            </p:txBody>
          </p:sp>
          <p:sp>
            <p:nvSpPr>
              <p:cNvPr id="23565" name="Rectangle 5">
                <a:extLst>
                  <a:ext uri="{FF2B5EF4-FFF2-40B4-BE49-F238E27FC236}">
                    <a16:creationId xmlns:a16="http://schemas.microsoft.com/office/drawing/2014/main" id="{88061C31-EBCA-3309-3223-29955C087C3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71670" y="3429000"/>
                <a:ext cx="1643074" cy="785818"/>
              </a:xfrm>
              <a:prstGeom prst="rect">
                <a:avLst/>
              </a:prstGeom>
              <a:gradFill rotWithShape="1">
                <a:gsLst>
                  <a:gs pos="0">
                    <a:srgbClr val="475E00"/>
                  </a:gs>
                  <a:gs pos="5000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2000" b="1">
                    <a:solidFill>
                      <a:srgbClr val="FFFFFF"/>
                    </a:solidFill>
                    <a:latin typeface="HY동녘M" pitchFamily="18" charset="-127"/>
                  </a:rPr>
                  <a:t>데이타정의</a:t>
                </a:r>
                <a:endParaRPr lang="en-US" altLang="ko-KR" sz="2000" b="1">
                  <a:solidFill>
                    <a:srgbClr val="FFFFFF"/>
                  </a:solidFill>
                  <a:latin typeface="HY동녘M" pitchFamily="18" charset="-127"/>
                </a:endParaRPr>
              </a:p>
            </p:txBody>
          </p:sp>
          <p:sp>
            <p:nvSpPr>
              <p:cNvPr id="10" name="왼쪽/오른쪽 화살표 9">
                <a:extLst>
                  <a:ext uri="{FF2B5EF4-FFF2-40B4-BE49-F238E27FC236}">
                    <a16:creationId xmlns:a16="http://schemas.microsoft.com/office/drawing/2014/main" id="{49878829-E863-175C-94A1-EDFD28A5C791}"/>
                  </a:ext>
                </a:extLst>
              </p:cNvPr>
              <p:cNvSpPr/>
              <p:nvPr/>
            </p:nvSpPr>
            <p:spPr>
              <a:xfrm>
                <a:off x="3571868" y="3714751"/>
                <a:ext cx="1714512" cy="214315"/>
              </a:xfrm>
              <a:prstGeom prst="leftRightArrow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endParaRPr lang="ko-KR" altLang="en-US"/>
              </a:p>
            </p:txBody>
          </p:sp>
        </p:grpSp>
        <p:grpSp>
          <p:nvGrpSpPr>
            <p:cNvPr id="23558" name="그룹 11">
              <a:extLst>
                <a:ext uri="{FF2B5EF4-FFF2-40B4-BE49-F238E27FC236}">
                  <a16:creationId xmlns:a16="http://schemas.microsoft.com/office/drawing/2014/main" id="{DDDB80C9-B4E6-A6EF-D733-B27E4B409C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1604" y="4500570"/>
              <a:ext cx="5929354" cy="1571636"/>
              <a:chOff x="1571604" y="2643182"/>
              <a:chExt cx="5929354" cy="1571636"/>
            </a:xfrm>
          </p:grpSpPr>
          <p:sp>
            <p:nvSpPr>
              <p:cNvPr id="23559" name="Rectangle 6">
                <a:extLst>
                  <a:ext uri="{FF2B5EF4-FFF2-40B4-BE49-F238E27FC236}">
                    <a16:creationId xmlns:a16="http://schemas.microsoft.com/office/drawing/2014/main" id="{E480E24A-B3DF-602F-0A4A-29F0D409326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571604" y="2643182"/>
                <a:ext cx="2174890" cy="1571636"/>
              </a:xfrm>
              <a:prstGeom prst="rect">
                <a:avLst/>
              </a:prstGeom>
              <a:gradFill rotWithShape="1">
                <a:gsLst>
                  <a:gs pos="0">
                    <a:srgbClr val="004747"/>
                  </a:gs>
                  <a:gs pos="50000">
                    <a:srgbClr val="009999"/>
                  </a:gs>
                  <a:gs pos="100000">
                    <a:srgbClr val="004747"/>
                  </a:gs>
                </a:gsLst>
                <a:lin ang="2700000" scaled="1"/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dist="107763" dir="81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2000" b="1">
                    <a:solidFill>
                      <a:srgbClr val="FFFFFF"/>
                    </a:solidFill>
                    <a:latin typeface="HY동녘M" pitchFamily="18" charset="-127"/>
                  </a:rPr>
                  <a:t>응용프로그램</a:t>
                </a:r>
                <a:r>
                  <a:rPr lang="en-US" altLang="ko-KR" sz="2000" b="1">
                    <a:solidFill>
                      <a:srgbClr val="FFFFFF"/>
                    </a:solidFill>
                    <a:latin typeface="HY동녘M" pitchFamily="18" charset="-127"/>
                  </a:rPr>
                  <a:t>2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2000" b="1">
                  <a:solidFill>
                    <a:srgbClr val="FFFFFF"/>
                  </a:solidFill>
                  <a:latin typeface="HY동녘M" pitchFamily="18" charset="-127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2000" b="1">
                  <a:solidFill>
                    <a:srgbClr val="FFFFFF"/>
                  </a:solidFill>
                  <a:latin typeface="HY동녘M" pitchFamily="18" charset="-127"/>
                </a:endParaRPr>
              </a:p>
            </p:txBody>
          </p:sp>
          <p:sp>
            <p:nvSpPr>
              <p:cNvPr id="23560" name="Rectangle 9">
                <a:extLst>
                  <a:ext uri="{FF2B5EF4-FFF2-40B4-BE49-F238E27FC236}">
                    <a16:creationId xmlns:a16="http://schemas.microsoft.com/office/drawing/2014/main" id="{8BD9642D-11A4-2D58-8206-ADECE19044D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326068" y="2643182"/>
                <a:ext cx="2174890" cy="1571636"/>
              </a:xfrm>
              <a:prstGeom prst="rect">
                <a:avLst/>
              </a:prstGeom>
              <a:gradFill rotWithShape="1">
                <a:gsLst>
                  <a:gs pos="0">
                    <a:srgbClr val="642C13"/>
                  </a:gs>
                  <a:gs pos="50000">
                    <a:srgbClr val="D85E28"/>
                  </a:gs>
                  <a:gs pos="100000">
                    <a:srgbClr val="642C13"/>
                  </a:gs>
                </a:gsLst>
                <a:lin ang="2700000" scaled="1"/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dist="107763" dir="81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2000" b="1">
                    <a:solidFill>
                      <a:srgbClr val="FFFFCC"/>
                    </a:solidFill>
                    <a:latin typeface="HY동녘M" pitchFamily="18" charset="-127"/>
                  </a:rPr>
                  <a:t>데이타화일</a:t>
                </a:r>
                <a:r>
                  <a:rPr lang="en-US" altLang="ko-KR" sz="2000" b="1">
                    <a:solidFill>
                      <a:srgbClr val="FFFFCC"/>
                    </a:solidFill>
                    <a:latin typeface="HY동녘M" pitchFamily="18" charset="-127"/>
                  </a:rPr>
                  <a:t>2</a:t>
                </a:r>
              </a:p>
            </p:txBody>
          </p:sp>
          <p:sp>
            <p:nvSpPr>
              <p:cNvPr id="23561" name="Rectangle 5">
                <a:extLst>
                  <a:ext uri="{FF2B5EF4-FFF2-40B4-BE49-F238E27FC236}">
                    <a16:creationId xmlns:a16="http://schemas.microsoft.com/office/drawing/2014/main" id="{8CC9E333-0A37-BF4B-D126-F1B87C6FA4A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71670" y="3429000"/>
                <a:ext cx="1643074" cy="785818"/>
              </a:xfrm>
              <a:prstGeom prst="rect">
                <a:avLst/>
              </a:prstGeom>
              <a:gradFill rotWithShape="1">
                <a:gsLst>
                  <a:gs pos="0">
                    <a:srgbClr val="475E00"/>
                  </a:gs>
                  <a:gs pos="5000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2000" b="1">
                    <a:solidFill>
                      <a:srgbClr val="FFFFFF"/>
                    </a:solidFill>
                    <a:latin typeface="HY동녘M" pitchFamily="18" charset="-127"/>
                  </a:rPr>
                  <a:t>데이타정의</a:t>
                </a:r>
                <a:endParaRPr lang="en-US" altLang="ko-KR" sz="2000" b="1">
                  <a:solidFill>
                    <a:srgbClr val="FFFFFF"/>
                  </a:solidFill>
                  <a:latin typeface="HY동녘M" pitchFamily="18" charset="-127"/>
                </a:endParaRPr>
              </a:p>
            </p:txBody>
          </p:sp>
          <p:sp>
            <p:nvSpPr>
              <p:cNvPr id="16" name="왼쪽/오른쪽 화살표 15">
                <a:extLst>
                  <a:ext uri="{FF2B5EF4-FFF2-40B4-BE49-F238E27FC236}">
                    <a16:creationId xmlns:a16="http://schemas.microsoft.com/office/drawing/2014/main" id="{24CF6428-A7D7-AC44-EDE9-A11062BE03B6}"/>
                  </a:ext>
                </a:extLst>
              </p:cNvPr>
              <p:cNvSpPr/>
              <p:nvPr/>
            </p:nvSpPr>
            <p:spPr>
              <a:xfrm>
                <a:off x="3571868" y="3714751"/>
                <a:ext cx="1714512" cy="214315"/>
              </a:xfrm>
              <a:prstGeom prst="leftRightArrow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endParaRPr lang="ko-KR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>
            <a:extLst>
              <a:ext uri="{FF2B5EF4-FFF2-40B4-BE49-F238E27FC236}">
                <a16:creationId xmlns:a16="http://schemas.microsoft.com/office/drawing/2014/main" id="{0960A7F0-EBAA-BA63-6C0B-A04C475B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HY동녘B" pitchFamily="18" charset="-127"/>
              </a:rPr>
              <a:t>생각해 봅시다</a:t>
            </a:r>
            <a:r>
              <a:rPr lang="en-US" altLang="ko-KR">
                <a:latin typeface="HY동녘B" pitchFamily="18" charset="-127"/>
              </a:rPr>
              <a:t>.</a:t>
            </a:r>
            <a:endParaRPr lang="ko-KR" altLang="en-US">
              <a:latin typeface="HY동녘B" pitchFamily="18" charset="-127"/>
            </a:endParaRPr>
          </a:p>
        </p:txBody>
      </p:sp>
      <p:sp>
        <p:nvSpPr>
          <p:cNvPr id="25603" name="AutoShape 81">
            <a:extLst>
              <a:ext uri="{FF2B5EF4-FFF2-40B4-BE49-F238E27FC236}">
                <a16:creationId xmlns:a16="http://schemas.microsoft.com/office/drawing/2014/main" id="{97B485E7-C10A-3C26-C133-9A664A8814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89038" y="2112963"/>
            <a:ext cx="7153275" cy="2857500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C16237"/>
              </a:gs>
              <a:gs pos="100000">
                <a:srgbClr val="AB4E47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604" name="AutoShape 82">
            <a:extLst>
              <a:ext uri="{FF2B5EF4-FFF2-40B4-BE49-F238E27FC236}">
                <a16:creationId xmlns:a16="http://schemas.microsoft.com/office/drawing/2014/main" id="{0D4DD903-5EF6-4030-AD4A-B1919FBCB4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00163" y="2120900"/>
            <a:ext cx="6937375" cy="2803525"/>
          </a:xfrm>
          <a:prstGeom prst="roundRect">
            <a:avLst>
              <a:gd name="adj" fmla="val 16667"/>
            </a:avLst>
          </a:prstGeom>
          <a:solidFill>
            <a:srgbClr val="E98B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605" name="AutoShape 83">
            <a:extLst>
              <a:ext uri="{FF2B5EF4-FFF2-40B4-BE49-F238E27FC236}">
                <a16:creationId xmlns:a16="http://schemas.microsoft.com/office/drawing/2014/main" id="{7323BAC9-9EB5-02A1-39B2-9E2783021F6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57313" y="4184650"/>
            <a:ext cx="6843712" cy="70961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98B65"/>
              </a:gs>
              <a:gs pos="100000">
                <a:srgbClr val="F2BCA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606" name="AutoShape 84">
            <a:extLst>
              <a:ext uri="{FF2B5EF4-FFF2-40B4-BE49-F238E27FC236}">
                <a16:creationId xmlns:a16="http://schemas.microsoft.com/office/drawing/2014/main" id="{189CD7E8-CC21-FFAC-4D2F-45DE8CABD9E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57313" y="2143125"/>
            <a:ext cx="6843712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D8CC"/>
              </a:gs>
              <a:gs pos="100000">
                <a:srgbClr val="E98B6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5607" name="Group 85">
            <a:extLst>
              <a:ext uri="{FF2B5EF4-FFF2-40B4-BE49-F238E27FC236}">
                <a16:creationId xmlns:a16="http://schemas.microsoft.com/office/drawing/2014/main" id="{6937096F-8FC6-0FD4-19C0-898B2B5BE18B}"/>
              </a:ext>
            </a:extLst>
          </p:cNvPr>
          <p:cNvGrpSpPr>
            <a:grpSpLocks/>
          </p:cNvGrpSpPr>
          <p:nvPr/>
        </p:nvGrpSpPr>
        <p:grpSpPr bwMode="auto">
          <a:xfrm>
            <a:off x="4454525" y="1804988"/>
            <a:ext cx="785813" cy="642937"/>
            <a:chOff x="1289" y="582"/>
            <a:chExt cx="668" cy="668"/>
          </a:xfrm>
        </p:grpSpPr>
        <p:sp>
          <p:nvSpPr>
            <p:cNvPr id="25612" name="Oval 86">
              <a:extLst>
                <a:ext uri="{FF2B5EF4-FFF2-40B4-BE49-F238E27FC236}">
                  <a16:creationId xmlns:a16="http://schemas.microsoft.com/office/drawing/2014/main" id="{DAD69270-8B74-0FBD-E7D2-6529E1CBED8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5613" name="Oval 87">
              <a:extLst>
                <a:ext uri="{FF2B5EF4-FFF2-40B4-BE49-F238E27FC236}">
                  <a16:creationId xmlns:a16="http://schemas.microsoft.com/office/drawing/2014/main" id="{BF242F8C-9A55-ECE5-CE40-B3CD714A96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5614" name="Oval 88">
              <a:extLst>
                <a:ext uri="{FF2B5EF4-FFF2-40B4-BE49-F238E27FC236}">
                  <a16:creationId xmlns:a16="http://schemas.microsoft.com/office/drawing/2014/main" id="{DEBD19BE-1F11-1752-058D-31370EE08CA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5615" name="Oval 89">
              <a:extLst>
                <a:ext uri="{FF2B5EF4-FFF2-40B4-BE49-F238E27FC236}">
                  <a16:creationId xmlns:a16="http://schemas.microsoft.com/office/drawing/2014/main" id="{B594E8B9-C382-E00D-9C7F-B8DE26AC4BD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5616" name="Oval 90">
              <a:extLst>
                <a:ext uri="{FF2B5EF4-FFF2-40B4-BE49-F238E27FC236}">
                  <a16:creationId xmlns:a16="http://schemas.microsoft.com/office/drawing/2014/main" id="{DBB3A96B-7592-26C1-1E5B-B21A4D18A94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25608" name="Text Box 92">
            <a:extLst>
              <a:ext uri="{FF2B5EF4-FFF2-40B4-BE49-F238E27FC236}">
                <a16:creationId xmlns:a16="http://schemas.microsoft.com/office/drawing/2014/main" id="{975364F4-6AF0-C313-2BE6-5F3C38E3109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41450" y="2566988"/>
            <a:ext cx="680085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MD솔체" pitchFamily="18" charset="-127"/>
              <a:buAutoNum type="arabicPeriod"/>
            </a:pPr>
            <a:r>
              <a:rPr lang="ko-KR" altLang="en-US">
                <a:solidFill>
                  <a:srgbClr val="000000"/>
                </a:solidFill>
                <a:latin typeface="HY동녘M" pitchFamily="18" charset="-127"/>
              </a:rPr>
              <a:t>데이터에 대한 프로그램의 의존도가 높은 것이 장점인가</a:t>
            </a:r>
            <a:r>
              <a:rPr lang="en-US" altLang="ko-KR">
                <a:solidFill>
                  <a:srgbClr val="000000"/>
                </a:solidFill>
                <a:latin typeface="HY동녘M" pitchFamily="18" charset="-127"/>
              </a:rPr>
              <a:t>?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MD솔체" pitchFamily="18" charset="-127"/>
              <a:buAutoNum type="arabicPeriod"/>
            </a:pPr>
            <a:endParaRPr lang="en-US" altLang="ko-KR">
              <a:solidFill>
                <a:srgbClr val="000000"/>
              </a:solidFill>
              <a:latin typeface="HY동녘M" pitchFamily="18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MD솔체" pitchFamily="18" charset="-127"/>
              <a:buAutoNum type="arabicPeriod"/>
            </a:pPr>
            <a:r>
              <a:rPr lang="ko-KR" altLang="en-US">
                <a:solidFill>
                  <a:srgbClr val="000000"/>
                </a:solidFill>
                <a:latin typeface="HY동녘M" pitchFamily="18" charset="-127"/>
              </a:rPr>
              <a:t>그 이유는 무엇인가</a:t>
            </a:r>
            <a:r>
              <a:rPr lang="en-US" altLang="ko-KR">
                <a:solidFill>
                  <a:srgbClr val="000000"/>
                </a:solidFill>
                <a:latin typeface="HY동녘M" pitchFamily="18" charset="-127"/>
              </a:rPr>
              <a:t>?</a:t>
            </a:r>
          </a:p>
        </p:txBody>
      </p:sp>
      <p:sp>
        <p:nvSpPr>
          <p:cNvPr id="25609" name="AutoShape 93">
            <a:extLst>
              <a:ext uri="{FF2B5EF4-FFF2-40B4-BE49-F238E27FC236}">
                <a16:creationId xmlns:a16="http://schemas.microsoft.com/office/drawing/2014/main" id="{AE5D5A07-25EA-7905-9F3E-8B44F25BAC8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68400" y="4970463"/>
            <a:ext cx="7153275" cy="869950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610" name="AutoShape 94">
            <a:extLst>
              <a:ext uri="{FF2B5EF4-FFF2-40B4-BE49-F238E27FC236}">
                <a16:creationId xmlns:a16="http://schemas.microsoft.com/office/drawing/2014/main" id="{F7295138-4644-EC66-34DA-82F528EA75E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16038" y="4994275"/>
            <a:ext cx="6842125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611" name="TextBox 18">
            <a:extLst>
              <a:ext uri="{FF2B5EF4-FFF2-40B4-BE49-F238E27FC236}">
                <a16:creationId xmlns:a16="http://schemas.microsoft.com/office/drawing/2014/main" id="{E23120E3-8EAF-ACA8-E28E-700A173B8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714500"/>
            <a:ext cx="530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4800" b="1">
                <a:latin typeface="HY동녘B" pitchFamily="18" charset="-127"/>
                <a:ea typeface="HY동녘B" pitchFamily="18" charset="-127"/>
              </a:rPr>
              <a:t>?</a:t>
            </a:r>
            <a:endParaRPr lang="ko-KR" altLang="en-US" sz="4800" b="1">
              <a:latin typeface="HY동녘B" pitchFamily="18" charset="-127"/>
              <a:ea typeface="HY동녘B" pitchFamily="18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>
            <a:extLst>
              <a:ext uri="{FF2B5EF4-FFF2-40B4-BE49-F238E27FC236}">
                <a16:creationId xmlns:a16="http://schemas.microsoft.com/office/drawing/2014/main" id="{DDF7C67F-0962-26F2-DA7E-5552BE7A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HY동녘B" pitchFamily="18" charset="-127"/>
              </a:rPr>
              <a:t>데이터에 대한 프로그램의 의존도</a:t>
            </a:r>
          </a:p>
        </p:txBody>
      </p:sp>
      <p:sp>
        <p:nvSpPr>
          <p:cNvPr id="27651" name="AutoShape 8">
            <a:extLst>
              <a:ext uri="{FF2B5EF4-FFF2-40B4-BE49-F238E27FC236}">
                <a16:creationId xmlns:a16="http://schemas.microsoft.com/office/drawing/2014/main" id="{1B68171B-A669-A949-7042-434B12485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1714500"/>
            <a:ext cx="3500438" cy="3155950"/>
          </a:xfrm>
          <a:prstGeom prst="roundRect">
            <a:avLst>
              <a:gd name="adj" fmla="val 4690"/>
            </a:avLst>
          </a:prstGeom>
          <a:noFill/>
          <a:ln w="5715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652" name="AutoShape 9">
            <a:extLst>
              <a:ext uri="{FF2B5EF4-FFF2-40B4-BE49-F238E27FC236}">
                <a16:creationId xmlns:a16="http://schemas.microsoft.com/office/drawing/2014/main" id="{F61DD173-8B0B-3625-638F-CD911E148948}"/>
              </a:ext>
            </a:extLst>
          </p:cNvPr>
          <p:cNvSpPr>
            <a:spLocks noChangeArrowheads="1"/>
          </p:cNvSpPr>
          <p:nvPr/>
        </p:nvSpPr>
        <p:spPr bwMode="gray">
          <a:xfrm>
            <a:off x="6376988" y="1576388"/>
            <a:ext cx="1863725" cy="28733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3CC33"/>
              </a:gs>
              <a:gs pos="100000">
                <a:srgbClr val="185E1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653" name="AutoShape 10">
            <a:extLst>
              <a:ext uri="{FF2B5EF4-FFF2-40B4-BE49-F238E27FC236}">
                <a16:creationId xmlns:a16="http://schemas.microsoft.com/office/drawing/2014/main" id="{E42E344B-BB23-8BEE-47CA-50CE09D0D5B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053388" y="1652588"/>
            <a:ext cx="73025" cy="144462"/>
          </a:xfrm>
          <a:prstGeom prst="octagon">
            <a:avLst>
              <a:gd name="adj" fmla="val 29287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654" name="AutoShape 11">
            <a:extLst>
              <a:ext uri="{FF2B5EF4-FFF2-40B4-BE49-F238E27FC236}">
                <a16:creationId xmlns:a16="http://schemas.microsoft.com/office/drawing/2014/main" id="{DE292647-04FD-7990-16B4-2CC19271C4E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462713" y="1643063"/>
            <a:ext cx="71437" cy="144462"/>
          </a:xfrm>
          <a:prstGeom prst="octagon">
            <a:avLst>
              <a:gd name="adj" fmla="val 29287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655" name="Text Box 18">
            <a:extLst>
              <a:ext uri="{FF2B5EF4-FFF2-40B4-BE49-F238E27FC236}">
                <a16:creationId xmlns:a16="http://schemas.microsoft.com/office/drawing/2014/main" id="{6AEAF55B-A041-ED3E-F7F2-9A88F114252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788150" y="1547813"/>
            <a:ext cx="9271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Data File</a:t>
            </a:r>
          </a:p>
        </p:txBody>
      </p:sp>
      <p:sp>
        <p:nvSpPr>
          <p:cNvPr id="27656" name="AutoShape 4">
            <a:extLst>
              <a:ext uri="{FF2B5EF4-FFF2-40B4-BE49-F238E27FC236}">
                <a16:creationId xmlns:a16="http://schemas.microsoft.com/office/drawing/2014/main" id="{92F7C643-0919-D43E-604D-4293DEA6F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1500188"/>
            <a:ext cx="3000375" cy="1785937"/>
          </a:xfrm>
          <a:prstGeom prst="roundRect">
            <a:avLst>
              <a:gd name="adj" fmla="val 4690"/>
            </a:avLst>
          </a:prstGeom>
          <a:noFill/>
          <a:ln w="57150">
            <a:solidFill>
              <a:srgbClr val="EC823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657" name="AutoShape 5">
            <a:extLst>
              <a:ext uri="{FF2B5EF4-FFF2-40B4-BE49-F238E27FC236}">
                <a16:creationId xmlns:a16="http://schemas.microsoft.com/office/drawing/2014/main" id="{D53A7DBE-0D2E-7843-DB9E-557494FF392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85813" y="1357313"/>
            <a:ext cx="1863725" cy="28733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6600"/>
              </a:gs>
              <a:gs pos="50000">
                <a:srgbClr val="FFA76C"/>
              </a:gs>
              <a:gs pos="100000">
                <a:srgbClr val="FF66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658" name="AutoShape 6">
            <a:extLst>
              <a:ext uri="{FF2B5EF4-FFF2-40B4-BE49-F238E27FC236}">
                <a16:creationId xmlns:a16="http://schemas.microsoft.com/office/drawing/2014/main" id="{F64E1418-1F6B-11C2-08DE-D7523CCF702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470150" y="1428750"/>
            <a:ext cx="71438" cy="144463"/>
          </a:xfrm>
          <a:prstGeom prst="octagon">
            <a:avLst>
              <a:gd name="adj" fmla="val 29287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659" name="AutoShape 7">
            <a:extLst>
              <a:ext uri="{FF2B5EF4-FFF2-40B4-BE49-F238E27FC236}">
                <a16:creationId xmlns:a16="http://schemas.microsoft.com/office/drawing/2014/main" id="{7D92657A-8C16-47F7-E459-5DEA6D23623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87413" y="1428750"/>
            <a:ext cx="73025" cy="144463"/>
          </a:xfrm>
          <a:prstGeom prst="octagon">
            <a:avLst>
              <a:gd name="adj" fmla="val 29287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660" name="Text Box 17">
            <a:extLst>
              <a:ext uri="{FF2B5EF4-FFF2-40B4-BE49-F238E27FC236}">
                <a16:creationId xmlns:a16="http://schemas.microsoft.com/office/drawing/2014/main" id="{94DBC121-A7CB-7D3B-807B-362D70D54C3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160463" y="1331913"/>
            <a:ext cx="1052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1</a:t>
            </a:r>
          </a:p>
        </p:txBody>
      </p:sp>
      <p:sp>
        <p:nvSpPr>
          <p:cNvPr id="27661" name="Text Box 20">
            <a:extLst>
              <a:ext uri="{FF2B5EF4-FFF2-40B4-BE49-F238E27FC236}">
                <a16:creationId xmlns:a16="http://schemas.microsoft.com/office/drawing/2014/main" id="{7FBB3EBC-6EC9-C855-1DFE-9D6FECDAF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1689100"/>
            <a:ext cx="28575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Kozuka Mincho Pro B" pitchFamily="18" charset="-128"/>
                <a:ea typeface="Kozuka Mincho Pro B" pitchFamily="18" charset="-128"/>
              </a:rPr>
              <a:t>struct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Kozuka Mincho Pro B" pitchFamily="18" charset="-128"/>
                <a:ea typeface="Kozuka Mincho Pro B" pitchFamily="18" charset="-128"/>
              </a:rPr>
              <a:t>   char    name[10];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Kozuka Mincho Pro B" pitchFamily="18" charset="-128"/>
                <a:ea typeface="Kozuka Mincho Pro B" pitchFamily="18" charset="-128"/>
              </a:rPr>
              <a:t>   char    number[10];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Kozuka Mincho Pro B" pitchFamily="18" charset="-128"/>
                <a:ea typeface="Kozuka Mincho Pro B" pitchFamily="18" charset="-128"/>
              </a:rPr>
              <a:t>   char    grade[2];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Kozuka Mincho Pro B" pitchFamily="18" charset="-128"/>
                <a:ea typeface="Kozuka Mincho Pro B" pitchFamily="18" charset="-128"/>
              </a:rPr>
              <a:t>   } </a:t>
            </a:r>
          </a:p>
        </p:txBody>
      </p:sp>
      <p:sp>
        <p:nvSpPr>
          <p:cNvPr id="27662" name="Text Box 20">
            <a:extLst>
              <a:ext uri="{FF2B5EF4-FFF2-40B4-BE49-F238E27FC236}">
                <a16:creationId xmlns:a16="http://schemas.microsoft.com/office/drawing/2014/main" id="{034CEEBE-FC32-24CA-6062-8F14D0A24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125" y="1928813"/>
            <a:ext cx="32861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latin typeface="Kozuka Mincho Pro B" pitchFamily="18" charset="-128"/>
                <a:ea typeface="Kozuka Mincho Pro B" pitchFamily="18" charset="-128"/>
              </a:rPr>
              <a:t>윤정현   </a:t>
            </a:r>
            <a:r>
              <a:rPr lang="en-US" altLang="ko-KR" sz="1800">
                <a:solidFill>
                  <a:srgbClr val="000000"/>
                </a:solidFill>
                <a:latin typeface="Kozuka Mincho Pro B" pitchFamily="18" charset="-128"/>
                <a:ea typeface="Kozuka Mincho Pro B" pitchFamily="18" charset="-128"/>
              </a:rPr>
              <a:t>2010180033   A0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latin typeface="Kozuka Mincho Pro B" pitchFamily="18" charset="-128"/>
                <a:ea typeface="Kozuka Mincho Pro B" pitchFamily="18" charset="-128"/>
              </a:rPr>
              <a:t>이재영   </a:t>
            </a:r>
            <a:r>
              <a:rPr lang="en-US" altLang="ko-KR" sz="1800">
                <a:solidFill>
                  <a:srgbClr val="000000"/>
                </a:solidFill>
                <a:latin typeface="Kozuka Mincho Pro B" pitchFamily="18" charset="-128"/>
                <a:ea typeface="Kozuka Mincho Pro B" pitchFamily="18" charset="-128"/>
              </a:rPr>
              <a:t>2009180040   A+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latin typeface="Kozuka Mincho Pro B" pitchFamily="18" charset="-128"/>
                <a:ea typeface="Kozuka Mincho Pro B" pitchFamily="18" charset="-128"/>
              </a:rPr>
              <a:t>장지웅   </a:t>
            </a:r>
            <a:r>
              <a:rPr lang="en-US" altLang="ko-KR" sz="1800">
                <a:solidFill>
                  <a:srgbClr val="000000"/>
                </a:solidFill>
                <a:latin typeface="Kozuka Mincho Pro B" pitchFamily="18" charset="-128"/>
                <a:ea typeface="Kozuka Mincho Pro B" pitchFamily="18" charset="-128"/>
              </a:rPr>
              <a:t>2011180045   F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>
              <a:solidFill>
                <a:srgbClr val="000000"/>
              </a:solidFill>
              <a:latin typeface="Kozuka Mincho Pro B" pitchFamily="18" charset="-128"/>
              <a:ea typeface="Kozuka Mincho Pro B" pitchFamily="18" charset="-128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AFA3FD6-3B1A-385D-8769-16D2304B3B05}"/>
              </a:ext>
            </a:extLst>
          </p:cNvPr>
          <p:cNvSpPr/>
          <p:nvPr/>
        </p:nvSpPr>
        <p:spPr>
          <a:xfrm>
            <a:off x="7072313" y="2928938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F5B0F76-D0CF-1098-222E-5457EB8473AA}"/>
              </a:ext>
            </a:extLst>
          </p:cNvPr>
          <p:cNvSpPr/>
          <p:nvPr/>
        </p:nvSpPr>
        <p:spPr>
          <a:xfrm>
            <a:off x="7072313" y="3214688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E93704D-891D-EA59-379C-D4724AC77D71}"/>
              </a:ext>
            </a:extLst>
          </p:cNvPr>
          <p:cNvSpPr/>
          <p:nvPr/>
        </p:nvSpPr>
        <p:spPr>
          <a:xfrm>
            <a:off x="7072313" y="3500438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783B432-6BDD-5618-3098-9789DEFC2C02}"/>
              </a:ext>
            </a:extLst>
          </p:cNvPr>
          <p:cNvSpPr/>
          <p:nvPr/>
        </p:nvSpPr>
        <p:spPr>
          <a:xfrm>
            <a:off x="7072313" y="3786188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0035081-C1A5-CCE5-52DE-CA44DC31966C}"/>
              </a:ext>
            </a:extLst>
          </p:cNvPr>
          <p:cNvSpPr/>
          <p:nvPr/>
        </p:nvSpPr>
        <p:spPr>
          <a:xfrm>
            <a:off x="7072313" y="4071938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E504972-C902-191E-5405-6C0FF9128FF5}"/>
              </a:ext>
            </a:extLst>
          </p:cNvPr>
          <p:cNvSpPr/>
          <p:nvPr/>
        </p:nvSpPr>
        <p:spPr>
          <a:xfrm>
            <a:off x="7072313" y="4357688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669" name="AutoShape 12">
            <a:extLst>
              <a:ext uri="{FF2B5EF4-FFF2-40B4-BE49-F238E27FC236}">
                <a16:creationId xmlns:a16="http://schemas.microsoft.com/office/drawing/2014/main" id="{99AD6F0D-575D-CD48-8142-EAFD6B4C7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3678238"/>
            <a:ext cx="3000375" cy="2679700"/>
          </a:xfrm>
          <a:prstGeom prst="roundRect">
            <a:avLst>
              <a:gd name="adj" fmla="val 4690"/>
            </a:avLst>
          </a:prstGeom>
          <a:noFill/>
          <a:ln w="57150">
            <a:solidFill>
              <a:srgbClr val="4B71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670" name="AutoShape 13">
            <a:extLst>
              <a:ext uri="{FF2B5EF4-FFF2-40B4-BE49-F238E27FC236}">
                <a16:creationId xmlns:a16="http://schemas.microsoft.com/office/drawing/2014/main" id="{C9323B32-5B8E-8319-9C27-6D3956A10CDD}"/>
              </a:ext>
            </a:extLst>
          </p:cNvPr>
          <p:cNvSpPr>
            <a:spLocks noChangeArrowheads="1"/>
          </p:cNvSpPr>
          <p:nvPr/>
        </p:nvSpPr>
        <p:spPr bwMode="gray">
          <a:xfrm>
            <a:off x="568325" y="3556000"/>
            <a:ext cx="2435225" cy="244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6D8CE5"/>
              </a:gs>
              <a:gs pos="100000">
                <a:srgbClr val="32416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671" name="AutoShape 14">
            <a:extLst>
              <a:ext uri="{FF2B5EF4-FFF2-40B4-BE49-F238E27FC236}">
                <a16:creationId xmlns:a16="http://schemas.microsoft.com/office/drawing/2014/main" id="{84B80526-DEAF-11BF-0F64-3D4FF3178A7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771775" y="3617913"/>
            <a:ext cx="93663" cy="120650"/>
          </a:xfrm>
          <a:prstGeom prst="octagon">
            <a:avLst>
              <a:gd name="adj" fmla="val 29287"/>
            </a:avLst>
          </a:prstGeom>
          <a:solidFill>
            <a:srgbClr val="6FC5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672" name="AutoShape 15">
            <a:extLst>
              <a:ext uri="{FF2B5EF4-FFF2-40B4-BE49-F238E27FC236}">
                <a16:creationId xmlns:a16="http://schemas.microsoft.com/office/drawing/2014/main" id="{0AAAED7C-6A4A-C3DF-192E-5C5A6A5A855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03263" y="3617913"/>
            <a:ext cx="93662" cy="120650"/>
          </a:xfrm>
          <a:prstGeom prst="octagon">
            <a:avLst>
              <a:gd name="adj" fmla="val 29287"/>
            </a:avLst>
          </a:prstGeom>
          <a:solidFill>
            <a:srgbClr val="6FC5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673" name="Text Box 19">
            <a:extLst>
              <a:ext uri="{FF2B5EF4-FFF2-40B4-BE49-F238E27FC236}">
                <a16:creationId xmlns:a16="http://schemas.microsoft.com/office/drawing/2014/main" id="{8E90559E-ADCC-A4A5-7F35-CFAEE7A2A5B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285875" y="3500438"/>
            <a:ext cx="1052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2</a:t>
            </a:r>
          </a:p>
        </p:txBody>
      </p:sp>
      <p:sp>
        <p:nvSpPr>
          <p:cNvPr id="27674" name="Text Box 20">
            <a:extLst>
              <a:ext uri="{FF2B5EF4-FFF2-40B4-BE49-F238E27FC236}">
                <a16:creationId xmlns:a16="http://schemas.microsoft.com/office/drawing/2014/main" id="{0009C16D-71E6-8454-CB1A-96E8C885F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3857625"/>
            <a:ext cx="28575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Kozuka Mincho Pro B" pitchFamily="18" charset="-128"/>
                <a:ea typeface="Kozuka Mincho Pro B" pitchFamily="18" charset="-128"/>
              </a:rPr>
              <a:t>struct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Kozuka Mincho Pro B" pitchFamily="18" charset="-128"/>
                <a:ea typeface="Kozuka Mincho Pro B" pitchFamily="18" charset="-128"/>
              </a:rPr>
              <a:t>   char    name[10];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Kozuka Mincho Pro B" pitchFamily="18" charset="-128"/>
                <a:ea typeface="Kozuka Mincho Pro B" pitchFamily="18" charset="-128"/>
              </a:rPr>
              <a:t>   char    number[10];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Kozuka Mincho Pro B" pitchFamily="18" charset="-128"/>
                <a:ea typeface="Kozuka Mincho Pro B" pitchFamily="18" charset="-128"/>
              </a:rPr>
              <a:t>   char    grade[2];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Kozuka Mincho Pro B" pitchFamily="18" charset="-128"/>
                <a:ea typeface="Kozuka Mincho Pro B" pitchFamily="18" charset="-128"/>
              </a:rPr>
              <a:t>  </a:t>
            </a:r>
            <a:r>
              <a:rPr lang="en-US" altLang="ko-KR" sz="1800">
                <a:solidFill>
                  <a:srgbClr val="FF0000"/>
                </a:solidFill>
                <a:latin typeface="Kozuka Mincho Pro B" pitchFamily="18" charset="-128"/>
                <a:ea typeface="Kozuka Mincho Pro B" pitchFamily="18" charset="-128"/>
              </a:rPr>
              <a:t> char    tel[11];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Kozuka Mincho Pro B" pitchFamily="18" charset="-128"/>
                <a:ea typeface="Kozuka Mincho Pro B" pitchFamily="18" charset="-128"/>
              </a:rPr>
              <a:t>   } </a:t>
            </a:r>
          </a:p>
        </p:txBody>
      </p:sp>
      <p:sp>
        <p:nvSpPr>
          <p:cNvPr id="42" name="오른쪽 화살표 41">
            <a:extLst>
              <a:ext uri="{FF2B5EF4-FFF2-40B4-BE49-F238E27FC236}">
                <a16:creationId xmlns:a16="http://schemas.microsoft.com/office/drawing/2014/main" id="{E4A7D232-22BF-EAC3-60EE-330CEE89E06F}"/>
              </a:ext>
            </a:extLst>
          </p:cNvPr>
          <p:cNvSpPr/>
          <p:nvPr/>
        </p:nvSpPr>
        <p:spPr>
          <a:xfrm>
            <a:off x="3357563" y="2500313"/>
            <a:ext cx="2000250" cy="214312"/>
          </a:xfrm>
          <a:prstGeom prst="rightArrow">
            <a:avLst/>
          </a:prstGeom>
          <a:solidFill>
            <a:srgbClr val="E789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43" name="오른쪽 화살표 42">
            <a:extLst>
              <a:ext uri="{FF2B5EF4-FFF2-40B4-BE49-F238E27FC236}">
                <a16:creationId xmlns:a16="http://schemas.microsoft.com/office/drawing/2014/main" id="{93EC74EA-1271-88C6-AB41-9A0D47B1D0F4}"/>
              </a:ext>
            </a:extLst>
          </p:cNvPr>
          <p:cNvSpPr/>
          <p:nvPr/>
        </p:nvSpPr>
        <p:spPr>
          <a:xfrm rot="19589328">
            <a:off x="3224213" y="3370263"/>
            <a:ext cx="2338387" cy="222250"/>
          </a:xfrm>
          <a:prstGeom prst="rightArrow">
            <a:avLst/>
          </a:prstGeom>
          <a:solidFill>
            <a:srgbClr val="E789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44" name="폭발 1 43">
            <a:extLst>
              <a:ext uri="{FF2B5EF4-FFF2-40B4-BE49-F238E27FC236}">
                <a16:creationId xmlns:a16="http://schemas.microsoft.com/office/drawing/2014/main" id="{1BE35642-58E3-691A-D679-2BE90E7058B0}"/>
              </a:ext>
            </a:extLst>
          </p:cNvPr>
          <p:cNvSpPr/>
          <p:nvPr/>
        </p:nvSpPr>
        <p:spPr>
          <a:xfrm>
            <a:off x="4786313" y="3786188"/>
            <a:ext cx="2286000" cy="2286000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dirty="0">
                <a:latin typeface="HY동녘B" pitchFamily="18" charset="-127"/>
                <a:ea typeface="HY동녘B" pitchFamily="18" charset="-127"/>
              </a:rPr>
              <a:t>수정</a:t>
            </a:r>
          </a:p>
        </p:txBody>
      </p:sp>
      <p:sp>
        <p:nvSpPr>
          <p:cNvPr id="45" name="폭발 1 44">
            <a:extLst>
              <a:ext uri="{FF2B5EF4-FFF2-40B4-BE49-F238E27FC236}">
                <a16:creationId xmlns:a16="http://schemas.microsoft.com/office/drawing/2014/main" id="{E96F52CF-EB1D-49C3-4E1C-510B66B1C71C}"/>
              </a:ext>
            </a:extLst>
          </p:cNvPr>
          <p:cNvSpPr/>
          <p:nvPr/>
        </p:nvSpPr>
        <p:spPr>
          <a:xfrm>
            <a:off x="2143125" y="785813"/>
            <a:ext cx="2286000" cy="2286000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dirty="0">
                <a:latin typeface="HY동녘B" pitchFamily="18" charset="-127"/>
                <a:ea typeface="HY동녘B" pitchFamily="18" charset="-127"/>
              </a:rPr>
              <a:t>수정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autoRev="1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250" autoRev="1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5" grpId="0" animBg="1"/>
      <p:bldP spid="4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>
            <a:extLst>
              <a:ext uri="{FF2B5EF4-FFF2-40B4-BE49-F238E27FC236}">
                <a16:creationId xmlns:a16="http://schemas.microsoft.com/office/drawing/2014/main" id="{40D6614D-F577-9DF2-75F0-917044D0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HY동녘B" pitchFamily="18" charset="-127"/>
              </a:rPr>
              <a:t>그밖의 문제점들</a:t>
            </a:r>
          </a:p>
        </p:txBody>
      </p:sp>
      <p:sp>
        <p:nvSpPr>
          <p:cNvPr id="29699" name="Rectangle 134">
            <a:extLst>
              <a:ext uri="{FF2B5EF4-FFF2-40B4-BE49-F238E27FC236}">
                <a16:creationId xmlns:a16="http://schemas.microsoft.com/office/drawing/2014/main" id="{A469A8E8-C4EF-CFC9-B533-39BC14607CCC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2379663"/>
            <a:ext cx="4222750" cy="719137"/>
          </a:xfrm>
          <a:prstGeom prst="rect">
            <a:avLst/>
          </a:prstGeom>
          <a:gradFill rotWithShape="1">
            <a:gsLst>
              <a:gs pos="0">
                <a:srgbClr val="004B70">
                  <a:alpha val="79999"/>
                </a:srgbClr>
              </a:gs>
              <a:gs pos="100000">
                <a:srgbClr val="E9893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9700" name="Group 114">
            <a:extLst>
              <a:ext uri="{FF2B5EF4-FFF2-40B4-BE49-F238E27FC236}">
                <a16:creationId xmlns:a16="http://schemas.microsoft.com/office/drawing/2014/main" id="{1D8E46BE-8ED1-2F0F-5A0B-A8789D28F7BC}"/>
              </a:ext>
            </a:extLst>
          </p:cNvPr>
          <p:cNvGrpSpPr>
            <a:grpSpLocks/>
          </p:cNvGrpSpPr>
          <p:nvPr/>
        </p:nvGrpSpPr>
        <p:grpSpPr bwMode="auto">
          <a:xfrm>
            <a:off x="3668713" y="2105025"/>
            <a:ext cx="1098550" cy="1001713"/>
            <a:chOff x="1488" y="1968"/>
            <a:chExt cx="432" cy="432"/>
          </a:xfrm>
        </p:grpSpPr>
        <p:grpSp>
          <p:nvGrpSpPr>
            <p:cNvPr id="29709" name="Group 115">
              <a:extLst>
                <a:ext uri="{FF2B5EF4-FFF2-40B4-BE49-F238E27FC236}">
                  <a16:creationId xmlns:a16="http://schemas.microsoft.com/office/drawing/2014/main" id="{0DC54189-CBFE-C951-7979-0B10ABD2D1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32"/>
              <a:chOff x="2016" y="1920"/>
              <a:chExt cx="1680" cy="1680"/>
            </a:xfrm>
          </p:grpSpPr>
          <p:sp>
            <p:nvSpPr>
              <p:cNvPr id="29711" name="Oval 116">
                <a:extLst>
                  <a:ext uri="{FF2B5EF4-FFF2-40B4-BE49-F238E27FC236}">
                    <a16:creationId xmlns:a16="http://schemas.microsoft.com/office/drawing/2014/main" id="{91B7A84E-8257-2B2B-90F1-3886087D7DC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643C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29712" name="Freeform 117">
                <a:extLst>
                  <a:ext uri="{FF2B5EF4-FFF2-40B4-BE49-F238E27FC236}">
                    <a16:creationId xmlns:a16="http://schemas.microsoft.com/office/drawing/2014/main" id="{92AD537C-55DF-A9DA-5BD0-008B21936713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034 w 1321"/>
                  <a:gd name="T1" fmla="*/ 100 h 712"/>
                  <a:gd name="T2" fmla="*/ 1047 w 1321"/>
                  <a:gd name="T3" fmla="*/ 110 h 712"/>
                  <a:gd name="T4" fmla="*/ 1050 w 1321"/>
                  <a:gd name="T5" fmla="*/ 119 h 712"/>
                  <a:gd name="T6" fmla="*/ 1045 w 1321"/>
                  <a:gd name="T7" fmla="*/ 128 h 712"/>
                  <a:gd name="T8" fmla="*/ 1032 w 1321"/>
                  <a:gd name="T9" fmla="*/ 135 h 712"/>
                  <a:gd name="T10" fmla="*/ 1011 w 1321"/>
                  <a:gd name="T11" fmla="*/ 144 h 712"/>
                  <a:gd name="T12" fmla="*/ 985 w 1321"/>
                  <a:gd name="T13" fmla="*/ 150 h 712"/>
                  <a:gd name="T14" fmla="*/ 951 w 1321"/>
                  <a:gd name="T15" fmla="*/ 156 h 712"/>
                  <a:gd name="T16" fmla="*/ 912 w 1321"/>
                  <a:gd name="T17" fmla="*/ 162 h 712"/>
                  <a:gd name="T18" fmla="*/ 868 w 1321"/>
                  <a:gd name="T19" fmla="*/ 166 h 712"/>
                  <a:gd name="T20" fmla="*/ 820 w 1321"/>
                  <a:gd name="T21" fmla="*/ 170 h 712"/>
                  <a:gd name="T22" fmla="*/ 769 w 1321"/>
                  <a:gd name="T23" fmla="*/ 171 h 712"/>
                  <a:gd name="T24" fmla="*/ 712 w 1321"/>
                  <a:gd name="T25" fmla="*/ 175 h 712"/>
                  <a:gd name="T26" fmla="*/ 655 w 1321"/>
                  <a:gd name="T27" fmla="*/ 176 h 712"/>
                  <a:gd name="T28" fmla="*/ 633 w 1321"/>
                  <a:gd name="T29" fmla="*/ 177 h 712"/>
                  <a:gd name="T30" fmla="*/ 379 w 1321"/>
                  <a:gd name="T31" fmla="*/ 177 h 712"/>
                  <a:gd name="T32" fmla="*/ 375 w 1321"/>
                  <a:gd name="T33" fmla="*/ 177 h 712"/>
                  <a:gd name="T34" fmla="*/ 325 w 1321"/>
                  <a:gd name="T35" fmla="*/ 176 h 712"/>
                  <a:gd name="T36" fmla="*/ 277 w 1321"/>
                  <a:gd name="T37" fmla="*/ 175 h 712"/>
                  <a:gd name="T38" fmla="*/ 231 w 1321"/>
                  <a:gd name="T39" fmla="*/ 173 h 712"/>
                  <a:gd name="T40" fmla="*/ 187 w 1321"/>
                  <a:gd name="T41" fmla="*/ 170 h 712"/>
                  <a:gd name="T42" fmla="*/ 149 w 1321"/>
                  <a:gd name="T43" fmla="*/ 168 h 712"/>
                  <a:gd name="T44" fmla="*/ 114 w 1321"/>
                  <a:gd name="T45" fmla="*/ 164 h 712"/>
                  <a:gd name="T46" fmla="*/ 78 w 1321"/>
                  <a:gd name="T47" fmla="*/ 161 h 712"/>
                  <a:gd name="T48" fmla="*/ 55 w 1321"/>
                  <a:gd name="T49" fmla="*/ 157 h 712"/>
                  <a:gd name="T50" fmla="*/ 27 w 1321"/>
                  <a:gd name="T51" fmla="*/ 151 h 712"/>
                  <a:gd name="T52" fmla="*/ 18 w 1321"/>
                  <a:gd name="T53" fmla="*/ 145 h 712"/>
                  <a:gd name="T54" fmla="*/ 6 w 1321"/>
                  <a:gd name="T55" fmla="*/ 138 h 712"/>
                  <a:gd name="T56" fmla="*/ 0 w 1321"/>
                  <a:gd name="T57" fmla="*/ 130 h 712"/>
                  <a:gd name="T58" fmla="*/ 0 w 1321"/>
                  <a:gd name="T59" fmla="*/ 129 h 712"/>
                  <a:gd name="T60" fmla="*/ 4 w 1321"/>
                  <a:gd name="T61" fmla="*/ 119 h 712"/>
                  <a:gd name="T62" fmla="*/ 16 w 1321"/>
                  <a:gd name="T63" fmla="*/ 111 h 712"/>
                  <a:gd name="T64" fmla="*/ 39 w 1321"/>
                  <a:gd name="T65" fmla="*/ 92 h 712"/>
                  <a:gd name="T66" fmla="*/ 74 w 1321"/>
                  <a:gd name="T67" fmla="*/ 74 h 712"/>
                  <a:gd name="T68" fmla="*/ 118 w 1321"/>
                  <a:gd name="T69" fmla="*/ 59 h 712"/>
                  <a:gd name="T70" fmla="*/ 163 w 1321"/>
                  <a:gd name="T71" fmla="*/ 43 h 712"/>
                  <a:gd name="T72" fmla="*/ 215 w 1321"/>
                  <a:gd name="T73" fmla="*/ 30 h 712"/>
                  <a:gd name="T74" fmla="*/ 272 w 1321"/>
                  <a:gd name="T75" fmla="*/ 20 h 712"/>
                  <a:gd name="T76" fmla="*/ 330 w 1321"/>
                  <a:gd name="T77" fmla="*/ 11 h 712"/>
                  <a:gd name="T78" fmla="*/ 395 w 1321"/>
                  <a:gd name="T79" fmla="*/ 5 h 712"/>
                  <a:gd name="T80" fmla="*/ 462 w 1321"/>
                  <a:gd name="T81" fmla="*/ 4 h 712"/>
                  <a:gd name="T82" fmla="*/ 531 w 1321"/>
                  <a:gd name="T83" fmla="*/ 0 h 712"/>
                  <a:gd name="T84" fmla="*/ 531 w 1321"/>
                  <a:gd name="T85" fmla="*/ 0 h 712"/>
                  <a:gd name="T86" fmla="*/ 603 w 1321"/>
                  <a:gd name="T87" fmla="*/ 4 h 712"/>
                  <a:gd name="T88" fmla="*/ 674 w 1321"/>
                  <a:gd name="T89" fmla="*/ 5 h 712"/>
                  <a:gd name="T90" fmla="*/ 741 w 1321"/>
                  <a:gd name="T91" fmla="*/ 12 h 712"/>
                  <a:gd name="T92" fmla="*/ 804 w 1321"/>
                  <a:gd name="T93" fmla="*/ 22 h 712"/>
                  <a:gd name="T94" fmla="*/ 860 w 1321"/>
                  <a:gd name="T95" fmla="*/ 34 h 712"/>
                  <a:gd name="T96" fmla="*/ 913 w 1321"/>
                  <a:gd name="T97" fmla="*/ 48 h 712"/>
                  <a:gd name="T98" fmla="*/ 960 w 1321"/>
                  <a:gd name="T99" fmla="*/ 63 h 712"/>
                  <a:gd name="T100" fmla="*/ 1001 w 1321"/>
                  <a:gd name="T101" fmla="*/ 81 h 712"/>
                  <a:gd name="T102" fmla="*/ 1034 w 1321"/>
                  <a:gd name="T103" fmla="*/ 100 h 712"/>
                  <a:gd name="T104" fmla="*/ 1034 w 1321"/>
                  <a:gd name="T105" fmla="*/ 100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99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31" name="Text Box 118">
              <a:extLst>
                <a:ext uri="{FF2B5EF4-FFF2-40B4-BE49-F238E27FC236}">
                  <a16:creationId xmlns:a16="http://schemas.microsoft.com/office/drawing/2014/main" id="{CF4021A1-2E2C-3BD4-F492-D5F1BBBCB69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31" y="2016"/>
              <a:ext cx="165" cy="1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</a:rPr>
                <a:t>A</a:t>
              </a:r>
            </a:p>
          </p:txBody>
        </p:sp>
      </p:grpSp>
      <p:sp>
        <p:nvSpPr>
          <p:cNvPr id="29701" name="Text Box 147">
            <a:extLst>
              <a:ext uri="{FF2B5EF4-FFF2-40B4-BE49-F238E27FC236}">
                <a16:creationId xmlns:a16="http://schemas.microsoft.com/office/drawing/2014/main" id="{D783E5C8-F924-9E10-6302-A3FF3908C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562225"/>
            <a:ext cx="31480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400" b="1">
                <a:solidFill>
                  <a:srgbClr val="FFFFFF"/>
                </a:solidFill>
                <a:latin typeface="HY동녘M" pitchFamily="18" charset="-127"/>
              </a:rPr>
              <a:t>데이터의 중복성</a:t>
            </a:r>
            <a:endParaRPr lang="en-US" altLang="ko-KR" sz="2400" b="1">
              <a:solidFill>
                <a:srgbClr val="FFFFFF"/>
              </a:solidFill>
              <a:latin typeface="HY동녘M" pitchFamily="18" charset="-127"/>
            </a:endParaRPr>
          </a:p>
        </p:txBody>
      </p:sp>
      <p:sp>
        <p:nvSpPr>
          <p:cNvPr id="29702" name="Rectangle 141">
            <a:extLst>
              <a:ext uri="{FF2B5EF4-FFF2-40B4-BE49-F238E27FC236}">
                <a16:creationId xmlns:a16="http://schemas.microsoft.com/office/drawing/2014/main" id="{CE086755-DEBA-7961-4A5A-74B8D8ACBA7D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4143375"/>
            <a:ext cx="6286500" cy="719138"/>
          </a:xfrm>
          <a:prstGeom prst="rect">
            <a:avLst/>
          </a:prstGeom>
          <a:gradFill rotWithShape="1">
            <a:gsLst>
              <a:gs pos="0">
                <a:srgbClr val="004B70">
                  <a:alpha val="79999"/>
                </a:srgbClr>
              </a:gs>
              <a:gs pos="100000">
                <a:srgbClr val="418AE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9703" name="Group 104">
            <a:extLst>
              <a:ext uri="{FF2B5EF4-FFF2-40B4-BE49-F238E27FC236}">
                <a16:creationId xmlns:a16="http://schemas.microsoft.com/office/drawing/2014/main" id="{ABE6DE53-500F-D537-A559-9645F2C501EB}"/>
              </a:ext>
            </a:extLst>
          </p:cNvPr>
          <p:cNvGrpSpPr>
            <a:grpSpLocks/>
          </p:cNvGrpSpPr>
          <p:nvPr/>
        </p:nvGrpSpPr>
        <p:grpSpPr bwMode="auto">
          <a:xfrm>
            <a:off x="5929313" y="3890963"/>
            <a:ext cx="1087437" cy="1006475"/>
            <a:chOff x="3938" y="1968"/>
            <a:chExt cx="430" cy="437"/>
          </a:xfrm>
        </p:grpSpPr>
        <p:grpSp>
          <p:nvGrpSpPr>
            <p:cNvPr id="29705" name="Group 105">
              <a:extLst>
                <a:ext uri="{FF2B5EF4-FFF2-40B4-BE49-F238E27FC236}">
                  <a16:creationId xmlns:a16="http://schemas.microsoft.com/office/drawing/2014/main" id="{5FD04641-CF11-8045-F3B3-0F5A64BC6D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8" y="1968"/>
              <a:ext cx="430" cy="437"/>
              <a:chOff x="2016" y="1920"/>
              <a:chExt cx="1680" cy="1680"/>
            </a:xfrm>
          </p:grpSpPr>
          <p:sp>
            <p:nvSpPr>
              <p:cNvPr id="29707" name="Oval 106">
                <a:extLst>
                  <a:ext uri="{FF2B5EF4-FFF2-40B4-BE49-F238E27FC236}">
                    <a16:creationId xmlns:a16="http://schemas.microsoft.com/office/drawing/2014/main" id="{DDBF3D8D-AD9D-0EF9-1A19-BBDDE71C868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4996E3"/>
                  </a:gs>
                  <a:gs pos="100000">
                    <a:srgbClr val="162D4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29708" name="Freeform 107">
                <a:extLst>
                  <a:ext uri="{FF2B5EF4-FFF2-40B4-BE49-F238E27FC236}">
                    <a16:creationId xmlns:a16="http://schemas.microsoft.com/office/drawing/2014/main" id="{80FD6A2B-6F71-FB56-6011-D6B1248A3E1E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034 w 1321"/>
                  <a:gd name="T1" fmla="*/ 100 h 712"/>
                  <a:gd name="T2" fmla="*/ 1047 w 1321"/>
                  <a:gd name="T3" fmla="*/ 110 h 712"/>
                  <a:gd name="T4" fmla="*/ 1050 w 1321"/>
                  <a:gd name="T5" fmla="*/ 119 h 712"/>
                  <a:gd name="T6" fmla="*/ 1045 w 1321"/>
                  <a:gd name="T7" fmla="*/ 128 h 712"/>
                  <a:gd name="T8" fmla="*/ 1032 w 1321"/>
                  <a:gd name="T9" fmla="*/ 135 h 712"/>
                  <a:gd name="T10" fmla="*/ 1011 w 1321"/>
                  <a:gd name="T11" fmla="*/ 144 h 712"/>
                  <a:gd name="T12" fmla="*/ 985 w 1321"/>
                  <a:gd name="T13" fmla="*/ 150 h 712"/>
                  <a:gd name="T14" fmla="*/ 951 w 1321"/>
                  <a:gd name="T15" fmla="*/ 156 h 712"/>
                  <a:gd name="T16" fmla="*/ 912 w 1321"/>
                  <a:gd name="T17" fmla="*/ 162 h 712"/>
                  <a:gd name="T18" fmla="*/ 868 w 1321"/>
                  <a:gd name="T19" fmla="*/ 166 h 712"/>
                  <a:gd name="T20" fmla="*/ 820 w 1321"/>
                  <a:gd name="T21" fmla="*/ 170 h 712"/>
                  <a:gd name="T22" fmla="*/ 769 w 1321"/>
                  <a:gd name="T23" fmla="*/ 171 h 712"/>
                  <a:gd name="T24" fmla="*/ 712 w 1321"/>
                  <a:gd name="T25" fmla="*/ 175 h 712"/>
                  <a:gd name="T26" fmla="*/ 655 w 1321"/>
                  <a:gd name="T27" fmla="*/ 176 h 712"/>
                  <a:gd name="T28" fmla="*/ 633 w 1321"/>
                  <a:gd name="T29" fmla="*/ 177 h 712"/>
                  <a:gd name="T30" fmla="*/ 379 w 1321"/>
                  <a:gd name="T31" fmla="*/ 177 h 712"/>
                  <a:gd name="T32" fmla="*/ 375 w 1321"/>
                  <a:gd name="T33" fmla="*/ 177 h 712"/>
                  <a:gd name="T34" fmla="*/ 325 w 1321"/>
                  <a:gd name="T35" fmla="*/ 176 h 712"/>
                  <a:gd name="T36" fmla="*/ 277 w 1321"/>
                  <a:gd name="T37" fmla="*/ 175 h 712"/>
                  <a:gd name="T38" fmla="*/ 231 w 1321"/>
                  <a:gd name="T39" fmla="*/ 173 h 712"/>
                  <a:gd name="T40" fmla="*/ 187 w 1321"/>
                  <a:gd name="T41" fmla="*/ 170 h 712"/>
                  <a:gd name="T42" fmla="*/ 149 w 1321"/>
                  <a:gd name="T43" fmla="*/ 168 h 712"/>
                  <a:gd name="T44" fmla="*/ 114 w 1321"/>
                  <a:gd name="T45" fmla="*/ 164 h 712"/>
                  <a:gd name="T46" fmla="*/ 78 w 1321"/>
                  <a:gd name="T47" fmla="*/ 161 h 712"/>
                  <a:gd name="T48" fmla="*/ 55 w 1321"/>
                  <a:gd name="T49" fmla="*/ 157 h 712"/>
                  <a:gd name="T50" fmla="*/ 27 w 1321"/>
                  <a:gd name="T51" fmla="*/ 151 h 712"/>
                  <a:gd name="T52" fmla="*/ 18 w 1321"/>
                  <a:gd name="T53" fmla="*/ 145 h 712"/>
                  <a:gd name="T54" fmla="*/ 6 w 1321"/>
                  <a:gd name="T55" fmla="*/ 138 h 712"/>
                  <a:gd name="T56" fmla="*/ 0 w 1321"/>
                  <a:gd name="T57" fmla="*/ 130 h 712"/>
                  <a:gd name="T58" fmla="*/ 0 w 1321"/>
                  <a:gd name="T59" fmla="*/ 129 h 712"/>
                  <a:gd name="T60" fmla="*/ 4 w 1321"/>
                  <a:gd name="T61" fmla="*/ 119 h 712"/>
                  <a:gd name="T62" fmla="*/ 16 w 1321"/>
                  <a:gd name="T63" fmla="*/ 111 h 712"/>
                  <a:gd name="T64" fmla="*/ 39 w 1321"/>
                  <a:gd name="T65" fmla="*/ 92 h 712"/>
                  <a:gd name="T66" fmla="*/ 74 w 1321"/>
                  <a:gd name="T67" fmla="*/ 74 h 712"/>
                  <a:gd name="T68" fmla="*/ 118 w 1321"/>
                  <a:gd name="T69" fmla="*/ 59 h 712"/>
                  <a:gd name="T70" fmla="*/ 163 w 1321"/>
                  <a:gd name="T71" fmla="*/ 43 h 712"/>
                  <a:gd name="T72" fmla="*/ 215 w 1321"/>
                  <a:gd name="T73" fmla="*/ 30 h 712"/>
                  <a:gd name="T74" fmla="*/ 272 w 1321"/>
                  <a:gd name="T75" fmla="*/ 20 h 712"/>
                  <a:gd name="T76" fmla="*/ 330 w 1321"/>
                  <a:gd name="T77" fmla="*/ 11 h 712"/>
                  <a:gd name="T78" fmla="*/ 395 w 1321"/>
                  <a:gd name="T79" fmla="*/ 5 h 712"/>
                  <a:gd name="T80" fmla="*/ 462 w 1321"/>
                  <a:gd name="T81" fmla="*/ 4 h 712"/>
                  <a:gd name="T82" fmla="*/ 531 w 1321"/>
                  <a:gd name="T83" fmla="*/ 0 h 712"/>
                  <a:gd name="T84" fmla="*/ 531 w 1321"/>
                  <a:gd name="T85" fmla="*/ 0 h 712"/>
                  <a:gd name="T86" fmla="*/ 603 w 1321"/>
                  <a:gd name="T87" fmla="*/ 4 h 712"/>
                  <a:gd name="T88" fmla="*/ 674 w 1321"/>
                  <a:gd name="T89" fmla="*/ 5 h 712"/>
                  <a:gd name="T90" fmla="*/ 741 w 1321"/>
                  <a:gd name="T91" fmla="*/ 12 h 712"/>
                  <a:gd name="T92" fmla="*/ 804 w 1321"/>
                  <a:gd name="T93" fmla="*/ 22 h 712"/>
                  <a:gd name="T94" fmla="*/ 860 w 1321"/>
                  <a:gd name="T95" fmla="*/ 34 h 712"/>
                  <a:gd name="T96" fmla="*/ 913 w 1321"/>
                  <a:gd name="T97" fmla="*/ 48 h 712"/>
                  <a:gd name="T98" fmla="*/ 960 w 1321"/>
                  <a:gd name="T99" fmla="*/ 63 h 712"/>
                  <a:gd name="T100" fmla="*/ 1001 w 1321"/>
                  <a:gd name="T101" fmla="*/ 81 h 712"/>
                  <a:gd name="T102" fmla="*/ 1034 w 1321"/>
                  <a:gd name="T103" fmla="*/ 100 h 712"/>
                  <a:gd name="T104" fmla="*/ 1034 w 1321"/>
                  <a:gd name="T105" fmla="*/ 100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66A7E8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38" name="Text Box 108">
              <a:extLst>
                <a:ext uri="{FF2B5EF4-FFF2-40B4-BE49-F238E27FC236}">
                  <a16:creationId xmlns:a16="http://schemas.microsoft.com/office/drawing/2014/main" id="{6C85F60F-4166-C827-C0B9-2FA0BCADF82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067" y="2028"/>
              <a:ext cx="164" cy="1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</a:rPr>
                <a:t>B</a:t>
              </a:r>
            </a:p>
          </p:txBody>
        </p:sp>
      </p:grpSp>
      <p:sp>
        <p:nvSpPr>
          <p:cNvPr id="29704" name="Text Box 148">
            <a:extLst>
              <a:ext uri="{FF2B5EF4-FFF2-40B4-BE49-F238E27FC236}">
                <a16:creationId xmlns:a16="http://schemas.microsoft.com/office/drawing/2014/main" id="{6A74FC7A-405C-FFB7-0731-3343959A2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25" y="4348163"/>
            <a:ext cx="31480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400" b="1">
                <a:solidFill>
                  <a:srgbClr val="FFFFFF"/>
                </a:solidFill>
                <a:latin typeface="HY동녘M" pitchFamily="18" charset="-127"/>
              </a:rPr>
              <a:t>각종 기능 부족</a:t>
            </a:r>
            <a:endParaRPr lang="en-US" altLang="ko-KR" sz="2400" b="1">
              <a:solidFill>
                <a:srgbClr val="FFFFFF"/>
              </a:solidFill>
              <a:latin typeface="HY동녘M" pitchFamily="18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>
            <a:extLst>
              <a:ext uri="{FF2B5EF4-FFF2-40B4-BE49-F238E27FC236}">
                <a16:creationId xmlns:a16="http://schemas.microsoft.com/office/drawing/2014/main" id="{BA022B04-E2C8-AAB1-A8B7-FBE793C42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HY동녘B" pitchFamily="18" charset="-127"/>
              </a:rPr>
              <a:t>데이터의 중복성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5840DE-14CB-2AB9-FB0B-6F7029CC110A}"/>
              </a:ext>
            </a:extLst>
          </p:cNvPr>
          <p:cNvSpPr/>
          <p:nvPr/>
        </p:nvSpPr>
        <p:spPr>
          <a:xfrm>
            <a:off x="1142976" y="2357430"/>
            <a:ext cx="1571636" cy="571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이름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F638FA-03EF-6312-38BC-96703C9ED7AA}"/>
              </a:ext>
            </a:extLst>
          </p:cNvPr>
          <p:cNvSpPr/>
          <p:nvPr/>
        </p:nvSpPr>
        <p:spPr>
          <a:xfrm>
            <a:off x="2714612" y="2357430"/>
            <a:ext cx="1571636" cy="571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학번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34B6C6-B986-ECFC-421B-6EA167BA9EA1}"/>
              </a:ext>
            </a:extLst>
          </p:cNvPr>
          <p:cNvSpPr/>
          <p:nvPr/>
        </p:nvSpPr>
        <p:spPr>
          <a:xfrm>
            <a:off x="4286248" y="2357430"/>
            <a:ext cx="1571636" cy="5715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003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학과이름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EF3B15-57DE-E5B7-42C6-CD2EA5CFE45E}"/>
              </a:ext>
            </a:extLst>
          </p:cNvPr>
          <p:cNvSpPr/>
          <p:nvPr/>
        </p:nvSpPr>
        <p:spPr>
          <a:xfrm>
            <a:off x="5857884" y="2357430"/>
            <a:ext cx="1571636" cy="571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전화번호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0A9039-2FE4-34E1-B60F-209FD758670D}"/>
              </a:ext>
            </a:extLst>
          </p:cNvPr>
          <p:cNvSpPr/>
          <p:nvPr/>
        </p:nvSpPr>
        <p:spPr>
          <a:xfrm>
            <a:off x="1142976" y="4643446"/>
            <a:ext cx="1571636" cy="5715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003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학과이름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CAB225-CAEF-6F67-C074-D0D054BF456E}"/>
              </a:ext>
            </a:extLst>
          </p:cNvPr>
          <p:cNvSpPr/>
          <p:nvPr/>
        </p:nvSpPr>
        <p:spPr>
          <a:xfrm>
            <a:off x="2714612" y="4643446"/>
            <a:ext cx="1571636" cy="571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위치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BF6D21-96E6-139F-C05C-1A5E456766EE}"/>
              </a:ext>
            </a:extLst>
          </p:cNvPr>
          <p:cNvSpPr/>
          <p:nvPr/>
        </p:nvSpPr>
        <p:spPr>
          <a:xfrm>
            <a:off x="4286248" y="4643446"/>
            <a:ext cx="1571636" cy="571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전화번호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4FF7D8-C300-FA11-29E3-48F55EF0ACA0}"/>
              </a:ext>
            </a:extLst>
          </p:cNvPr>
          <p:cNvSpPr/>
          <p:nvPr/>
        </p:nvSpPr>
        <p:spPr>
          <a:xfrm>
            <a:off x="5857884" y="4643446"/>
            <a:ext cx="1571636" cy="571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개설년도</a:t>
            </a:r>
            <a:endParaRPr lang="ko-KR" altLang="en-US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31755" name="TextBox 11">
            <a:extLst>
              <a:ext uri="{FF2B5EF4-FFF2-40B4-BE49-F238E27FC236}">
                <a16:creationId xmlns:a16="http://schemas.microsoft.com/office/drawing/2014/main" id="{AFC647AB-975D-8C7E-E8F2-897EE5D85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1714500"/>
            <a:ext cx="5375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200">
                <a:latin typeface="HY동녘B" pitchFamily="18" charset="-127"/>
                <a:ea typeface="HY동녘B" pitchFamily="18" charset="-127"/>
              </a:rPr>
              <a:t>학생화일</a:t>
            </a:r>
            <a:r>
              <a:rPr lang="en-US" altLang="ko-KR" sz="3200">
                <a:latin typeface="HY동녘B" pitchFamily="18" charset="-127"/>
                <a:ea typeface="HY동녘B" pitchFamily="18" charset="-127"/>
              </a:rPr>
              <a:t>(</a:t>
            </a:r>
            <a:r>
              <a:rPr lang="ko-KR" altLang="en-US" sz="3200">
                <a:latin typeface="HY동녘B" pitchFamily="18" charset="-127"/>
                <a:ea typeface="HY동녘B" pitchFamily="18" charset="-127"/>
              </a:rPr>
              <a:t>학생관리프로그램</a:t>
            </a:r>
            <a:r>
              <a:rPr lang="en-US" altLang="ko-KR" sz="3200">
                <a:latin typeface="HY동녘B" pitchFamily="18" charset="-127"/>
                <a:ea typeface="HY동녘B" pitchFamily="18" charset="-127"/>
              </a:rPr>
              <a:t>)</a:t>
            </a:r>
            <a:endParaRPr lang="ko-KR" altLang="en-US" sz="3200"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31756" name="TextBox 12">
            <a:extLst>
              <a:ext uri="{FF2B5EF4-FFF2-40B4-BE49-F238E27FC236}">
                <a16:creationId xmlns:a16="http://schemas.microsoft.com/office/drawing/2014/main" id="{D4428B8E-377F-A932-290C-C5AFA3605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4000500"/>
            <a:ext cx="61960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200">
                <a:latin typeface="HY동녘B" pitchFamily="18" charset="-127"/>
                <a:ea typeface="HY동녘B" pitchFamily="18" charset="-127"/>
              </a:rPr>
              <a:t>학과화일</a:t>
            </a:r>
            <a:r>
              <a:rPr lang="en-US" altLang="ko-KR" sz="3200">
                <a:latin typeface="HY동녘B" pitchFamily="18" charset="-127"/>
                <a:ea typeface="HY동녘B" pitchFamily="18" charset="-127"/>
              </a:rPr>
              <a:t>(</a:t>
            </a:r>
            <a:r>
              <a:rPr lang="ko-KR" altLang="en-US" sz="3200">
                <a:latin typeface="HY동녘B" pitchFamily="18" charset="-127"/>
                <a:ea typeface="HY동녘B" pitchFamily="18" charset="-127"/>
              </a:rPr>
              <a:t>학교조직관리프로그램</a:t>
            </a:r>
            <a:r>
              <a:rPr lang="en-US" altLang="ko-KR" sz="3200">
                <a:latin typeface="HY동녘B" pitchFamily="18" charset="-127"/>
                <a:ea typeface="HY동녘B" pitchFamily="18" charset="-127"/>
              </a:rPr>
              <a:t>)</a:t>
            </a:r>
            <a:endParaRPr lang="ko-KR" altLang="en-US" sz="3200">
              <a:latin typeface="HY동녘B" pitchFamily="18" charset="-127"/>
              <a:ea typeface="HY동녘B" pitchFamily="18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81">
            <a:extLst>
              <a:ext uri="{FF2B5EF4-FFF2-40B4-BE49-F238E27FC236}">
                <a16:creationId xmlns:a16="http://schemas.microsoft.com/office/drawing/2014/main" id="{CB0F883E-67F4-6400-B5C6-A9CBA351773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89038" y="2112963"/>
            <a:ext cx="7153275" cy="1392237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C16237"/>
              </a:gs>
              <a:gs pos="100000">
                <a:srgbClr val="AB4E47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795" name="AutoShape 82">
            <a:extLst>
              <a:ext uri="{FF2B5EF4-FFF2-40B4-BE49-F238E27FC236}">
                <a16:creationId xmlns:a16="http://schemas.microsoft.com/office/drawing/2014/main" id="{153B5842-B7A7-9C3C-22F7-9CE505D3D08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00163" y="2116138"/>
            <a:ext cx="6937375" cy="1366837"/>
          </a:xfrm>
          <a:prstGeom prst="roundRect">
            <a:avLst>
              <a:gd name="adj" fmla="val 16667"/>
            </a:avLst>
          </a:prstGeom>
          <a:solidFill>
            <a:srgbClr val="E98B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796" name="AutoShape 83">
            <a:extLst>
              <a:ext uri="{FF2B5EF4-FFF2-40B4-BE49-F238E27FC236}">
                <a16:creationId xmlns:a16="http://schemas.microsoft.com/office/drawing/2014/main" id="{4CC13AC7-23F3-0728-D909-8133A70C073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57313" y="3122613"/>
            <a:ext cx="6843712" cy="3460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98B65"/>
              </a:gs>
              <a:gs pos="100000">
                <a:srgbClr val="F2BCA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797" name="AutoShape 84">
            <a:extLst>
              <a:ext uri="{FF2B5EF4-FFF2-40B4-BE49-F238E27FC236}">
                <a16:creationId xmlns:a16="http://schemas.microsoft.com/office/drawing/2014/main" id="{38E52F99-A661-DC31-619B-5F57237E2BD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57313" y="2127250"/>
            <a:ext cx="6843712" cy="3460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D8CC"/>
              </a:gs>
              <a:gs pos="100000">
                <a:srgbClr val="E98B6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798" name="Text Box 92">
            <a:extLst>
              <a:ext uri="{FF2B5EF4-FFF2-40B4-BE49-F238E27FC236}">
                <a16:creationId xmlns:a16="http://schemas.microsoft.com/office/drawing/2014/main" id="{0A7C039F-48DF-76F3-4EC5-E1A044B020B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28750" y="2500313"/>
            <a:ext cx="6800850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MD솔체" pitchFamily="18" charset="-127"/>
              <a:buAutoNum type="arabicPeriod"/>
            </a:pPr>
            <a:r>
              <a:rPr lang="ko-KR" altLang="en-US">
                <a:solidFill>
                  <a:srgbClr val="000000"/>
                </a:solidFill>
                <a:latin typeface="HY동녘M" pitchFamily="18" charset="-127"/>
              </a:rPr>
              <a:t>데이터가 중복되면 어떤 점이 나쁜가</a:t>
            </a:r>
            <a:r>
              <a:rPr lang="en-US" altLang="ko-KR">
                <a:solidFill>
                  <a:srgbClr val="000000"/>
                </a:solidFill>
                <a:latin typeface="HY동녘M" pitchFamily="18" charset="-127"/>
              </a:rPr>
              <a:t>?</a:t>
            </a:r>
          </a:p>
        </p:txBody>
      </p:sp>
      <p:sp>
        <p:nvSpPr>
          <p:cNvPr id="33799" name="AutoShape 93">
            <a:extLst>
              <a:ext uri="{FF2B5EF4-FFF2-40B4-BE49-F238E27FC236}">
                <a16:creationId xmlns:a16="http://schemas.microsoft.com/office/drawing/2014/main" id="{64A1453F-548D-95D7-1095-3822E82DCF2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68400" y="3505200"/>
            <a:ext cx="7153275" cy="423863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800" name="AutoShape 94">
            <a:extLst>
              <a:ext uri="{FF2B5EF4-FFF2-40B4-BE49-F238E27FC236}">
                <a16:creationId xmlns:a16="http://schemas.microsoft.com/office/drawing/2014/main" id="{62114790-EE4B-9433-371C-255518D195E9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16038" y="3516313"/>
            <a:ext cx="6842125" cy="3460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801" name="제목 1">
            <a:extLst>
              <a:ext uri="{FF2B5EF4-FFF2-40B4-BE49-F238E27FC236}">
                <a16:creationId xmlns:a16="http://schemas.microsoft.com/office/drawing/2014/main" id="{E6A5DF36-78A5-6079-EB33-6C912BD98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HY동녘B" pitchFamily="18" charset="-127"/>
              </a:rPr>
              <a:t>생각해 봅시다</a:t>
            </a:r>
            <a:r>
              <a:rPr lang="en-US" altLang="ko-KR">
                <a:latin typeface="HY동녘B" pitchFamily="18" charset="-127"/>
              </a:rPr>
              <a:t>.</a:t>
            </a:r>
            <a:endParaRPr lang="ko-KR" altLang="en-US">
              <a:latin typeface="HY동녘B" pitchFamily="18" charset="-127"/>
            </a:endParaRPr>
          </a:p>
        </p:txBody>
      </p:sp>
      <p:grpSp>
        <p:nvGrpSpPr>
          <p:cNvPr id="33802" name="Group 85">
            <a:extLst>
              <a:ext uri="{FF2B5EF4-FFF2-40B4-BE49-F238E27FC236}">
                <a16:creationId xmlns:a16="http://schemas.microsoft.com/office/drawing/2014/main" id="{099E505F-D436-AD69-9F96-89A2FC42AE01}"/>
              </a:ext>
            </a:extLst>
          </p:cNvPr>
          <p:cNvGrpSpPr>
            <a:grpSpLocks/>
          </p:cNvGrpSpPr>
          <p:nvPr/>
        </p:nvGrpSpPr>
        <p:grpSpPr bwMode="auto">
          <a:xfrm>
            <a:off x="4454525" y="1804988"/>
            <a:ext cx="785813" cy="642937"/>
            <a:chOff x="1289" y="582"/>
            <a:chExt cx="668" cy="668"/>
          </a:xfrm>
        </p:grpSpPr>
        <p:sp>
          <p:nvSpPr>
            <p:cNvPr id="33806" name="Oval 86">
              <a:extLst>
                <a:ext uri="{FF2B5EF4-FFF2-40B4-BE49-F238E27FC236}">
                  <a16:creationId xmlns:a16="http://schemas.microsoft.com/office/drawing/2014/main" id="{F2D65498-6EEE-C811-4042-FDB56D7FB35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3807" name="Oval 87">
              <a:extLst>
                <a:ext uri="{FF2B5EF4-FFF2-40B4-BE49-F238E27FC236}">
                  <a16:creationId xmlns:a16="http://schemas.microsoft.com/office/drawing/2014/main" id="{8EA0B867-05A1-BB7E-1FB0-9A1DA0904F0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3808" name="Oval 88">
              <a:extLst>
                <a:ext uri="{FF2B5EF4-FFF2-40B4-BE49-F238E27FC236}">
                  <a16:creationId xmlns:a16="http://schemas.microsoft.com/office/drawing/2014/main" id="{4305F764-0705-98A6-DF13-E354274C889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3809" name="Oval 89">
              <a:extLst>
                <a:ext uri="{FF2B5EF4-FFF2-40B4-BE49-F238E27FC236}">
                  <a16:creationId xmlns:a16="http://schemas.microsoft.com/office/drawing/2014/main" id="{7684F4AA-C851-C6B1-AF7A-599717AAA93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3810" name="Oval 90">
              <a:extLst>
                <a:ext uri="{FF2B5EF4-FFF2-40B4-BE49-F238E27FC236}">
                  <a16:creationId xmlns:a16="http://schemas.microsoft.com/office/drawing/2014/main" id="{F4E7C284-288D-4ABF-F72D-1CA33036949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33803" name="TextBox 18">
            <a:extLst>
              <a:ext uri="{FF2B5EF4-FFF2-40B4-BE49-F238E27FC236}">
                <a16:creationId xmlns:a16="http://schemas.microsoft.com/office/drawing/2014/main" id="{BFFE46A1-C90C-6755-B326-1A29DED48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714500"/>
            <a:ext cx="530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4800" b="1">
                <a:latin typeface="HY동녘B" pitchFamily="18" charset="-127"/>
                <a:ea typeface="HY동녘B" pitchFamily="18" charset="-127"/>
              </a:rPr>
              <a:t>?</a:t>
            </a:r>
            <a:endParaRPr lang="ko-KR" altLang="en-US" sz="4800" b="1"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21" name="폭발 1 20">
            <a:extLst>
              <a:ext uri="{FF2B5EF4-FFF2-40B4-BE49-F238E27FC236}">
                <a16:creationId xmlns:a16="http://schemas.microsoft.com/office/drawing/2014/main" id="{8C4202E3-4CF0-C998-EC36-81B90857807E}"/>
              </a:ext>
            </a:extLst>
          </p:cNvPr>
          <p:cNvSpPr/>
          <p:nvPr/>
        </p:nvSpPr>
        <p:spPr>
          <a:xfrm>
            <a:off x="1428750" y="3071813"/>
            <a:ext cx="2857500" cy="2857500"/>
          </a:xfrm>
          <a:prstGeom prst="irregularSeal1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4400" b="1" dirty="0">
                <a:latin typeface="HY동녘B" pitchFamily="18" charset="-127"/>
                <a:ea typeface="HY동녘B" pitchFamily="18" charset="-127"/>
              </a:rPr>
              <a:t>낭비</a:t>
            </a:r>
          </a:p>
        </p:txBody>
      </p:sp>
      <p:sp>
        <p:nvSpPr>
          <p:cNvPr id="22" name="폭발 1 21">
            <a:extLst>
              <a:ext uri="{FF2B5EF4-FFF2-40B4-BE49-F238E27FC236}">
                <a16:creationId xmlns:a16="http://schemas.microsoft.com/office/drawing/2014/main" id="{8AF1191D-7C40-0D76-266C-97BC81AB6C53}"/>
              </a:ext>
            </a:extLst>
          </p:cNvPr>
          <p:cNvSpPr/>
          <p:nvPr/>
        </p:nvSpPr>
        <p:spPr>
          <a:xfrm>
            <a:off x="5357813" y="500063"/>
            <a:ext cx="3571875" cy="3786187"/>
          </a:xfrm>
          <a:prstGeom prst="irregularSeal1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4400" b="1">
                <a:latin typeface="HY동녘B" pitchFamily="18" charset="-127"/>
                <a:ea typeface="HY동녘B" pitchFamily="18" charset="-127"/>
              </a:rPr>
              <a:t>불일치</a:t>
            </a:r>
            <a:endParaRPr lang="ko-KR" altLang="en-US" sz="4400" b="1" dirty="0">
              <a:latin typeface="HY동녘B" pitchFamily="18" charset="-127"/>
              <a:ea typeface="HY동녘B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>
            <a:extLst>
              <a:ext uri="{FF2B5EF4-FFF2-40B4-BE49-F238E27FC236}">
                <a16:creationId xmlns:a16="http://schemas.microsoft.com/office/drawing/2014/main" id="{02DA73A8-CF8B-C2BE-76F5-AE3064727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HY동녘B" pitchFamily="18" charset="-127"/>
              </a:rPr>
              <a:t>부족한 기능들</a:t>
            </a:r>
          </a:p>
        </p:txBody>
      </p:sp>
      <p:grpSp>
        <p:nvGrpSpPr>
          <p:cNvPr id="2" name="Group 58">
            <a:extLst>
              <a:ext uri="{FF2B5EF4-FFF2-40B4-BE49-F238E27FC236}">
                <a16:creationId xmlns:a16="http://schemas.microsoft.com/office/drawing/2014/main" id="{9D2FE38C-020E-84E8-FDCB-63A13E594DBC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828800"/>
            <a:ext cx="5105400" cy="555625"/>
            <a:chOff x="1248" y="1152"/>
            <a:chExt cx="3216" cy="350"/>
          </a:xfrm>
        </p:grpSpPr>
        <p:sp>
          <p:nvSpPr>
            <p:cNvPr id="5" name="Line 29">
              <a:extLst>
                <a:ext uri="{FF2B5EF4-FFF2-40B4-BE49-F238E27FC236}">
                  <a16:creationId xmlns:a16="http://schemas.microsoft.com/office/drawing/2014/main" id="{4051AF7C-2567-F13E-8B95-F758FDC9F5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502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AA981D-FACC-C838-E0CF-E532FED4864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139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54D060"/>
                </a:gs>
                <a:gs pos="100000">
                  <a:srgbClr val="54D06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4D060"/>
              </a:extrusionClr>
            </a:sp3d>
          </p:spPr>
          <p:txBody>
            <a:bodyPr wrap="none" anchor="ctr">
              <a:flatTx/>
            </a:bodyPr>
            <a:lstStyle/>
            <a:p>
              <a:pPr eaLnBrk="1" latinLnBrk="1" hangingPunct="1"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7" name="Text Box 30">
              <a:extLst>
                <a:ext uri="{FF2B5EF4-FFF2-40B4-BE49-F238E27FC236}">
                  <a16:creationId xmlns:a16="http://schemas.microsoft.com/office/drawing/2014/main" id="{7B77E4A0-F08A-7828-8EE3-90174A566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194"/>
              <a:ext cx="1797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데이터 모델링 개념</a:t>
              </a:r>
              <a:endParaRPr lang="en-US" altLang="ko-KR" dirty="0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35867" name="Text Box 31">
              <a:extLst>
                <a:ext uri="{FF2B5EF4-FFF2-40B4-BE49-F238E27FC236}">
                  <a16:creationId xmlns:a16="http://schemas.microsoft.com/office/drawing/2014/main" id="{D3DD1FA2-E247-ACD9-090A-7AC0BF341CD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166"/>
              <a:ext cx="2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b="1">
                  <a:solidFill>
                    <a:srgbClr val="3A3A3A"/>
                  </a:solidFill>
                  <a:latin typeface="HY동녘M" pitchFamily="18" charset="-127"/>
                </a:rPr>
                <a:t>1</a:t>
              </a:r>
            </a:p>
          </p:txBody>
        </p:sp>
      </p:grpSp>
      <p:grpSp>
        <p:nvGrpSpPr>
          <p:cNvPr id="3" name="Group 59">
            <a:extLst>
              <a:ext uri="{FF2B5EF4-FFF2-40B4-BE49-F238E27FC236}">
                <a16:creationId xmlns:a16="http://schemas.microsoft.com/office/drawing/2014/main" id="{C487EEB2-E7D4-46F9-57D9-9816F4E70F42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590800"/>
            <a:ext cx="5105400" cy="555625"/>
            <a:chOff x="1248" y="1632"/>
            <a:chExt cx="3216" cy="350"/>
          </a:xfrm>
        </p:grpSpPr>
        <p:sp>
          <p:nvSpPr>
            <p:cNvPr id="10" name="Line 35">
              <a:extLst>
                <a:ext uri="{FF2B5EF4-FFF2-40B4-BE49-F238E27FC236}">
                  <a16:creationId xmlns:a16="http://schemas.microsoft.com/office/drawing/2014/main" id="{8FA52BC3-D682-4D3D-491F-089BCF4C0E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982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1" name="Rectangle 34">
              <a:extLst>
                <a:ext uri="{FF2B5EF4-FFF2-40B4-BE49-F238E27FC236}">
                  <a16:creationId xmlns:a16="http://schemas.microsoft.com/office/drawing/2014/main" id="{E0FCB458-7B95-AE50-0BE0-DC7CBF2D1B0F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619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8E97EE"/>
                </a:gs>
                <a:gs pos="100000">
                  <a:srgbClr val="8E97EE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8E97EE"/>
              </a:extrusionClr>
            </a:sp3d>
          </p:spPr>
          <p:txBody>
            <a:bodyPr wrap="none" anchor="ctr">
              <a:flatTx/>
            </a:bodyPr>
            <a:lstStyle/>
            <a:p>
              <a:pPr eaLnBrk="1" latinLnBrk="1" hangingPunct="1"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2" name="Text Box 36">
              <a:extLst>
                <a:ext uri="{FF2B5EF4-FFF2-40B4-BE49-F238E27FC236}">
                  <a16:creationId xmlns:a16="http://schemas.microsoft.com/office/drawing/2014/main" id="{8764385F-C396-EA38-FFE4-063A80383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674"/>
              <a:ext cx="698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dirty="0" err="1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질의어</a:t>
              </a:r>
              <a:endParaRPr lang="en-US" altLang="ko-KR" dirty="0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35863" name="Text Box 37">
              <a:extLst>
                <a:ext uri="{FF2B5EF4-FFF2-40B4-BE49-F238E27FC236}">
                  <a16:creationId xmlns:a16="http://schemas.microsoft.com/office/drawing/2014/main" id="{CB474A2A-9B27-427F-04E0-A461A79AC78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646"/>
              <a:ext cx="2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b="1">
                  <a:solidFill>
                    <a:srgbClr val="3A3A3A"/>
                  </a:solidFill>
                  <a:latin typeface="HY동녘M" pitchFamily="18" charset="-127"/>
                </a:rPr>
                <a:t>2</a:t>
              </a:r>
            </a:p>
          </p:txBody>
        </p:sp>
      </p:grpSp>
      <p:grpSp>
        <p:nvGrpSpPr>
          <p:cNvPr id="4" name="Group 60">
            <a:extLst>
              <a:ext uri="{FF2B5EF4-FFF2-40B4-BE49-F238E27FC236}">
                <a16:creationId xmlns:a16="http://schemas.microsoft.com/office/drawing/2014/main" id="{27321709-3FC7-9013-D01A-13242FD29748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482975"/>
            <a:ext cx="5105400" cy="555625"/>
            <a:chOff x="1248" y="2194"/>
            <a:chExt cx="3216" cy="350"/>
          </a:xfrm>
        </p:grpSpPr>
        <p:sp>
          <p:nvSpPr>
            <p:cNvPr id="15" name="Line 40">
              <a:extLst>
                <a:ext uri="{FF2B5EF4-FFF2-40B4-BE49-F238E27FC236}">
                  <a16:creationId xmlns:a16="http://schemas.microsoft.com/office/drawing/2014/main" id="{7BEF9837-0117-A23E-75A1-A6B016E0A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544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6" name="Rectangle 39">
              <a:extLst>
                <a:ext uri="{FF2B5EF4-FFF2-40B4-BE49-F238E27FC236}">
                  <a16:creationId xmlns:a16="http://schemas.microsoft.com/office/drawing/2014/main" id="{D07F8512-509B-DBD7-F182-09C7CA663561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181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4383E1"/>
                </a:gs>
                <a:gs pos="100000">
                  <a:srgbClr val="438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4383E1"/>
              </a:extrusionClr>
            </a:sp3d>
          </p:spPr>
          <p:txBody>
            <a:bodyPr wrap="none" anchor="ctr">
              <a:flatTx/>
            </a:bodyPr>
            <a:lstStyle/>
            <a:p>
              <a:pPr eaLnBrk="1" latinLnBrk="1" hangingPunct="1"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7" name="Text Box 41">
              <a:extLst>
                <a:ext uri="{FF2B5EF4-FFF2-40B4-BE49-F238E27FC236}">
                  <a16:creationId xmlns:a16="http://schemas.microsoft.com/office/drawing/2014/main" id="{FA5BB842-DBD2-642F-B02A-F94B57404E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236"/>
              <a:ext cx="108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동시성제어</a:t>
              </a:r>
              <a:endParaRPr lang="en-US" altLang="ko-KR" dirty="0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35859" name="Text Box 42">
              <a:extLst>
                <a:ext uri="{FF2B5EF4-FFF2-40B4-BE49-F238E27FC236}">
                  <a16:creationId xmlns:a16="http://schemas.microsoft.com/office/drawing/2014/main" id="{DDDF1238-C605-9089-D81D-F42A663B843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208"/>
              <a:ext cx="2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b="1">
                  <a:solidFill>
                    <a:srgbClr val="3A3A3A"/>
                  </a:solidFill>
                  <a:latin typeface="HY동녘M" pitchFamily="18" charset="-127"/>
                </a:rPr>
                <a:t>3</a:t>
              </a:r>
            </a:p>
          </p:txBody>
        </p:sp>
      </p:grpSp>
      <p:grpSp>
        <p:nvGrpSpPr>
          <p:cNvPr id="8" name="Group 61">
            <a:extLst>
              <a:ext uri="{FF2B5EF4-FFF2-40B4-BE49-F238E27FC236}">
                <a16:creationId xmlns:a16="http://schemas.microsoft.com/office/drawing/2014/main" id="{388D7D7C-159B-847B-B793-B9BF9D3D4F68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321175"/>
            <a:ext cx="5105400" cy="555625"/>
            <a:chOff x="1248" y="2722"/>
            <a:chExt cx="3216" cy="350"/>
          </a:xfrm>
        </p:grpSpPr>
        <p:sp>
          <p:nvSpPr>
            <p:cNvPr id="20" name="Line 45">
              <a:extLst>
                <a:ext uri="{FF2B5EF4-FFF2-40B4-BE49-F238E27FC236}">
                  <a16:creationId xmlns:a16="http://schemas.microsoft.com/office/drawing/2014/main" id="{1EFA69C6-05EF-091A-EB84-BE8337FDB7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072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21" name="Rectangle 44">
              <a:extLst>
                <a:ext uri="{FF2B5EF4-FFF2-40B4-BE49-F238E27FC236}">
                  <a16:creationId xmlns:a16="http://schemas.microsoft.com/office/drawing/2014/main" id="{949AF6D2-7E8C-05A8-2DFF-2D275BC4DEB0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709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28A5C"/>
                </a:gs>
                <a:gs pos="100000">
                  <a:srgbClr val="F28A5C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28A5C"/>
              </a:extrusionClr>
            </a:sp3d>
          </p:spPr>
          <p:txBody>
            <a:bodyPr wrap="none" anchor="ctr">
              <a:flatTx/>
            </a:bodyPr>
            <a:lstStyle/>
            <a:p>
              <a:pPr eaLnBrk="1" latinLnBrk="1" hangingPunct="1"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22" name="Text Box 46">
              <a:extLst>
                <a:ext uri="{FF2B5EF4-FFF2-40B4-BE49-F238E27FC236}">
                  <a16:creationId xmlns:a16="http://schemas.microsoft.com/office/drawing/2014/main" id="{ABEB0325-4451-6455-D207-17D6B42905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764"/>
              <a:ext cx="101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파손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, </a:t>
              </a: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회복</a:t>
              </a:r>
              <a:endParaRPr lang="en-US" altLang="ko-KR" dirty="0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35855" name="Text Box 47">
              <a:extLst>
                <a:ext uri="{FF2B5EF4-FFF2-40B4-BE49-F238E27FC236}">
                  <a16:creationId xmlns:a16="http://schemas.microsoft.com/office/drawing/2014/main" id="{F945F106-6782-4CF4-C4EF-BC5DC49F893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736"/>
              <a:ext cx="2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b="1">
                  <a:solidFill>
                    <a:srgbClr val="3A3A3A"/>
                  </a:solidFill>
                  <a:latin typeface="HY동녘M" pitchFamily="18" charset="-127"/>
                </a:rPr>
                <a:t>4</a:t>
              </a:r>
            </a:p>
          </p:txBody>
        </p:sp>
      </p:grpSp>
      <p:grpSp>
        <p:nvGrpSpPr>
          <p:cNvPr id="9" name="Group 62">
            <a:extLst>
              <a:ext uri="{FF2B5EF4-FFF2-40B4-BE49-F238E27FC236}">
                <a16:creationId xmlns:a16="http://schemas.microsoft.com/office/drawing/2014/main" id="{8C2B04B5-D56E-CF34-40FE-BD79A9289210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213350"/>
            <a:ext cx="5105400" cy="555625"/>
            <a:chOff x="1248" y="3284"/>
            <a:chExt cx="3216" cy="350"/>
          </a:xfrm>
        </p:grpSpPr>
        <p:sp>
          <p:nvSpPr>
            <p:cNvPr id="25" name="Line 54">
              <a:extLst>
                <a:ext uri="{FF2B5EF4-FFF2-40B4-BE49-F238E27FC236}">
                  <a16:creationId xmlns:a16="http://schemas.microsoft.com/office/drawing/2014/main" id="{835E3371-D90A-5AB5-0A37-61CD8BF3F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634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26" name="Rectangle 55">
              <a:extLst>
                <a:ext uri="{FF2B5EF4-FFF2-40B4-BE49-F238E27FC236}">
                  <a16:creationId xmlns:a16="http://schemas.microsoft.com/office/drawing/2014/main" id="{D7AD7D11-83E4-01CC-8548-8890D8423FBA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71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EAB764"/>
                </a:gs>
                <a:gs pos="100000">
                  <a:srgbClr val="EAB764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EAB764"/>
              </a:extrusionClr>
            </a:sp3d>
          </p:spPr>
          <p:txBody>
            <a:bodyPr wrap="none" anchor="ctr">
              <a:flatTx/>
            </a:bodyPr>
            <a:lstStyle/>
            <a:p>
              <a:pPr eaLnBrk="1" latinLnBrk="1" hangingPunct="1"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27" name="Text Box 56">
              <a:extLst>
                <a:ext uri="{FF2B5EF4-FFF2-40B4-BE49-F238E27FC236}">
                  <a16:creationId xmlns:a16="http://schemas.microsoft.com/office/drawing/2014/main" id="{1A1B656B-7C0F-BF50-F2C4-92B7C8EA0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3326"/>
              <a:ext cx="50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보안</a:t>
              </a:r>
              <a:endParaRPr lang="en-US" altLang="ko-KR" dirty="0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35851" name="Text Box 57">
              <a:extLst>
                <a:ext uri="{FF2B5EF4-FFF2-40B4-BE49-F238E27FC236}">
                  <a16:creationId xmlns:a16="http://schemas.microsoft.com/office/drawing/2014/main" id="{B161A6DE-C478-58CA-3C93-99D7A86A6D8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98"/>
              <a:ext cx="2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b="1">
                  <a:solidFill>
                    <a:srgbClr val="3A3A3A"/>
                  </a:solidFill>
                  <a:latin typeface="HY동녘M" pitchFamily="18" charset="-127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>
            <a:extLst>
              <a:ext uri="{FF2B5EF4-FFF2-40B4-BE49-F238E27FC236}">
                <a16:creationId xmlns:a16="http://schemas.microsoft.com/office/drawing/2014/main" id="{A1F03105-E433-12F8-2FE2-412A124D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8243888" cy="533400"/>
          </a:xfrm>
        </p:spPr>
        <p:txBody>
          <a:bodyPr/>
          <a:lstStyle/>
          <a:p>
            <a:r>
              <a:rPr lang="en-US" altLang="ko-KR" sz="3600" dirty="0">
                <a:latin typeface="HY동녘B" pitchFamily="18" charset="-127"/>
              </a:rPr>
              <a:t>DBMS</a:t>
            </a:r>
            <a:r>
              <a:rPr lang="ko-KR" altLang="en-US" sz="3600" dirty="0">
                <a:latin typeface="HY동녘B" pitchFamily="18" charset="-127"/>
              </a:rPr>
              <a:t>를 사용한 데이타베이스 관리</a:t>
            </a:r>
          </a:p>
        </p:txBody>
      </p:sp>
      <p:grpSp>
        <p:nvGrpSpPr>
          <p:cNvPr id="37891" name="Group 5">
            <a:extLst>
              <a:ext uri="{FF2B5EF4-FFF2-40B4-BE49-F238E27FC236}">
                <a16:creationId xmlns:a16="http://schemas.microsoft.com/office/drawing/2014/main" id="{4833D645-7B22-EE52-1B7F-27F2B345898F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1703388"/>
            <a:ext cx="431800" cy="498475"/>
            <a:chOff x="982" y="214"/>
            <a:chExt cx="759" cy="872"/>
          </a:xfrm>
        </p:grpSpPr>
        <p:sp>
          <p:nvSpPr>
            <p:cNvPr id="37954" name="Freeform 6">
              <a:extLst>
                <a:ext uri="{FF2B5EF4-FFF2-40B4-BE49-F238E27FC236}">
                  <a16:creationId xmlns:a16="http://schemas.microsoft.com/office/drawing/2014/main" id="{AA05B70D-14BD-23B1-E039-8B1CF8A52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" y="214"/>
              <a:ext cx="299" cy="434"/>
            </a:xfrm>
            <a:custGeom>
              <a:avLst/>
              <a:gdLst>
                <a:gd name="T0" fmla="*/ 174 w 299"/>
                <a:gd name="T1" fmla="*/ 121 h 434"/>
                <a:gd name="T2" fmla="*/ 174 w 299"/>
                <a:gd name="T3" fmla="*/ 23 h 434"/>
                <a:gd name="T4" fmla="*/ 170 w 299"/>
                <a:gd name="T5" fmla="*/ 9 h 434"/>
                <a:gd name="T6" fmla="*/ 165 w 299"/>
                <a:gd name="T7" fmla="*/ 5 h 434"/>
                <a:gd name="T8" fmla="*/ 156 w 299"/>
                <a:gd name="T9" fmla="*/ 0 h 434"/>
                <a:gd name="T10" fmla="*/ 152 w 299"/>
                <a:gd name="T11" fmla="*/ 0 h 434"/>
                <a:gd name="T12" fmla="*/ 143 w 299"/>
                <a:gd name="T13" fmla="*/ 0 h 434"/>
                <a:gd name="T14" fmla="*/ 134 w 299"/>
                <a:gd name="T15" fmla="*/ 5 h 434"/>
                <a:gd name="T16" fmla="*/ 125 w 299"/>
                <a:gd name="T17" fmla="*/ 9 h 434"/>
                <a:gd name="T18" fmla="*/ 125 w 299"/>
                <a:gd name="T19" fmla="*/ 23 h 434"/>
                <a:gd name="T20" fmla="*/ 125 w 299"/>
                <a:gd name="T21" fmla="*/ 126 h 434"/>
                <a:gd name="T22" fmla="*/ 76 w 299"/>
                <a:gd name="T23" fmla="*/ 99 h 434"/>
                <a:gd name="T24" fmla="*/ 67 w 299"/>
                <a:gd name="T25" fmla="*/ 94 h 434"/>
                <a:gd name="T26" fmla="*/ 58 w 299"/>
                <a:gd name="T27" fmla="*/ 94 h 434"/>
                <a:gd name="T28" fmla="*/ 49 w 299"/>
                <a:gd name="T29" fmla="*/ 99 h 434"/>
                <a:gd name="T30" fmla="*/ 45 w 299"/>
                <a:gd name="T31" fmla="*/ 103 h 434"/>
                <a:gd name="T32" fmla="*/ 40 w 299"/>
                <a:gd name="T33" fmla="*/ 112 h 434"/>
                <a:gd name="T34" fmla="*/ 45 w 299"/>
                <a:gd name="T35" fmla="*/ 117 h 434"/>
                <a:gd name="T36" fmla="*/ 45 w 299"/>
                <a:gd name="T37" fmla="*/ 126 h 434"/>
                <a:gd name="T38" fmla="*/ 54 w 299"/>
                <a:gd name="T39" fmla="*/ 134 h 434"/>
                <a:gd name="T40" fmla="*/ 121 w 299"/>
                <a:gd name="T41" fmla="*/ 170 h 434"/>
                <a:gd name="T42" fmla="*/ 121 w 299"/>
                <a:gd name="T43" fmla="*/ 242 h 434"/>
                <a:gd name="T44" fmla="*/ 36 w 299"/>
                <a:gd name="T45" fmla="*/ 188 h 434"/>
                <a:gd name="T46" fmla="*/ 27 w 299"/>
                <a:gd name="T47" fmla="*/ 184 h 434"/>
                <a:gd name="T48" fmla="*/ 18 w 299"/>
                <a:gd name="T49" fmla="*/ 184 h 434"/>
                <a:gd name="T50" fmla="*/ 9 w 299"/>
                <a:gd name="T51" fmla="*/ 188 h 434"/>
                <a:gd name="T52" fmla="*/ 5 w 299"/>
                <a:gd name="T53" fmla="*/ 193 h 434"/>
                <a:gd name="T54" fmla="*/ 0 w 299"/>
                <a:gd name="T55" fmla="*/ 202 h 434"/>
                <a:gd name="T56" fmla="*/ 0 w 299"/>
                <a:gd name="T57" fmla="*/ 210 h 434"/>
                <a:gd name="T58" fmla="*/ 5 w 299"/>
                <a:gd name="T59" fmla="*/ 219 h 434"/>
                <a:gd name="T60" fmla="*/ 14 w 299"/>
                <a:gd name="T61" fmla="*/ 224 h 434"/>
                <a:gd name="T62" fmla="*/ 121 w 299"/>
                <a:gd name="T63" fmla="*/ 291 h 434"/>
                <a:gd name="T64" fmla="*/ 121 w 299"/>
                <a:gd name="T65" fmla="*/ 434 h 434"/>
                <a:gd name="T66" fmla="*/ 174 w 299"/>
                <a:gd name="T67" fmla="*/ 434 h 434"/>
                <a:gd name="T68" fmla="*/ 174 w 299"/>
                <a:gd name="T69" fmla="*/ 291 h 434"/>
                <a:gd name="T70" fmla="*/ 290 w 299"/>
                <a:gd name="T71" fmla="*/ 224 h 434"/>
                <a:gd name="T72" fmla="*/ 295 w 299"/>
                <a:gd name="T73" fmla="*/ 219 h 434"/>
                <a:gd name="T74" fmla="*/ 299 w 299"/>
                <a:gd name="T75" fmla="*/ 210 h 434"/>
                <a:gd name="T76" fmla="*/ 299 w 299"/>
                <a:gd name="T77" fmla="*/ 202 h 434"/>
                <a:gd name="T78" fmla="*/ 299 w 299"/>
                <a:gd name="T79" fmla="*/ 197 h 434"/>
                <a:gd name="T80" fmla="*/ 295 w 299"/>
                <a:gd name="T81" fmla="*/ 188 h 434"/>
                <a:gd name="T82" fmla="*/ 286 w 299"/>
                <a:gd name="T83" fmla="*/ 184 h 434"/>
                <a:gd name="T84" fmla="*/ 277 w 299"/>
                <a:gd name="T85" fmla="*/ 184 h 434"/>
                <a:gd name="T86" fmla="*/ 268 w 299"/>
                <a:gd name="T87" fmla="*/ 188 h 434"/>
                <a:gd name="T88" fmla="*/ 174 w 299"/>
                <a:gd name="T89" fmla="*/ 237 h 434"/>
                <a:gd name="T90" fmla="*/ 174 w 299"/>
                <a:gd name="T91" fmla="*/ 170 h 434"/>
                <a:gd name="T92" fmla="*/ 246 w 299"/>
                <a:gd name="T93" fmla="*/ 134 h 434"/>
                <a:gd name="T94" fmla="*/ 250 w 299"/>
                <a:gd name="T95" fmla="*/ 130 h 434"/>
                <a:gd name="T96" fmla="*/ 255 w 299"/>
                <a:gd name="T97" fmla="*/ 121 h 434"/>
                <a:gd name="T98" fmla="*/ 255 w 299"/>
                <a:gd name="T99" fmla="*/ 112 h 434"/>
                <a:gd name="T100" fmla="*/ 250 w 299"/>
                <a:gd name="T101" fmla="*/ 108 h 434"/>
                <a:gd name="T102" fmla="*/ 246 w 299"/>
                <a:gd name="T103" fmla="*/ 103 h 434"/>
                <a:gd name="T104" fmla="*/ 237 w 299"/>
                <a:gd name="T105" fmla="*/ 99 h 434"/>
                <a:gd name="T106" fmla="*/ 232 w 299"/>
                <a:gd name="T107" fmla="*/ 99 h 434"/>
                <a:gd name="T108" fmla="*/ 223 w 299"/>
                <a:gd name="T109" fmla="*/ 99 h 434"/>
                <a:gd name="T110" fmla="*/ 174 w 299"/>
                <a:gd name="T111" fmla="*/ 121 h 43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99"/>
                <a:gd name="T169" fmla="*/ 0 h 434"/>
                <a:gd name="T170" fmla="*/ 299 w 299"/>
                <a:gd name="T171" fmla="*/ 434 h 43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99" h="434">
                  <a:moveTo>
                    <a:pt x="174" y="121"/>
                  </a:moveTo>
                  <a:lnTo>
                    <a:pt x="174" y="23"/>
                  </a:lnTo>
                  <a:lnTo>
                    <a:pt x="170" y="9"/>
                  </a:lnTo>
                  <a:lnTo>
                    <a:pt x="165" y="5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43" y="0"/>
                  </a:lnTo>
                  <a:lnTo>
                    <a:pt x="134" y="5"/>
                  </a:lnTo>
                  <a:lnTo>
                    <a:pt x="125" y="9"/>
                  </a:lnTo>
                  <a:lnTo>
                    <a:pt x="125" y="23"/>
                  </a:lnTo>
                  <a:lnTo>
                    <a:pt x="125" y="126"/>
                  </a:lnTo>
                  <a:lnTo>
                    <a:pt x="76" y="99"/>
                  </a:lnTo>
                  <a:lnTo>
                    <a:pt x="67" y="94"/>
                  </a:lnTo>
                  <a:lnTo>
                    <a:pt x="58" y="94"/>
                  </a:lnTo>
                  <a:lnTo>
                    <a:pt x="49" y="99"/>
                  </a:lnTo>
                  <a:lnTo>
                    <a:pt x="45" y="103"/>
                  </a:lnTo>
                  <a:lnTo>
                    <a:pt x="40" y="112"/>
                  </a:lnTo>
                  <a:lnTo>
                    <a:pt x="45" y="117"/>
                  </a:lnTo>
                  <a:lnTo>
                    <a:pt x="45" y="126"/>
                  </a:lnTo>
                  <a:lnTo>
                    <a:pt x="54" y="134"/>
                  </a:lnTo>
                  <a:lnTo>
                    <a:pt x="121" y="170"/>
                  </a:lnTo>
                  <a:lnTo>
                    <a:pt x="121" y="242"/>
                  </a:lnTo>
                  <a:lnTo>
                    <a:pt x="36" y="188"/>
                  </a:lnTo>
                  <a:lnTo>
                    <a:pt x="27" y="184"/>
                  </a:lnTo>
                  <a:lnTo>
                    <a:pt x="18" y="184"/>
                  </a:lnTo>
                  <a:lnTo>
                    <a:pt x="9" y="188"/>
                  </a:lnTo>
                  <a:lnTo>
                    <a:pt x="5" y="193"/>
                  </a:lnTo>
                  <a:lnTo>
                    <a:pt x="0" y="202"/>
                  </a:lnTo>
                  <a:lnTo>
                    <a:pt x="0" y="210"/>
                  </a:lnTo>
                  <a:lnTo>
                    <a:pt x="5" y="219"/>
                  </a:lnTo>
                  <a:lnTo>
                    <a:pt x="14" y="224"/>
                  </a:lnTo>
                  <a:lnTo>
                    <a:pt x="121" y="291"/>
                  </a:lnTo>
                  <a:lnTo>
                    <a:pt x="121" y="434"/>
                  </a:lnTo>
                  <a:lnTo>
                    <a:pt x="174" y="434"/>
                  </a:lnTo>
                  <a:lnTo>
                    <a:pt x="174" y="291"/>
                  </a:lnTo>
                  <a:lnTo>
                    <a:pt x="290" y="224"/>
                  </a:lnTo>
                  <a:lnTo>
                    <a:pt x="295" y="219"/>
                  </a:lnTo>
                  <a:lnTo>
                    <a:pt x="299" y="210"/>
                  </a:lnTo>
                  <a:lnTo>
                    <a:pt x="299" y="202"/>
                  </a:lnTo>
                  <a:lnTo>
                    <a:pt x="299" y="197"/>
                  </a:lnTo>
                  <a:lnTo>
                    <a:pt x="295" y="188"/>
                  </a:lnTo>
                  <a:lnTo>
                    <a:pt x="286" y="184"/>
                  </a:lnTo>
                  <a:lnTo>
                    <a:pt x="277" y="184"/>
                  </a:lnTo>
                  <a:lnTo>
                    <a:pt x="268" y="188"/>
                  </a:lnTo>
                  <a:lnTo>
                    <a:pt x="174" y="237"/>
                  </a:lnTo>
                  <a:lnTo>
                    <a:pt x="174" y="170"/>
                  </a:lnTo>
                  <a:lnTo>
                    <a:pt x="246" y="134"/>
                  </a:lnTo>
                  <a:lnTo>
                    <a:pt x="250" y="130"/>
                  </a:lnTo>
                  <a:lnTo>
                    <a:pt x="255" y="121"/>
                  </a:lnTo>
                  <a:lnTo>
                    <a:pt x="255" y="112"/>
                  </a:lnTo>
                  <a:lnTo>
                    <a:pt x="250" y="108"/>
                  </a:lnTo>
                  <a:lnTo>
                    <a:pt x="246" y="103"/>
                  </a:lnTo>
                  <a:lnTo>
                    <a:pt x="237" y="99"/>
                  </a:lnTo>
                  <a:lnTo>
                    <a:pt x="232" y="99"/>
                  </a:lnTo>
                  <a:lnTo>
                    <a:pt x="223" y="99"/>
                  </a:lnTo>
                  <a:lnTo>
                    <a:pt x="174" y="121"/>
                  </a:lnTo>
                  <a:close/>
                </a:path>
              </a:pathLst>
            </a:custGeom>
            <a:gradFill rotWithShape="1">
              <a:gsLst>
                <a:gs pos="0">
                  <a:srgbClr val="74C7FF"/>
                </a:gs>
                <a:gs pos="100000">
                  <a:srgbClr val="0099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55" name="Freeform 7">
              <a:extLst>
                <a:ext uri="{FF2B5EF4-FFF2-40B4-BE49-F238E27FC236}">
                  <a16:creationId xmlns:a16="http://schemas.microsoft.com/office/drawing/2014/main" id="{83D5B655-B509-679B-D4C2-140E8B999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" y="398"/>
              <a:ext cx="393" cy="272"/>
            </a:xfrm>
            <a:custGeom>
              <a:avLst/>
              <a:gdLst>
                <a:gd name="T0" fmla="*/ 121 w 393"/>
                <a:gd name="T1" fmla="*/ 71 h 272"/>
                <a:gd name="T2" fmla="*/ 36 w 393"/>
                <a:gd name="T3" fmla="*/ 22 h 272"/>
                <a:gd name="T4" fmla="*/ 27 w 393"/>
                <a:gd name="T5" fmla="*/ 18 h 272"/>
                <a:gd name="T6" fmla="*/ 18 w 393"/>
                <a:gd name="T7" fmla="*/ 18 h 272"/>
                <a:gd name="T8" fmla="*/ 9 w 393"/>
                <a:gd name="T9" fmla="*/ 22 h 272"/>
                <a:gd name="T10" fmla="*/ 5 w 393"/>
                <a:gd name="T11" fmla="*/ 31 h 272"/>
                <a:gd name="T12" fmla="*/ 0 w 393"/>
                <a:gd name="T13" fmla="*/ 40 h 272"/>
                <a:gd name="T14" fmla="*/ 0 w 393"/>
                <a:gd name="T15" fmla="*/ 49 h 272"/>
                <a:gd name="T16" fmla="*/ 5 w 393"/>
                <a:gd name="T17" fmla="*/ 58 h 272"/>
                <a:gd name="T18" fmla="*/ 9 w 393"/>
                <a:gd name="T19" fmla="*/ 62 h 272"/>
                <a:gd name="T20" fmla="*/ 98 w 393"/>
                <a:gd name="T21" fmla="*/ 116 h 272"/>
                <a:gd name="T22" fmla="*/ 54 w 393"/>
                <a:gd name="T23" fmla="*/ 143 h 272"/>
                <a:gd name="T24" fmla="*/ 45 w 393"/>
                <a:gd name="T25" fmla="*/ 147 h 272"/>
                <a:gd name="T26" fmla="*/ 40 w 393"/>
                <a:gd name="T27" fmla="*/ 156 h 272"/>
                <a:gd name="T28" fmla="*/ 40 w 393"/>
                <a:gd name="T29" fmla="*/ 165 h 272"/>
                <a:gd name="T30" fmla="*/ 40 w 393"/>
                <a:gd name="T31" fmla="*/ 174 h 272"/>
                <a:gd name="T32" fmla="*/ 49 w 393"/>
                <a:gd name="T33" fmla="*/ 178 h 272"/>
                <a:gd name="T34" fmla="*/ 54 w 393"/>
                <a:gd name="T35" fmla="*/ 183 h 272"/>
                <a:gd name="T36" fmla="*/ 63 w 393"/>
                <a:gd name="T37" fmla="*/ 183 h 272"/>
                <a:gd name="T38" fmla="*/ 72 w 393"/>
                <a:gd name="T39" fmla="*/ 183 h 272"/>
                <a:gd name="T40" fmla="*/ 139 w 393"/>
                <a:gd name="T41" fmla="*/ 143 h 272"/>
                <a:gd name="T42" fmla="*/ 197 w 393"/>
                <a:gd name="T43" fmla="*/ 178 h 272"/>
                <a:gd name="T44" fmla="*/ 112 w 393"/>
                <a:gd name="T45" fmla="*/ 223 h 272"/>
                <a:gd name="T46" fmla="*/ 103 w 393"/>
                <a:gd name="T47" fmla="*/ 232 h 272"/>
                <a:gd name="T48" fmla="*/ 98 w 393"/>
                <a:gd name="T49" fmla="*/ 241 h 272"/>
                <a:gd name="T50" fmla="*/ 98 w 393"/>
                <a:gd name="T51" fmla="*/ 246 h 272"/>
                <a:gd name="T52" fmla="*/ 98 w 393"/>
                <a:gd name="T53" fmla="*/ 254 h 272"/>
                <a:gd name="T54" fmla="*/ 103 w 393"/>
                <a:gd name="T55" fmla="*/ 263 h 272"/>
                <a:gd name="T56" fmla="*/ 112 w 393"/>
                <a:gd name="T57" fmla="*/ 268 h 272"/>
                <a:gd name="T58" fmla="*/ 121 w 393"/>
                <a:gd name="T59" fmla="*/ 268 h 272"/>
                <a:gd name="T60" fmla="*/ 130 w 393"/>
                <a:gd name="T61" fmla="*/ 263 h 272"/>
                <a:gd name="T62" fmla="*/ 241 w 393"/>
                <a:gd name="T63" fmla="*/ 201 h 272"/>
                <a:gd name="T64" fmla="*/ 366 w 393"/>
                <a:gd name="T65" fmla="*/ 272 h 272"/>
                <a:gd name="T66" fmla="*/ 393 w 393"/>
                <a:gd name="T67" fmla="*/ 228 h 272"/>
                <a:gd name="T68" fmla="*/ 268 w 393"/>
                <a:gd name="T69" fmla="*/ 156 h 272"/>
                <a:gd name="T70" fmla="*/ 268 w 393"/>
                <a:gd name="T71" fmla="*/ 22 h 272"/>
                <a:gd name="T72" fmla="*/ 268 w 393"/>
                <a:gd name="T73" fmla="*/ 13 h 272"/>
                <a:gd name="T74" fmla="*/ 264 w 393"/>
                <a:gd name="T75" fmla="*/ 9 h 272"/>
                <a:gd name="T76" fmla="*/ 255 w 393"/>
                <a:gd name="T77" fmla="*/ 4 h 272"/>
                <a:gd name="T78" fmla="*/ 250 w 393"/>
                <a:gd name="T79" fmla="*/ 0 h 272"/>
                <a:gd name="T80" fmla="*/ 241 w 393"/>
                <a:gd name="T81" fmla="*/ 0 h 272"/>
                <a:gd name="T82" fmla="*/ 232 w 393"/>
                <a:gd name="T83" fmla="*/ 4 h 272"/>
                <a:gd name="T84" fmla="*/ 228 w 393"/>
                <a:gd name="T85" fmla="*/ 13 h 272"/>
                <a:gd name="T86" fmla="*/ 228 w 393"/>
                <a:gd name="T87" fmla="*/ 22 h 272"/>
                <a:gd name="T88" fmla="*/ 223 w 393"/>
                <a:gd name="T89" fmla="*/ 129 h 272"/>
                <a:gd name="T90" fmla="*/ 165 w 393"/>
                <a:gd name="T91" fmla="*/ 94 h 272"/>
                <a:gd name="T92" fmla="*/ 170 w 393"/>
                <a:gd name="T93" fmla="*/ 18 h 272"/>
                <a:gd name="T94" fmla="*/ 165 w 393"/>
                <a:gd name="T95" fmla="*/ 9 h 272"/>
                <a:gd name="T96" fmla="*/ 161 w 393"/>
                <a:gd name="T97" fmla="*/ 4 h 272"/>
                <a:gd name="T98" fmla="*/ 156 w 393"/>
                <a:gd name="T99" fmla="*/ 0 h 272"/>
                <a:gd name="T100" fmla="*/ 148 w 393"/>
                <a:gd name="T101" fmla="*/ 0 h 272"/>
                <a:gd name="T102" fmla="*/ 139 w 393"/>
                <a:gd name="T103" fmla="*/ 0 h 272"/>
                <a:gd name="T104" fmla="*/ 134 w 393"/>
                <a:gd name="T105" fmla="*/ 4 h 272"/>
                <a:gd name="T106" fmla="*/ 130 w 393"/>
                <a:gd name="T107" fmla="*/ 9 h 272"/>
                <a:gd name="T108" fmla="*/ 125 w 393"/>
                <a:gd name="T109" fmla="*/ 18 h 272"/>
                <a:gd name="T110" fmla="*/ 121 w 393"/>
                <a:gd name="T111" fmla="*/ 71 h 2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93"/>
                <a:gd name="T169" fmla="*/ 0 h 272"/>
                <a:gd name="T170" fmla="*/ 393 w 393"/>
                <a:gd name="T171" fmla="*/ 272 h 27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93" h="272">
                  <a:moveTo>
                    <a:pt x="121" y="71"/>
                  </a:moveTo>
                  <a:lnTo>
                    <a:pt x="36" y="22"/>
                  </a:lnTo>
                  <a:lnTo>
                    <a:pt x="27" y="18"/>
                  </a:lnTo>
                  <a:lnTo>
                    <a:pt x="18" y="18"/>
                  </a:lnTo>
                  <a:lnTo>
                    <a:pt x="9" y="22"/>
                  </a:lnTo>
                  <a:lnTo>
                    <a:pt x="5" y="31"/>
                  </a:lnTo>
                  <a:lnTo>
                    <a:pt x="0" y="40"/>
                  </a:lnTo>
                  <a:lnTo>
                    <a:pt x="0" y="49"/>
                  </a:lnTo>
                  <a:lnTo>
                    <a:pt x="5" y="58"/>
                  </a:lnTo>
                  <a:lnTo>
                    <a:pt x="9" y="62"/>
                  </a:lnTo>
                  <a:lnTo>
                    <a:pt x="98" y="116"/>
                  </a:lnTo>
                  <a:lnTo>
                    <a:pt x="54" y="143"/>
                  </a:lnTo>
                  <a:lnTo>
                    <a:pt x="45" y="147"/>
                  </a:lnTo>
                  <a:lnTo>
                    <a:pt x="40" y="156"/>
                  </a:lnTo>
                  <a:lnTo>
                    <a:pt x="40" y="165"/>
                  </a:lnTo>
                  <a:lnTo>
                    <a:pt x="40" y="174"/>
                  </a:lnTo>
                  <a:lnTo>
                    <a:pt x="49" y="178"/>
                  </a:lnTo>
                  <a:lnTo>
                    <a:pt x="54" y="183"/>
                  </a:lnTo>
                  <a:lnTo>
                    <a:pt x="63" y="183"/>
                  </a:lnTo>
                  <a:lnTo>
                    <a:pt x="72" y="183"/>
                  </a:lnTo>
                  <a:lnTo>
                    <a:pt x="139" y="143"/>
                  </a:lnTo>
                  <a:lnTo>
                    <a:pt x="197" y="178"/>
                  </a:lnTo>
                  <a:lnTo>
                    <a:pt x="112" y="223"/>
                  </a:lnTo>
                  <a:lnTo>
                    <a:pt x="103" y="232"/>
                  </a:lnTo>
                  <a:lnTo>
                    <a:pt x="98" y="241"/>
                  </a:lnTo>
                  <a:lnTo>
                    <a:pt x="98" y="246"/>
                  </a:lnTo>
                  <a:lnTo>
                    <a:pt x="98" y="254"/>
                  </a:lnTo>
                  <a:lnTo>
                    <a:pt x="103" y="263"/>
                  </a:lnTo>
                  <a:lnTo>
                    <a:pt x="112" y="268"/>
                  </a:lnTo>
                  <a:lnTo>
                    <a:pt x="121" y="268"/>
                  </a:lnTo>
                  <a:lnTo>
                    <a:pt x="130" y="263"/>
                  </a:lnTo>
                  <a:lnTo>
                    <a:pt x="241" y="201"/>
                  </a:lnTo>
                  <a:lnTo>
                    <a:pt x="366" y="272"/>
                  </a:lnTo>
                  <a:lnTo>
                    <a:pt x="393" y="228"/>
                  </a:lnTo>
                  <a:lnTo>
                    <a:pt x="268" y="156"/>
                  </a:lnTo>
                  <a:lnTo>
                    <a:pt x="268" y="22"/>
                  </a:lnTo>
                  <a:lnTo>
                    <a:pt x="268" y="13"/>
                  </a:lnTo>
                  <a:lnTo>
                    <a:pt x="264" y="9"/>
                  </a:lnTo>
                  <a:lnTo>
                    <a:pt x="255" y="4"/>
                  </a:lnTo>
                  <a:lnTo>
                    <a:pt x="250" y="0"/>
                  </a:lnTo>
                  <a:lnTo>
                    <a:pt x="241" y="0"/>
                  </a:lnTo>
                  <a:lnTo>
                    <a:pt x="232" y="4"/>
                  </a:lnTo>
                  <a:lnTo>
                    <a:pt x="228" y="13"/>
                  </a:lnTo>
                  <a:lnTo>
                    <a:pt x="228" y="22"/>
                  </a:lnTo>
                  <a:lnTo>
                    <a:pt x="223" y="129"/>
                  </a:lnTo>
                  <a:lnTo>
                    <a:pt x="165" y="94"/>
                  </a:lnTo>
                  <a:lnTo>
                    <a:pt x="170" y="18"/>
                  </a:lnTo>
                  <a:lnTo>
                    <a:pt x="165" y="9"/>
                  </a:lnTo>
                  <a:lnTo>
                    <a:pt x="161" y="4"/>
                  </a:lnTo>
                  <a:lnTo>
                    <a:pt x="156" y="0"/>
                  </a:lnTo>
                  <a:lnTo>
                    <a:pt x="148" y="0"/>
                  </a:lnTo>
                  <a:lnTo>
                    <a:pt x="139" y="0"/>
                  </a:lnTo>
                  <a:lnTo>
                    <a:pt x="134" y="4"/>
                  </a:lnTo>
                  <a:lnTo>
                    <a:pt x="130" y="9"/>
                  </a:lnTo>
                  <a:lnTo>
                    <a:pt x="125" y="18"/>
                  </a:lnTo>
                  <a:lnTo>
                    <a:pt x="121" y="71"/>
                  </a:lnTo>
                  <a:close/>
                </a:path>
              </a:pathLst>
            </a:custGeom>
            <a:gradFill rotWithShape="1">
              <a:gsLst>
                <a:gs pos="0">
                  <a:srgbClr val="74C7FF"/>
                </a:gs>
                <a:gs pos="100000">
                  <a:srgbClr val="0099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56" name="Freeform 8">
              <a:extLst>
                <a:ext uri="{FF2B5EF4-FFF2-40B4-BE49-F238E27FC236}">
                  <a16:creationId xmlns:a16="http://schemas.microsoft.com/office/drawing/2014/main" id="{1DEFEDEB-BA50-0845-A0BF-4FCABE4EA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" y="626"/>
              <a:ext cx="393" cy="277"/>
            </a:xfrm>
            <a:custGeom>
              <a:avLst/>
              <a:gdLst>
                <a:gd name="T0" fmla="*/ 98 w 393"/>
                <a:gd name="T1" fmla="*/ 156 h 277"/>
                <a:gd name="T2" fmla="*/ 9 w 393"/>
                <a:gd name="T3" fmla="*/ 205 h 277"/>
                <a:gd name="T4" fmla="*/ 0 w 393"/>
                <a:gd name="T5" fmla="*/ 214 h 277"/>
                <a:gd name="T6" fmla="*/ 0 w 393"/>
                <a:gd name="T7" fmla="*/ 223 h 277"/>
                <a:gd name="T8" fmla="*/ 0 w 393"/>
                <a:gd name="T9" fmla="*/ 228 h 277"/>
                <a:gd name="T10" fmla="*/ 0 w 393"/>
                <a:gd name="T11" fmla="*/ 237 h 277"/>
                <a:gd name="T12" fmla="*/ 9 w 393"/>
                <a:gd name="T13" fmla="*/ 246 h 277"/>
                <a:gd name="T14" fmla="*/ 14 w 393"/>
                <a:gd name="T15" fmla="*/ 250 h 277"/>
                <a:gd name="T16" fmla="*/ 23 w 393"/>
                <a:gd name="T17" fmla="*/ 250 h 277"/>
                <a:gd name="T18" fmla="*/ 36 w 393"/>
                <a:gd name="T19" fmla="*/ 250 h 277"/>
                <a:gd name="T20" fmla="*/ 125 w 393"/>
                <a:gd name="T21" fmla="*/ 196 h 277"/>
                <a:gd name="T22" fmla="*/ 125 w 393"/>
                <a:gd name="T23" fmla="*/ 250 h 277"/>
                <a:gd name="T24" fmla="*/ 125 w 393"/>
                <a:gd name="T25" fmla="*/ 263 h 277"/>
                <a:gd name="T26" fmla="*/ 130 w 393"/>
                <a:gd name="T27" fmla="*/ 268 h 277"/>
                <a:gd name="T28" fmla="*/ 139 w 393"/>
                <a:gd name="T29" fmla="*/ 272 h 277"/>
                <a:gd name="T30" fmla="*/ 143 w 393"/>
                <a:gd name="T31" fmla="*/ 277 h 277"/>
                <a:gd name="T32" fmla="*/ 152 w 393"/>
                <a:gd name="T33" fmla="*/ 277 h 277"/>
                <a:gd name="T34" fmla="*/ 161 w 393"/>
                <a:gd name="T35" fmla="*/ 272 h 277"/>
                <a:gd name="T36" fmla="*/ 165 w 393"/>
                <a:gd name="T37" fmla="*/ 263 h 277"/>
                <a:gd name="T38" fmla="*/ 165 w 393"/>
                <a:gd name="T39" fmla="*/ 254 h 277"/>
                <a:gd name="T40" fmla="*/ 165 w 393"/>
                <a:gd name="T41" fmla="*/ 178 h 277"/>
                <a:gd name="T42" fmla="*/ 223 w 393"/>
                <a:gd name="T43" fmla="*/ 143 h 277"/>
                <a:gd name="T44" fmla="*/ 223 w 393"/>
                <a:gd name="T45" fmla="*/ 241 h 277"/>
                <a:gd name="T46" fmla="*/ 223 w 393"/>
                <a:gd name="T47" fmla="*/ 250 h 277"/>
                <a:gd name="T48" fmla="*/ 228 w 393"/>
                <a:gd name="T49" fmla="*/ 259 h 277"/>
                <a:gd name="T50" fmla="*/ 237 w 393"/>
                <a:gd name="T51" fmla="*/ 263 h 277"/>
                <a:gd name="T52" fmla="*/ 246 w 393"/>
                <a:gd name="T53" fmla="*/ 268 h 277"/>
                <a:gd name="T54" fmla="*/ 255 w 393"/>
                <a:gd name="T55" fmla="*/ 268 h 277"/>
                <a:gd name="T56" fmla="*/ 259 w 393"/>
                <a:gd name="T57" fmla="*/ 263 h 277"/>
                <a:gd name="T58" fmla="*/ 264 w 393"/>
                <a:gd name="T59" fmla="*/ 254 h 277"/>
                <a:gd name="T60" fmla="*/ 268 w 393"/>
                <a:gd name="T61" fmla="*/ 246 h 277"/>
                <a:gd name="T62" fmla="*/ 268 w 393"/>
                <a:gd name="T63" fmla="*/ 116 h 277"/>
                <a:gd name="T64" fmla="*/ 393 w 393"/>
                <a:gd name="T65" fmla="*/ 44 h 277"/>
                <a:gd name="T66" fmla="*/ 366 w 393"/>
                <a:gd name="T67" fmla="*/ 0 h 277"/>
                <a:gd name="T68" fmla="*/ 241 w 393"/>
                <a:gd name="T69" fmla="*/ 71 h 277"/>
                <a:gd name="T70" fmla="*/ 125 w 393"/>
                <a:gd name="T71" fmla="*/ 4 h 277"/>
                <a:gd name="T72" fmla="*/ 121 w 393"/>
                <a:gd name="T73" fmla="*/ 0 h 277"/>
                <a:gd name="T74" fmla="*/ 112 w 393"/>
                <a:gd name="T75" fmla="*/ 0 h 277"/>
                <a:gd name="T76" fmla="*/ 103 w 393"/>
                <a:gd name="T77" fmla="*/ 4 h 277"/>
                <a:gd name="T78" fmla="*/ 98 w 393"/>
                <a:gd name="T79" fmla="*/ 9 h 277"/>
                <a:gd name="T80" fmla="*/ 94 w 393"/>
                <a:gd name="T81" fmla="*/ 18 h 277"/>
                <a:gd name="T82" fmla="*/ 94 w 393"/>
                <a:gd name="T83" fmla="*/ 26 h 277"/>
                <a:gd name="T84" fmla="*/ 98 w 393"/>
                <a:gd name="T85" fmla="*/ 35 h 277"/>
                <a:gd name="T86" fmla="*/ 107 w 393"/>
                <a:gd name="T87" fmla="*/ 40 h 277"/>
                <a:gd name="T88" fmla="*/ 197 w 393"/>
                <a:gd name="T89" fmla="*/ 98 h 277"/>
                <a:gd name="T90" fmla="*/ 139 w 393"/>
                <a:gd name="T91" fmla="*/ 129 h 277"/>
                <a:gd name="T92" fmla="*/ 72 w 393"/>
                <a:gd name="T93" fmla="*/ 89 h 277"/>
                <a:gd name="T94" fmla="*/ 63 w 393"/>
                <a:gd name="T95" fmla="*/ 85 h 277"/>
                <a:gd name="T96" fmla="*/ 58 w 393"/>
                <a:gd name="T97" fmla="*/ 85 h 277"/>
                <a:gd name="T98" fmla="*/ 49 w 393"/>
                <a:gd name="T99" fmla="*/ 89 h 277"/>
                <a:gd name="T100" fmla="*/ 45 w 393"/>
                <a:gd name="T101" fmla="*/ 98 h 277"/>
                <a:gd name="T102" fmla="*/ 45 w 393"/>
                <a:gd name="T103" fmla="*/ 102 h 277"/>
                <a:gd name="T104" fmla="*/ 45 w 393"/>
                <a:gd name="T105" fmla="*/ 111 h 277"/>
                <a:gd name="T106" fmla="*/ 45 w 393"/>
                <a:gd name="T107" fmla="*/ 120 h 277"/>
                <a:gd name="T108" fmla="*/ 54 w 393"/>
                <a:gd name="T109" fmla="*/ 125 h 277"/>
                <a:gd name="T110" fmla="*/ 98 w 393"/>
                <a:gd name="T111" fmla="*/ 156 h 27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93"/>
                <a:gd name="T169" fmla="*/ 0 h 277"/>
                <a:gd name="T170" fmla="*/ 393 w 393"/>
                <a:gd name="T171" fmla="*/ 277 h 27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93" h="277">
                  <a:moveTo>
                    <a:pt x="98" y="156"/>
                  </a:moveTo>
                  <a:lnTo>
                    <a:pt x="9" y="205"/>
                  </a:lnTo>
                  <a:lnTo>
                    <a:pt x="0" y="214"/>
                  </a:lnTo>
                  <a:lnTo>
                    <a:pt x="0" y="223"/>
                  </a:lnTo>
                  <a:lnTo>
                    <a:pt x="0" y="228"/>
                  </a:lnTo>
                  <a:lnTo>
                    <a:pt x="0" y="237"/>
                  </a:lnTo>
                  <a:lnTo>
                    <a:pt x="9" y="246"/>
                  </a:lnTo>
                  <a:lnTo>
                    <a:pt x="14" y="250"/>
                  </a:lnTo>
                  <a:lnTo>
                    <a:pt x="23" y="250"/>
                  </a:lnTo>
                  <a:lnTo>
                    <a:pt x="36" y="250"/>
                  </a:lnTo>
                  <a:lnTo>
                    <a:pt x="125" y="196"/>
                  </a:lnTo>
                  <a:lnTo>
                    <a:pt x="125" y="250"/>
                  </a:lnTo>
                  <a:lnTo>
                    <a:pt x="125" y="263"/>
                  </a:lnTo>
                  <a:lnTo>
                    <a:pt x="130" y="268"/>
                  </a:lnTo>
                  <a:lnTo>
                    <a:pt x="139" y="272"/>
                  </a:lnTo>
                  <a:lnTo>
                    <a:pt x="143" y="277"/>
                  </a:lnTo>
                  <a:lnTo>
                    <a:pt x="152" y="277"/>
                  </a:lnTo>
                  <a:lnTo>
                    <a:pt x="161" y="272"/>
                  </a:lnTo>
                  <a:lnTo>
                    <a:pt x="165" y="263"/>
                  </a:lnTo>
                  <a:lnTo>
                    <a:pt x="165" y="254"/>
                  </a:lnTo>
                  <a:lnTo>
                    <a:pt x="165" y="178"/>
                  </a:lnTo>
                  <a:lnTo>
                    <a:pt x="223" y="143"/>
                  </a:lnTo>
                  <a:lnTo>
                    <a:pt x="223" y="241"/>
                  </a:lnTo>
                  <a:lnTo>
                    <a:pt x="223" y="250"/>
                  </a:lnTo>
                  <a:lnTo>
                    <a:pt x="228" y="259"/>
                  </a:lnTo>
                  <a:lnTo>
                    <a:pt x="237" y="263"/>
                  </a:lnTo>
                  <a:lnTo>
                    <a:pt x="246" y="268"/>
                  </a:lnTo>
                  <a:lnTo>
                    <a:pt x="255" y="268"/>
                  </a:lnTo>
                  <a:lnTo>
                    <a:pt x="259" y="263"/>
                  </a:lnTo>
                  <a:lnTo>
                    <a:pt x="264" y="254"/>
                  </a:lnTo>
                  <a:lnTo>
                    <a:pt x="268" y="246"/>
                  </a:lnTo>
                  <a:lnTo>
                    <a:pt x="268" y="116"/>
                  </a:lnTo>
                  <a:lnTo>
                    <a:pt x="393" y="44"/>
                  </a:lnTo>
                  <a:lnTo>
                    <a:pt x="366" y="0"/>
                  </a:lnTo>
                  <a:lnTo>
                    <a:pt x="241" y="71"/>
                  </a:lnTo>
                  <a:lnTo>
                    <a:pt x="125" y="4"/>
                  </a:lnTo>
                  <a:lnTo>
                    <a:pt x="121" y="0"/>
                  </a:lnTo>
                  <a:lnTo>
                    <a:pt x="112" y="0"/>
                  </a:lnTo>
                  <a:lnTo>
                    <a:pt x="103" y="4"/>
                  </a:lnTo>
                  <a:lnTo>
                    <a:pt x="98" y="9"/>
                  </a:lnTo>
                  <a:lnTo>
                    <a:pt x="94" y="18"/>
                  </a:lnTo>
                  <a:lnTo>
                    <a:pt x="94" y="26"/>
                  </a:lnTo>
                  <a:lnTo>
                    <a:pt x="98" y="35"/>
                  </a:lnTo>
                  <a:lnTo>
                    <a:pt x="107" y="40"/>
                  </a:lnTo>
                  <a:lnTo>
                    <a:pt x="197" y="98"/>
                  </a:lnTo>
                  <a:lnTo>
                    <a:pt x="139" y="129"/>
                  </a:lnTo>
                  <a:lnTo>
                    <a:pt x="72" y="89"/>
                  </a:lnTo>
                  <a:lnTo>
                    <a:pt x="63" y="85"/>
                  </a:lnTo>
                  <a:lnTo>
                    <a:pt x="58" y="85"/>
                  </a:lnTo>
                  <a:lnTo>
                    <a:pt x="49" y="89"/>
                  </a:lnTo>
                  <a:lnTo>
                    <a:pt x="45" y="98"/>
                  </a:lnTo>
                  <a:lnTo>
                    <a:pt x="45" y="102"/>
                  </a:lnTo>
                  <a:lnTo>
                    <a:pt x="45" y="111"/>
                  </a:lnTo>
                  <a:lnTo>
                    <a:pt x="45" y="120"/>
                  </a:lnTo>
                  <a:lnTo>
                    <a:pt x="54" y="125"/>
                  </a:lnTo>
                  <a:lnTo>
                    <a:pt x="98" y="156"/>
                  </a:lnTo>
                  <a:close/>
                </a:path>
              </a:pathLst>
            </a:custGeom>
            <a:gradFill rotWithShape="1">
              <a:gsLst>
                <a:gs pos="0">
                  <a:srgbClr val="74C7FF"/>
                </a:gs>
                <a:gs pos="100000">
                  <a:srgbClr val="0099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57" name="Freeform 9">
              <a:extLst>
                <a:ext uri="{FF2B5EF4-FFF2-40B4-BE49-F238E27FC236}">
                  <a16:creationId xmlns:a16="http://schemas.microsoft.com/office/drawing/2014/main" id="{D34A7EF0-5EFB-8960-82E9-41D6C0F38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0" y="648"/>
              <a:ext cx="299" cy="438"/>
            </a:xfrm>
            <a:custGeom>
              <a:avLst/>
              <a:gdLst>
                <a:gd name="T0" fmla="*/ 125 w 299"/>
                <a:gd name="T1" fmla="*/ 313 h 438"/>
                <a:gd name="T2" fmla="*/ 125 w 299"/>
                <a:gd name="T3" fmla="*/ 411 h 438"/>
                <a:gd name="T4" fmla="*/ 129 w 299"/>
                <a:gd name="T5" fmla="*/ 425 h 438"/>
                <a:gd name="T6" fmla="*/ 134 w 299"/>
                <a:gd name="T7" fmla="*/ 429 h 438"/>
                <a:gd name="T8" fmla="*/ 143 w 299"/>
                <a:gd name="T9" fmla="*/ 434 h 438"/>
                <a:gd name="T10" fmla="*/ 147 w 299"/>
                <a:gd name="T11" fmla="*/ 438 h 438"/>
                <a:gd name="T12" fmla="*/ 156 w 299"/>
                <a:gd name="T13" fmla="*/ 434 h 438"/>
                <a:gd name="T14" fmla="*/ 165 w 299"/>
                <a:gd name="T15" fmla="*/ 429 h 438"/>
                <a:gd name="T16" fmla="*/ 174 w 299"/>
                <a:gd name="T17" fmla="*/ 425 h 438"/>
                <a:gd name="T18" fmla="*/ 174 w 299"/>
                <a:gd name="T19" fmla="*/ 411 h 438"/>
                <a:gd name="T20" fmla="*/ 174 w 299"/>
                <a:gd name="T21" fmla="*/ 308 h 438"/>
                <a:gd name="T22" fmla="*/ 223 w 299"/>
                <a:gd name="T23" fmla="*/ 335 h 438"/>
                <a:gd name="T24" fmla="*/ 232 w 299"/>
                <a:gd name="T25" fmla="*/ 340 h 438"/>
                <a:gd name="T26" fmla="*/ 241 w 299"/>
                <a:gd name="T27" fmla="*/ 340 h 438"/>
                <a:gd name="T28" fmla="*/ 250 w 299"/>
                <a:gd name="T29" fmla="*/ 335 h 438"/>
                <a:gd name="T30" fmla="*/ 254 w 299"/>
                <a:gd name="T31" fmla="*/ 331 h 438"/>
                <a:gd name="T32" fmla="*/ 254 w 299"/>
                <a:gd name="T33" fmla="*/ 322 h 438"/>
                <a:gd name="T34" fmla="*/ 254 w 299"/>
                <a:gd name="T35" fmla="*/ 317 h 438"/>
                <a:gd name="T36" fmla="*/ 254 w 299"/>
                <a:gd name="T37" fmla="*/ 308 h 438"/>
                <a:gd name="T38" fmla="*/ 245 w 299"/>
                <a:gd name="T39" fmla="*/ 300 h 438"/>
                <a:gd name="T40" fmla="*/ 178 w 299"/>
                <a:gd name="T41" fmla="*/ 264 h 438"/>
                <a:gd name="T42" fmla="*/ 178 w 299"/>
                <a:gd name="T43" fmla="*/ 192 h 438"/>
                <a:gd name="T44" fmla="*/ 263 w 299"/>
                <a:gd name="T45" fmla="*/ 246 h 438"/>
                <a:gd name="T46" fmla="*/ 272 w 299"/>
                <a:gd name="T47" fmla="*/ 250 h 438"/>
                <a:gd name="T48" fmla="*/ 281 w 299"/>
                <a:gd name="T49" fmla="*/ 250 h 438"/>
                <a:gd name="T50" fmla="*/ 290 w 299"/>
                <a:gd name="T51" fmla="*/ 246 h 438"/>
                <a:gd name="T52" fmla="*/ 294 w 299"/>
                <a:gd name="T53" fmla="*/ 241 h 438"/>
                <a:gd name="T54" fmla="*/ 299 w 299"/>
                <a:gd name="T55" fmla="*/ 232 h 438"/>
                <a:gd name="T56" fmla="*/ 299 w 299"/>
                <a:gd name="T57" fmla="*/ 224 h 438"/>
                <a:gd name="T58" fmla="*/ 294 w 299"/>
                <a:gd name="T59" fmla="*/ 215 h 438"/>
                <a:gd name="T60" fmla="*/ 285 w 299"/>
                <a:gd name="T61" fmla="*/ 210 h 438"/>
                <a:gd name="T62" fmla="*/ 178 w 299"/>
                <a:gd name="T63" fmla="*/ 143 h 438"/>
                <a:gd name="T64" fmla="*/ 178 w 299"/>
                <a:gd name="T65" fmla="*/ 0 h 438"/>
                <a:gd name="T66" fmla="*/ 125 w 299"/>
                <a:gd name="T67" fmla="*/ 0 h 438"/>
                <a:gd name="T68" fmla="*/ 125 w 299"/>
                <a:gd name="T69" fmla="*/ 143 h 438"/>
                <a:gd name="T70" fmla="*/ 9 w 299"/>
                <a:gd name="T71" fmla="*/ 210 h 438"/>
                <a:gd name="T72" fmla="*/ 4 w 299"/>
                <a:gd name="T73" fmla="*/ 215 h 438"/>
                <a:gd name="T74" fmla="*/ 0 w 299"/>
                <a:gd name="T75" fmla="*/ 224 h 438"/>
                <a:gd name="T76" fmla="*/ 0 w 299"/>
                <a:gd name="T77" fmla="*/ 232 h 438"/>
                <a:gd name="T78" fmla="*/ 0 w 299"/>
                <a:gd name="T79" fmla="*/ 237 h 438"/>
                <a:gd name="T80" fmla="*/ 4 w 299"/>
                <a:gd name="T81" fmla="*/ 246 h 438"/>
                <a:gd name="T82" fmla="*/ 13 w 299"/>
                <a:gd name="T83" fmla="*/ 250 h 438"/>
                <a:gd name="T84" fmla="*/ 22 w 299"/>
                <a:gd name="T85" fmla="*/ 250 h 438"/>
                <a:gd name="T86" fmla="*/ 31 w 299"/>
                <a:gd name="T87" fmla="*/ 246 h 438"/>
                <a:gd name="T88" fmla="*/ 125 w 299"/>
                <a:gd name="T89" fmla="*/ 197 h 438"/>
                <a:gd name="T90" fmla="*/ 125 w 299"/>
                <a:gd name="T91" fmla="*/ 264 h 438"/>
                <a:gd name="T92" fmla="*/ 53 w 299"/>
                <a:gd name="T93" fmla="*/ 300 h 438"/>
                <a:gd name="T94" fmla="*/ 49 w 299"/>
                <a:gd name="T95" fmla="*/ 304 h 438"/>
                <a:gd name="T96" fmla="*/ 44 w 299"/>
                <a:gd name="T97" fmla="*/ 313 h 438"/>
                <a:gd name="T98" fmla="*/ 44 w 299"/>
                <a:gd name="T99" fmla="*/ 322 h 438"/>
                <a:gd name="T100" fmla="*/ 49 w 299"/>
                <a:gd name="T101" fmla="*/ 326 h 438"/>
                <a:gd name="T102" fmla="*/ 53 w 299"/>
                <a:gd name="T103" fmla="*/ 331 h 438"/>
                <a:gd name="T104" fmla="*/ 62 w 299"/>
                <a:gd name="T105" fmla="*/ 335 h 438"/>
                <a:gd name="T106" fmla="*/ 67 w 299"/>
                <a:gd name="T107" fmla="*/ 335 h 438"/>
                <a:gd name="T108" fmla="*/ 76 w 299"/>
                <a:gd name="T109" fmla="*/ 335 h 438"/>
                <a:gd name="T110" fmla="*/ 125 w 299"/>
                <a:gd name="T111" fmla="*/ 313 h 43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99"/>
                <a:gd name="T169" fmla="*/ 0 h 438"/>
                <a:gd name="T170" fmla="*/ 299 w 299"/>
                <a:gd name="T171" fmla="*/ 438 h 43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99" h="438">
                  <a:moveTo>
                    <a:pt x="125" y="313"/>
                  </a:moveTo>
                  <a:lnTo>
                    <a:pt x="125" y="411"/>
                  </a:lnTo>
                  <a:lnTo>
                    <a:pt x="129" y="425"/>
                  </a:lnTo>
                  <a:lnTo>
                    <a:pt x="134" y="429"/>
                  </a:lnTo>
                  <a:lnTo>
                    <a:pt x="143" y="434"/>
                  </a:lnTo>
                  <a:lnTo>
                    <a:pt x="147" y="438"/>
                  </a:lnTo>
                  <a:lnTo>
                    <a:pt x="156" y="434"/>
                  </a:lnTo>
                  <a:lnTo>
                    <a:pt x="165" y="429"/>
                  </a:lnTo>
                  <a:lnTo>
                    <a:pt x="174" y="425"/>
                  </a:lnTo>
                  <a:lnTo>
                    <a:pt x="174" y="411"/>
                  </a:lnTo>
                  <a:lnTo>
                    <a:pt x="174" y="308"/>
                  </a:lnTo>
                  <a:lnTo>
                    <a:pt x="223" y="335"/>
                  </a:lnTo>
                  <a:lnTo>
                    <a:pt x="232" y="340"/>
                  </a:lnTo>
                  <a:lnTo>
                    <a:pt x="241" y="340"/>
                  </a:lnTo>
                  <a:lnTo>
                    <a:pt x="250" y="335"/>
                  </a:lnTo>
                  <a:lnTo>
                    <a:pt x="254" y="331"/>
                  </a:lnTo>
                  <a:lnTo>
                    <a:pt x="254" y="322"/>
                  </a:lnTo>
                  <a:lnTo>
                    <a:pt x="254" y="317"/>
                  </a:lnTo>
                  <a:lnTo>
                    <a:pt x="254" y="308"/>
                  </a:lnTo>
                  <a:lnTo>
                    <a:pt x="245" y="300"/>
                  </a:lnTo>
                  <a:lnTo>
                    <a:pt x="178" y="264"/>
                  </a:lnTo>
                  <a:lnTo>
                    <a:pt x="178" y="192"/>
                  </a:lnTo>
                  <a:lnTo>
                    <a:pt x="263" y="246"/>
                  </a:lnTo>
                  <a:lnTo>
                    <a:pt x="272" y="250"/>
                  </a:lnTo>
                  <a:lnTo>
                    <a:pt x="281" y="250"/>
                  </a:lnTo>
                  <a:lnTo>
                    <a:pt x="290" y="246"/>
                  </a:lnTo>
                  <a:lnTo>
                    <a:pt x="294" y="241"/>
                  </a:lnTo>
                  <a:lnTo>
                    <a:pt x="299" y="232"/>
                  </a:lnTo>
                  <a:lnTo>
                    <a:pt x="299" y="224"/>
                  </a:lnTo>
                  <a:lnTo>
                    <a:pt x="294" y="215"/>
                  </a:lnTo>
                  <a:lnTo>
                    <a:pt x="285" y="210"/>
                  </a:lnTo>
                  <a:lnTo>
                    <a:pt x="178" y="143"/>
                  </a:lnTo>
                  <a:lnTo>
                    <a:pt x="178" y="0"/>
                  </a:lnTo>
                  <a:lnTo>
                    <a:pt x="125" y="0"/>
                  </a:lnTo>
                  <a:lnTo>
                    <a:pt x="125" y="143"/>
                  </a:lnTo>
                  <a:lnTo>
                    <a:pt x="9" y="210"/>
                  </a:lnTo>
                  <a:lnTo>
                    <a:pt x="4" y="215"/>
                  </a:lnTo>
                  <a:lnTo>
                    <a:pt x="0" y="224"/>
                  </a:lnTo>
                  <a:lnTo>
                    <a:pt x="0" y="232"/>
                  </a:lnTo>
                  <a:lnTo>
                    <a:pt x="0" y="237"/>
                  </a:lnTo>
                  <a:lnTo>
                    <a:pt x="4" y="246"/>
                  </a:lnTo>
                  <a:lnTo>
                    <a:pt x="13" y="250"/>
                  </a:lnTo>
                  <a:lnTo>
                    <a:pt x="22" y="250"/>
                  </a:lnTo>
                  <a:lnTo>
                    <a:pt x="31" y="246"/>
                  </a:lnTo>
                  <a:lnTo>
                    <a:pt x="125" y="197"/>
                  </a:lnTo>
                  <a:lnTo>
                    <a:pt x="125" y="264"/>
                  </a:lnTo>
                  <a:lnTo>
                    <a:pt x="53" y="300"/>
                  </a:lnTo>
                  <a:lnTo>
                    <a:pt x="49" y="304"/>
                  </a:lnTo>
                  <a:lnTo>
                    <a:pt x="44" y="313"/>
                  </a:lnTo>
                  <a:lnTo>
                    <a:pt x="44" y="322"/>
                  </a:lnTo>
                  <a:lnTo>
                    <a:pt x="49" y="326"/>
                  </a:lnTo>
                  <a:lnTo>
                    <a:pt x="53" y="331"/>
                  </a:lnTo>
                  <a:lnTo>
                    <a:pt x="62" y="335"/>
                  </a:lnTo>
                  <a:lnTo>
                    <a:pt x="67" y="335"/>
                  </a:lnTo>
                  <a:lnTo>
                    <a:pt x="76" y="335"/>
                  </a:lnTo>
                  <a:lnTo>
                    <a:pt x="125" y="313"/>
                  </a:lnTo>
                  <a:close/>
                </a:path>
              </a:pathLst>
            </a:custGeom>
            <a:gradFill rotWithShape="1">
              <a:gsLst>
                <a:gs pos="0">
                  <a:srgbClr val="74C7FF"/>
                </a:gs>
                <a:gs pos="100000">
                  <a:srgbClr val="0099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58" name="Freeform 10">
              <a:extLst>
                <a:ext uri="{FF2B5EF4-FFF2-40B4-BE49-F238E27FC236}">
                  <a16:creationId xmlns:a16="http://schemas.microsoft.com/office/drawing/2014/main" id="{B8685C03-85C0-3F0A-CA29-69A65EBAD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" y="626"/>
              <a:ext cx="393" cy="272"/>
            </a:xfrm>
            <a:custGeom>
              <a:avLst/>
              <a:gdLst>
                <a:gd name="T0" fmla="*/ 272 w 393"/>
                <a:gd name="T1" fmla="*/ 201 h 272"/>
                <a:gd name="T2" fmla="*/ 357 w 393"/>
                <a:gd name="T3" fmla="*/ 250 h 272"/>
                <a:gd name="T4" fmla="*/ 366 w 393"/>
                <a:gd name="T5" fmla="*/ 254 h 272"/>
                <a:gd name="T6" fmla="*/ 375 w 393"/>
                <a:gd name="T7" fmla="*/ 254 h 272"/>
                <a:gd name="T8" fmla="*/ 384 w 393"/>
                <a:gd name="T9" fmla="*/ 250 h 272"/>
                <a:gd name="T10" fmla="*/ 388 w 393"/>
                <a:gd name="T11" fmla="*/ 241 h 272"/>
                <a:gd name="T12" fmla="*/ 393 w 393"/>
                <a:gd name="T13" fmla="*/ 232 h 272"/>
                <a:gd name="T14" fmla="*/ 393 w 393"/>
                <a:gd name="T15" fmla="*/ 223 h 272"/>
                <a:gd name="T16" fmla="*/ 388 w 393"/>
                <a:gd name="T17" fmla="*/ 214 h 272"/>
                <a:gd name="T18" fmla="*/ 384 w 393"/>
                <a:gd name="T19" fmla="*/ 210 h 272"/>
                <a:gd name="T20" fmla="*/ 295 w 393"/>
                <a:gd name="T21" fmla="*/ 156 h 272"/>
                <a:gd name="T22" fmla="*/ 339 w 393"/>
                <a:gd name="T23" fmla="*/ 129 h 272"/>
                <a:gd name="T24" fmla="*/ 348 w 393"/>
                <a:gd name="T25" fmla="*/ 125 h 272"/>
                <a:gd name="T26" fmla="*/ 353 w 393"/>
                <a:gd name="T27" fmla="*/ 116 h 272"/>
                <a:gd name="T28" fmla="*/ 353 w 393"/>
                <a:gd name="T29" fmla="*/ 107 h 272"/>
                <a:gd name="T30" fmla="*/ 353 w 393"/>
                <a:gd name="T31" fmla="*/ 98 h 272"/>
                <a:gd name="T32" fmla="*/ 344 w 393"/>
                <a:gd name="T33" fmla="*/ 94 h 272"/>
                <a:gd name="T34" fmla="*/ 339 w 393"/>
                <a:gd name="T35" fmla="*/ 89 h 272"/>
                <a:gd name="T36" fmla="*/ 330 w 393"/>
                <a:gd name="T37" fmla="*/ 89 h 272"/>
                <a:gd name="T38" fmla="*/ 321 w 393"/>
                <a:gd name="T39" fmla="*/ 89 h 272"/>
                <a:gd name="T40" fmla="*/ 254 w 393"/>
                <a:gd name="T41" fmla="*/ 129 h 272"/>
                <a:gd name="T42" fmla="*/ 196 w 393"/>
                <a:gd name="T43" fmla="*/ 94 h 272"/>
                <a:gd name="T44" fmla="*/ 281 w 393"/>
                <a:gd name="T45" fmla="*/ 49 h 272"/>
                <a:gd name="T46" fmla="*/ 290 w 393"/>
                <a:gd name="T47" fmla="*/ 40 h 272"/>
                <a:gd name="T48" fmla="*/ 295 w 393"/>
                <a:gd name="T49" fmla="*/ 31 h 272"/>
                <a:gd name="T50" fmla="*/ 295 w 393"/>
                <a:gd name="T51" fmla="*/ 26 h 272"/>
                <a:gd name="T52" fmla="*/ 295 w 393"/>
                <a:gd name="T53" fmla="*/ 18 h 272"/>
                <a:gd name="T54" fmla="*/ 290 w 393"/>
                <a:gd name="T55" fmla="*/ 9 h 272"/>
                <a:gd name="T56" fmla="*/ 281 w 393"/>
                <a:gd name="T57" fmla="*/ 4 h 272"/>
                <a:gd name="T58" fmla="*/ 272 w 393"/>
                <a:gd name="T59" fmla="*/ 4 h 272"/>
                <a:gd name="T60" fmla="*/ 263 w 393"/>
                <a:gd name="T61" fmla="*/ 9 h 272"/>
                <a:gd name="T62" fmla="*/ 152 w 393"/>
                <a:gd name="T63" fmla="*/ 71 h 272"/>
                <a:gd name="T64" fmla="*/ 27 w 393"/>
                <a:gd name="T65" fmla="*/ 0 h 272"/>
                <a:gd name="T66" fmla="*/ 0 w 393"/>
                <a:gd name="T67" fmla="*/ 44 h 272"/>
                <a:gd name="T68" fmla="*/ 125 w 393"/>
                <a:gd name="T69" fmla="*/ 116 h 272"/>
                <a:gd name="T70" fmla="*/ 125 w 393"/>
                <a:gd name="T71" fmla="*/ 250 h 272"/>
                <a:gd name="T72" fmla="*/ 125 w 393"/>
                <a:gd name="T73" fmla="*/ 259 h 272"/>
                <a:gd name="T74" fmla="*/ 129 w 393"/>
                <a:gd name="T75" fmla="*/ 263 h 272"/>
                <a:gd name="T76" fmla="*/ 138 w 393"/>
                <a:gd name="T77" fmla="*/ 268 h 272"/>
                <a:gd name="T78" fmla="*/ 143 w 393"/>
                <a:gd name="T79" fmla="*/ 272 h 272"/>
                <a:gd name="T80" fmla="*/ 152 w 393"/>
                <a:gd name="T81" fmla="*/ 272 h 272"/>
                <a:gd name="T82" fmla="*/ 161 w 393"/>
                <a:gd name="T83" fmla="*/ 268 h 272"/>
                <a:gd name="T84" fmla="*/ 165 w 393"/>
                <a:gd name="T85" fmla="*/ 259 h 272"/>
                <a:gd name="T86" fmla="*/ 165 w 393"/>
                <a:gd name="T87" fmla="*/ 250 h 272"/>
                <a:gd name="T88" fmla="*/ 170 w 393"/>
                <a:gd name="T89" fmla="*/ 143 h 272"/>
                <a:gd name="T90" fmla="*/ 228 w 393"/>
                <a:gd name="T91" fmla="*/ 178 h 272"/>
                <a:gd name="T92" fmla="*/ 223 w 393"/>
                <a:gd name="T93" fmla="*/ 254 h 272"/>
                <a:gd name="T94" fmla="*/ 228 w 393"/>
                <a:gd name="T95" fmla="*/ 263 h 272"/>
                <a:gd name="T96" fmla="*/ 232 w 393"/>
                <a:gd name="T97" fmla="*/ 268 h 272"/>
                <a:gd name="T98" fmla="*/ 237 w 393"/>
                <a:gd name="T99" fmla="*/ 272 h 272"/>
                <a:gd name="T100" fmla="*/ 245 w 393"/>
                <a:gd name="T101" fmla="*/ 272 h 272"/>
                <a:gd name="T102" fmla="*/ 254 w 393"/>
                <a:gd name="T103" fmla="*/ 272 h 272"/>
                <a:gd name="T104" fmla="*/ 259 w 393"/>
                <a:gd name="T105" fmla="*/ 268 h 272"/>
                <a:gd name="T106" fmla="*/ 263 w 393"/>
                <a:gd name="T107" fmla="*/ 263 h 272"/>
                <a:gd name="T108" fmla="*/ 268 w 393"/>
                <a:gd name="T109" fmla="*/ 254 h 272"/>
                <a:gd name="T110" fmla="*/ 272 w 393"/>
                <a:gd name="T111" fmla="*/ 201 h 2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93"/>
                <a:gd name="T169" fmla="*/ 0 h 272"/>
                <a:gd name="T170" fmla="*/ 393 w 393"/>
                <a:gd name="T171" fmla="*/ 272 h 27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93" h="272">
                  <a:moveTo>
                    <a:pt x="272" y="201"/>
                  </a:moveTo>
                  <a:lnTo>
                    <a:pt x="357" y="250"/>
                  </a:lnTo>
                  <a:lnTo>
                    <a:pt x="366" y="254"/>
                  </a:lnTo>
                  <a:lnTo>
                    <a:pt x="375" y="254"/>
                  </a:lnTo>
                  <a:lnTo>
                    <a:pt x="384" y="250"/>
                  </a:lnTo>
                  <a:lnTo>
                    <a:pt x="388" y="241"/>
                  </a:lnTo>
                  <a:lnTo>
                    <a:pt x="393" y="232"/>
                  </a:lnTo>
                  <a:lnTo>
                    <a:pt x="393" y="223"/>
                  </a:lnTo>
                  <a:lnTo>
                    <a:pt x="388" y="214"/>
                  </a:lnTo>
                  <a:lnTo>
                    <a:pt x="384" y="210"/>
                  </a:lnTo>
                  <a:lnTo>
                    <a:pt x="295" y="156"/>
                  </a:lnTo>
                  <a:lnTo>
                    <a:pt x="339" y="129"/>
                  </a:lnTo>
                  <a:lnTo>
                    <a:pt x="348" y="125"/>
                  </a:lnTo>
                  <a:lnTo>
                    <a:pt x="353" y="116"/>
                  </a:lnTo>
                  <a:lnTo>
                    <a:pt x="353" y="107"/>
                  </a:lnTo>
                  <a:lnTo>
                    <a:pt x="353" y="98"/>
                  </a:lnTo>
                  <a:lnTo>
                    <a:pt x="344" y="94"/>
                  </a:lnTo>
                  <a:lnTo>
                    <a:pt x="339" y="89"/>
                  </a:lnTo>
                  <a:lnTo>
                    <a:pt x="330" y="89"/>
                  </a:lnTo>
                  <a:lnTo>
                    <a:pt x="321" y="89"/>
                  </a:lnTo>
                  <a:lnTo>
                    <a:pt x="254" y="129"/>
                  </a:lnTo>
                  <a:lnTo>
                    <a:pt x="196" y="94"/>
                  </a:lnTo>
                  <a:lnTo>
                    <a:pt x="281" y="49"/>
                  </a:lnTo>
                  <a:lnTo>
                    <a:pt x="290" y="40"/>
                  </a:lnTo>
                  <a:lnTo>
                    <a:pt x="295" y="31"/>
                  </a:lnTo>
                  <a:lnTo>
                    <a:pt x="295" y="26"/>
                  </a:lnTo>
                  <a:lnTo>
                    <a:pt x="295" y="18"/>
                  </a:lnTo>
                  <a:lnTo>
                    <a:pt x="290" y="9"/>
                  </a:lnTo>
                  <a:lnTo>
                    <a:pt x="281" y="4"/>
                  </a:lnTo>
                  <a:lnTo>
                    <a:pt x="272" y="4"/>
                  </a:lnTo>
                  <a:lnTo>
                    <a:pt x="263" y="9"/>
                  </a:lnTo>
                  <a:lnTo>
                    <a:pt x="152" y="71"/>
                  </a:lnTo>
                  <a:lnTo>
                    <a:pt x="27" y="0"/>
                  </a:lnTo>
                  <a:lnTo>
                    <a:pt x="0" y="44"/>
                  </a:lnTo>
                  <a:lnTo>
                    <a:pt x="125" y="116"/>
                  </a:lnTo>
                  <a:lnTo>
                    <a:pt x="125" y="250"/>
                  </a:lnTo>
                  <a:lnTo>
                    <a:pt x="125" y="259"/>
                  </a:lnTo>
                  <a:lnTo>
                    <a:pt x="129" y="263"/>
                  </a:lnTo>
                  <a:lnTo>
                    <a:pt x="138" y="268"/>
                  </a:lnTo>
                  <a:lnTo>
                    <a:pt x="143" y="272"/>
                  </a:lnTo>
                  <a:lnTo>
                    <a:pt x="152" y="272"/>
                  </a:lnTo>
                  <a:lnTo>
                    <a:pt x="161" y="268"/>
                  </a:lnTo>
                  <a:lnTo>
                    <a:pt x="165" y="259"/>
                  </a:lnTo>
                  <a:lnTo>
                    <a:pt x="165" y="250"/>
                  </a:lnTo>
                  <a:lnTo>
                    <a:pt x="170" y="143"/>
                  </a:lnTo>
                  <a:lnTo>
                    <a:pt x="228" y="178"/>
                  </a:lnTo>
                  <a:lnTo>
                    <a:pt x="223" y="254"/>
                  </a:lnTo>
                  <a:lnTo>
                    <a:pt x="228" y="263"/>
                  </a:lnTo>
                  <a:lnTo>
                    <a:pt x="232" y="268"/>
                  </a:lnTo>
                  <a:lnTo>
                    <a:pt x="237" y="272"/>
                  </a:lnTo>
                  <a:lnTo>
                    <a:pt x="245" y="272"/>
                  </a:lnTo>
                  <a:lnTo>
                    <a:pt x="254" y="272"/>
                  </a:lnTo>
                  <a:lnTo>
                    <a:pt x="259" y="268"/>
                  </a:lnTo>
                  <a:lnTo>
                    <a:pt x="263" y="263"/>
                  </a:lnTo>
                  <a:lnTo>
                    <a:pt x="268" y="254"/>
                  </a:lnTo>
                  <a:lnTo>
                    <a:pt x="272" y="201"/>
                  </a:lnTo>
                  <a:close/>
                </a:path>
              </a:pathLst>
            </a:custGeom>
            <a:gradFill rotWithShape="1">
              <a:gsLst>
                <a:gs pos="0">
                  <a:srgbClr val="74C7FF"/>
                </a:gs>
                <a:gs pos="100000">
                  <a:srgbClr val="0099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59" name="Freeform 11">
              <a:extLst>
                <a:ext uri="{FF2B5EF4-FFF2-40B4-BE49-F238E27FC236}">
                  <a16:creationId xmlns:a16="http://schemas.microsoft.com/office/drawing/2014/main" id="{487DD10C-4E3E-4AD5-A3E5-B7221A481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" y="393"/>
              <a:ext cx="393" cy="277"/>
            </a:xfrm>
            <a:custGeom>
              <a:avLst/>
              <a:gdLst>
                <a:gd name="T0" fmla="*/ 295 w 393"/>
                <a:gd name="T1" fmla="*/ 121 h 277"/>
                <a:gd name="T2" fmla="*/ 384 w 393"/>
                <a:gd name="T3" fmla="*/ 72 h 277"/>
                <a:gd name="T4" fmla="*/ 393 w 393"/>
                <a:gd name="T5" fmla="*/ 63 h 277"/>
                <a:gd name="T6" fmla="*/ 393 w 393"/>
                <a:gd name="T7" fmla="*/ 54 h 277"/>
                <a:gd name="T8" fmla="*/ 393 w 393"/>
                <a:gd name="T9" fmla="*/ 49 h 277"/>
                <a:gd name="T10" fmla="*/ 393 w 393"/>
                <a:gd name="T11" fmla="*/ 40 h 277"/>
                <a:gd name="T12" fmla="*/ 384 w 393"/>
                <a:gd name="T13" fmla="*/ 31 h 277"/>
                <a:gd name="T14" fmla="*/ 379 w 393"/>
                <a:gd name="T15" fmla="*/ 27 h 277"/>
                <a:gd name="T16" fmla="*/ 370 w 393"/>
                <a:gd name="T17" fmla="*/ 27 h 277"/>
                <a:gd name="T18" fmla="*/ 357 w 393"/>
                <a:gd name="T19" fmla="*/ 27 h 277"/>
                <a:gd name="T20" fmla="*/ 268 w 393"/>
                <a:gd name="T21" fmla="*/ 81 h 277"/>
                <a:gd name="T22" fmla="*/ 268 w 393"/>
                <a:gd name="T23" fmla="*/ 27 h 277"/>
                <a:gd name="T24" fmla="*/ 268 w 393"/>
                <a:gd name="T25" fmla="*/ 14 h 277"/>
                <a:gd name="T26" fmla="*/ 263 w 393"/>
                <a:gd name="T27" fmla="*/ 9 h 277"/>
                <a:gd name="T28" fmla="*/ 254 w 393"/>
                <a:gd name="T29" fmla="*/ 5 h 277"/>
                <a:gd name="T30" fmla="*/ 250 w 393"/>
                <a:gd name="T31" fmla="*/ 0 h 277"/>
                <a:gd name="T32" fmla="*/ 241 w 393"/>
                <a:gd name="T33" fmla="*/ 5 h 277"/>
                <a:gd name="T34" fmla="*/ 232 w 393"/>
                <a:gd name="T35" fmla="*/ 5 h 277"/>
                <a:gd name="T36" fmla="*/ 228 w 393"/>
                <a:gd name="T37" fmla="*/ 14 h 277"/>
                <a:gd name="T38" fmla="*/ 228 w 393"/>
                <a:gd name="T39" fmla="*/ 23 h 277"/>
                <a:gd name="T40" fmla="*/ 228 w 393"/>
                <a:gd name="T41" fmla="*/ 99 h 277"/>
                <a:gd name="T42" fmla="*/ 170 w 393"/>
                <a:gd name="T43" fmla="*/ 134 h 277"/>
                <a:gd name="T44" fmla="*/ 170 w 393"/>
                <a:gd name="T45" fmla="*/ 36 h 277"/>
                <a:gd name="T46" fmla="*/ 170 w 393"/>
                <a:gd name="T47" fmla="*/ 27 h 277"/>
                <a:gd name="T48" fmla="*/ 165 w 393"/>
                <a:gd name="T49" fmla="*/ 18 h 277"/>
                <a:gd name="T50" fmla="*/ 156 w 393"/>
                <a:gd name="T51" fmla="*/ 14 h 277"/>
                <a:gd name="T52" fmla="*/ 147 w 393"/>
                <a:gd name="T53" fmla="*/ 9 h 277"/>
                <a:gd name="T54" fmla="*/ 138 w 393"/>
                <a:gd name="T55" fmla="*/ 9 h 277"/>
                <a:gd name="T56" fmla="*/ 134 w 393"/>
                <a:gd name="T57" fmla="*/ 14 h 277"/>
                <a:gd name="T58" fmla="*/ 129 w 393"/>
                <a:gd name="T59" fmla="*/ 23 h 277"/>
                <a:gd name="T60" fmla="*/ 125 w 393"/>
                <a:gd name="T61" fmla="*/ 31 h 277"/>
                <a:gd name="T62" fmla="*/ 125 w 393"/>
                <a:gd name="T63" fmla="*/ 161 h 277"/>
                <a:gd name="T64" fmla="*/ 0 w 393"/>
                <a:gd name="T65" fmla="*/ 233 h 277"/>
                <a:gd name="T66" fmla="*/ 27 w 393"/>
                <a:gd name="T67" fmla="*/ 277 h 277"/>
                <a:gd name="T68" fmla="*/ 152 w 393"/>
                <a:gd name="T69" fmla="*/ 206 h 277"/>
                <a:gd name="T70" fmla="*/ 268 w 393"/>
                <a:gd name="T71" fmla="*/ 273 h 277"/>
                <a:gd name="T72" fmla="*/ 272 w 393"/>
                <a:gd name="T73" fmla="*/ 277 h 277"/>
                <a:gd name="T74" fmla="*/ 281 w 393"/>
                <a:gd name="T75" fmla="*/ 277 h 277"/>
                <a:gd name="T76" fmla="*/ 290 w 393"/>
                <a:gd name="T77" fmla="*/ 273 h 277"/>
                <a:gd name="T78" fmla="*/ 295 w 393"/>
                <a:gd name="T79" fmla="*/ 268 h 277"/>
                <a:gd name="T80" fmla="*/ 299 w 393"/>
                <a:gd name="T81" fmla="*/ 259 h 277"/>
                <a:gd name="T82" fmla="*/ 299 w 393"/>
                <a:gd name="T83" fmla="*/ 251 h 277"/>
                <a:gd name="T84" fmla="*/ 295 w 393"/>
                <a:gd name="T85" fmla="*/ 242 h 277"/>
                <a:gd name="T86" fmla="*/ 286 w 393"/>
                <a:gd name="T87" fmla="*/ 237 h 277"/>
                <a:gd name="T88" fmla="*/ 196 w 393"/>
                <a:gd name="T89" fmla="*/ 179 h 277"/>
                <a:gd name="T90" fmla="*/ 254 w 393"/>
                <a:gd name="T91" fmla="*/ 148 h 277"/>
                <a:gd name="T92" fmla="*/ 321 w 393"/>
                <a:gd name="T93" fmla="*/ 188 h 277"/>
                <a:gd name="T94" fmla="*/ 330 w 393"/>
                <a:gd name="T95" fmla="*/ 192 h 277"/>
                <a:gd name="T96" fmla="*/ 335 w 393"/>
                <a:gd name="T97" fmla="*/ 192 h 277"/>
                <a:gd name="T98" fmla="*/ 344 w 393"/>
                <a:gd name="T99" fmla="*/ 188 h 277"/>
                <a:gd name="T100" fmla="*/ 348 w 393"/>
                <a:gd name="T101" fmla="*/ 179 h 277"/>
                <a:gd name="T102" fmla="*/ 348 w 393"/>
                <a:gd name="T103" fmla="*/ 175 h 277"/>
                <a:gd name="T104" fmla="*/ 348 w 393"/>
                <a:gd name="T105" fmla="*/ 166 h 277"/>
                <a:gd name="T106" fmla="*/ 348 w 393"/>
                <a:gd name="T107" fmla="*/ 157 h 277"/>
                <a:gd name="T108" fmla="*/ 339 w 393"/>
                <a:gd name="T109" fmla="*/ 152 h 277"/>
                <a:gd name="T110" fmla="*/ 295 w 393"/>
                <a:gd name="T111" fmla="*/ 121 h 27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93"/>
                <a:gd name="T169" fmla="*/ 0 h 277"/>
                <a:gd name="T170" fmla="*/ 393 w 393"/>
                <a:gd name="T171" fmla="*/ 277 h 27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93" h="277">
                  <a:moveTo>
                    <a:pt x="295" y="121"/>
                  </a:moveTo>
                  <a:lnTo>
                    <a:pt x="384" y="72"/>
                  </a:lnTo>
                  <a:lnTo>
                    <a:pt x="393" y="63"/>
                  </a:lnTo>
                  <a:lnTo>
                    <a:pt x="393" y="54"/>
                  </a:lnTo>
                  <a:lnTo>
                    <a:pt x="393" y="49"/>
                  </a:lnTo>
                  <a:lnTo>
                    <a:pt x="393" y="40"/>
                  </a:lnTo>
                  <a:lnTo>
                    <a:pt x="384" y="31"/>
                  </a:lnTo>
                  <a:lnTo>
                    <a:pt x="379" y="27"/>
                  </a:lnTo>
                  <a:lnTo>
                    <a:pt x="370" y="27"/>
                  </a:lnTo>
                  <a:lnTo>
                    <a:pt x="357" y="27"/>
                  </a:lnTo>
                  <a:lnTo>
                    <a:pt x="268" y="81"/>
                  </a:lnTo>
                  <a:lnTo>
                    <a:pt x="268" y="27"/>
                  </a:lnTo>
                  <a:lnTo>
                    <a:pt x="268" y="14"/>
                  </a:lnTo>
                  <a:lnTo>
                    <a:pt x="263" y="9"/>
                  </a:lnTo>
                  <a:lnTo>
                    <a:pt x="254" y="5"/>
                  </a:lnTo>
                  <a:lnTo>
                    <a:pt x="250" y="0"/>
                  </a:lnTo>
                  <a:lnTo>
                    <a:pt x="241" y="5"/>
                  </a:lnTo>
                  <a:lnTo>
                    <a:pt x="232" y="5"/>
                  </a:lnTo>
                  <a:lnTo>
                    <a:pt x="228" y="14"/>
                  </a:lnTo>
                  <a:lnTo>
                    <a:pt x="228" y="23"/>
                  </a:lnTo>
                  <a:lnTo>
                    <a:pt x="228" y="99"/>
                  </a:lnTo>
                  <a:lnTo>
                    <a:pt x="170" y="134"/>
                  </a:lnTo>
                  <a:lnTo>
                    <a:pt x="170" y="36"/>
                  </a:lnTo>
                  <a:lnTo>
                    <a:pt x="170" y="27"/>
                  </a:lnTo>
                  <a:lnTo>
                    <a:pt x="165" y="18"/>
                  </a:lnTo>
                  <a:lnTo>
                    <a:pt x="156" y="14"/>
                  </a:lnTo>
                  <a:lnTo>
                    <a:pt x="147" y="9"/>
                  </a:lnTo>
                  <a:lnTo>
                    <a:pt x="138" y="9"/>
                  </a:lnTo>
                  <a:lnTo>
                    <a:pt x="134" y="14"/>
                  </a:lnTo>
                  <a:lnTo>
                    <a:pt x="129" y="23"/>
                  </a:lnTo>
                  <a:lnTo>
                    <a:pt x="125" y="31"/>
                  </a:lnTo>
                  <a:lnTo>
                    <a:pt x="125" y="161"/>
                  </a:lnTo>
                  <a:lnTo>
                    <a:pt x="0" y="233"/>
                  </a:lnTo>
                  <a:lnTo>
                    <a:pt x="27" y="277"/>
                  </a:lnTo>
                  <a:lnTo>
                    <a:pt x="152" y="206"/>
                  </a:lnTo>
                  <a:lnTo>
                    <a:pt x="268" y="273"/>
                  </a:lnTo>
                  <a:lnTo>
                    <a:pt x="272" y="277"/>
                  </a:lnTo>
                  <a:lnTo>
                    <a:pt x="281" y="277"/>
                  </a:lnTo>
                  <a:lnTo>
                    <a:pt x="290" y="273"/>
                  </a:lnTo>
                  <a:lnTo>
                    <a:pt x="295" y="268"/>
                  </a:lnTo>
                  <a:lnTo>
                    <a:pt x="299" y="259"/>
                  </a:lnTo>
                  <a:lnTo>
                    <a:pt x="299" y="251"/>
                  </a:lnTo>
                  <a:lnTo>
                    <a:pt x="295" y="242"/>
                  </a:lnTo>
                  <a:lnTo>
                    <a:pt x="286" y="237"/>
                  </a:lnTo>
                  <a:lnTo>
                    <a:pt x="196" y="179"/>
                  </a:lnTo>
                  <a:lnTo>
                    <a:pt x="254" y="148"/>
                  </a:lnTo>
                  <a:lnTo>
                    <a:pt x="321" y="188"/>
                  </a:lnTo>
                  <a:lnTo>
                    <a:pt x="330" y="192"/>
                  </a:lnTo>
                  <a:lnTo>
                    <a:pt x="335" y="192"/>
                  </a:lnTo>
                  <a:lnTo>
                    <a:pt x="344" y="188"/>
                  </a:lnTo>
                  <a:lnTo>
                    <a:pt x="348" y="179"/>
                  </a:lnTo>
                  <a:lnTo>
                    <a:pt x="348" y="175"/>
                  </a:lnTo>
                  <a:lnTo>
                    <a:pt x="348" y="166"/>
                  </a:lnTo>
                  <a:lnTo>
                    <a:pt x="348" y="157"/>
                  </a:lnTo>
                  <a:lnTo>
                    <a:pt x="339" y="152"/>
                  </a:lnTo>
                  <a:lnTo>
                    <a:pt x="295" y="121"/>
                  </a:lnTo>
                  <a:close/>
                </a:path>
              </a:pathLst>
            </a:custGeom>
            <a:gradFill rotWithShape="1">
              <a:gsLst>
                <a:gs pos="0">
                  <a:srgbClr val="74C7FF"/>
                </a:gs>
                <a:gs pos="100000">
                  <a:srgbClr val="0099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60" name="Freeform 12">
              <a:extLst>
                <a:ext uri="{FF2B5EF4-FFF2-40B4-BE49-F238E27FC236}">
                  <a16:creationId xmlns:a16="http://schemas.microsoft.com/office/drawing/2014/main" id="{C4342AF6-8B74-FE4A-2FF3-CBF1A281E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2" y="536"/>
              <a:ext cx="263" cy="228"/>
            </a:xfrm>
            <a:custGeom>
              <a:avLst/>
              <a:gdLst>
                <a:gd name="T0" fmla="*/ 0 w 263"/>
                <a:gd name="T1" fmla="*/ 116 h 228"/>
                <a:gd name="T2" fmla="*/ 49 w 263"/>
                <a:gd name="T3" fmla="*/ 67 h 228"/>
                <a:gd name="T4" fmla="*/ 67 w 263"/>
                <a:gd name="T5" fmla="*/ 0 h 228"/>
                <a:gd name="T6" fmla="*/ 134 w 263"/>
                <a:gd name="T7" fmla="*/ 23 h 228"/>
                <a:gd name="T8" fmla="*/ 201 w 263"/>
                <a:gd name="T9" fmla="*/ 0 h 228"/>
                <a:gd name="T10" fmla="*/ 214 w 263"/>
                <a:gd name="T11" fmla="*/ 67 h 228"/>
                <a:gd name="T12" fmla="*/ 263 w 263"/>
                <a:gd name="T13" fmla="*/ 116 h 228"/>
                <a:gd name="T14" fmla="*/ 214 w 263"/>
                <a:gd name="T15" fmla="*/ 161 h 228"/>
                <a:gd name="T16" fmla="*/ 201 w 263"/>
                <a:gd name="T17" fmla="*/ 228 h 228"/>
                <a:gd name="T18" fmla="*/ 134 w 263"/>
                <a:gd name="T19" fmla="*/ 210 h 228"/>
                <a:gd name="T20" fmla="*/ 67 w 263"/>
                <a:gd name="T21" fmla="*/ 228 h 228"/>
                <a:gd name="T22" fmla="*/ 49 w 263"/>
                <a:gd name="T23" fmla="*/ 161 h 228"/>
                <a:gd name="T24" fmla="*/ 0 w 263"/>
                <a:gd name="T25" fmla="*/ 116 h 2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3"/>
                <a:gd name="T40" fmla="*/ 0 h 228"/>
                <a:gd name="T41" fmla="*/ 263 w 263"/>
                <a:gd name="T42" fmla="*/ 228 h 2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3" h="228">
                  <a:moveTo>
                    <a:pt x="0" y="116"/>
                  </a:moveTo>
                  <a:lnTo>
                    <a:pt x="49" y="67"/>
                  </a:lnTo>
                  <a:lnTo>
                    <a:pt x="67" y="0"/>
                  </a:lnTo>
                  <a:lnTo>
                    <a:pt x="134" y="23"/>
                  </a:lnTo>
                  <a:lnTo>
                    <a:pt x="201" y="0"/>
                  </a:lnTo>
                  <a:lnTo>
                    <a:pt x="214" y="67"/>
                  </a:lnTo>
                  <a:lnTo>
                    <a:pt x="263" y="116"/>
                  </a:lnTo>
                  <a:lnTo>
                    <a:pt x="214" y="161"/>
                  </a:lnTo>
                  <a:lnTo>
                    <a:pt x="201" y="228"/>
                  </a:lnTo>
                  <a:lnTo>
                    <a:pt x="134" y="210"/>
                  </a:lnTo>
                  <a:lnTo>
                    <a:pt x="67" y="228"/>
                  </a:lnTo>
                  <a:lnTo>
                    <a:pt x="49" y="161"/>
                  </a:lnTo>
                  <a:lnTo>
                    <a:pt x="0" y="116"/>
                  </a:lnTo>
                  <a:close/>
                </a:path>
              </a:pathLst>
            </a:custGeom>
            <a:gradFill rotWithShape="1">
              <a:gsLst>
                <a:gs pos="0">
                  <a:srgbClr val="74C7FF"/>
                </a:gs>
                <a:gs pos="100000">
                  <a:srgbClr val="0099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7892" name="Rectangle 13">
            <a:extLst>
              <a:ext uri="{FF2B5EF4-FFF2-40B4-BE49-F238E27FC236}">
                <a16:creationId xmlns:a16="http://schemas.microsoft.com/office/drawing/2014/main" id="{A76BC4B1-21EC-B55A-258C-5D3DDBDDC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38" y="1609725"/>
            <a:ext cx="60198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1">
                <a:latin typeface="HY동녘M" pitchFamily="18" charset="-127"/>
              </a:rPr>
              <a:t>여러 사용자와 응용 프로그램들이 데이터베이스를 공유</a:t>
            </a:r>
          </a:p>
        </p:txBody>
      </p:sp>
      <p:grpSp>
        <p:nvGrpSpPr>
          <p:cNvPr id="37893" name="Group 16">
            <a:extLst>
              <a:ext uri="{FF2B5EF4-FFF2-40B4-BE49-F238E27FC236}">
                <a16:creationId xmlns:a16="http://schemas.microsoft.com/office/drawing/2014/main" id="{CADA7D54-A281-82CA-11E0-C9B06B1D0720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2303463"/>
            <a:ext cx="431800" cy="498475"/>
            <a:chOff x="982" y="214"/>
            <a:chExt cx="759" cy="872"/>
          </a:xfrm>
        </p:grpSpPr>
        <p:sp>
          <p:nvSpPr>
            <p:cNvPr id="37947" name="Freeform 17">
              <a:extLst>
                <a:ext uri="{FF2B5EF4-FFF2-40B4-BE49-F238E27FC236}">
                  <a16:creationId xmlns:a16="http://schemas.microsoft.com/office/drawing/2014/main" id="{D13FD7CA-6CBF-76F4-8F11-1CDAB9484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" y="214"/>
              <a:ext cx="299" cy="434"/>
            </a:xfrm>
            <a:custGeom>
              <a:avLst/>
              <a:gdLst>
                <a:gd name="T0" fmla="*/ 174 w 299"/>
                <a:gd name="T1" fmla="*/ 121 h 434"/>
                <a:gd name="T2" fmla="*/ 174 w 299"/>
                <a:gd name="T3" fmla="*/ 23 h 434"/>
                <a:gd name="T4" fmla="*/ 170 w 299"/>
                <a:gd name="T5" fmla="*/ 9 h 434"/>
                <a:gd name="T6" fmla="*/ 165 w 299"/>
                <a:gd name="T7" fmla="*/ 5 h 434"/>
                <a:gd name="T8" fmla="*/ 156 w 299"/>
                <a:gd name="T9" fmla="*/ 0 h 434"/>
                <a:gd name="T10" fmla="*/ 152 w 299"/>
                <a:gd name="T11" fmla="*/ 0 h 434"/>
                <a:gd name="T12" fmla="*/ 143 w 299"/>
                <a:gd name="T13" fmla="*/ 0 h 434"/>
                <a:gd name="T14" fmla="*/ 134 w 299"/>
                <a:gd name="T15" fmla="*/ 5 h 434"/>
                <a:gd name="T16" fmla="*/ 125 w 299"/>
                <a:gd name="T17" fmla="*/ 9 h 434"/>
                <a:gd name="T18" fmla="*/ 125 w 299"/>
                <a:gd name="T19" fmla="*/ 23 h 434"/>
                <a:gd name="T20" fmla="*/ 125 w 299"/>
                <a:gd name="T21" fmla="*/ 126 h 434"/>
                <a:gd name="T22" fmla="*/ 76 w 299"/>
                <a:gd name="T23" fmla="*/ 99 h 434"/>
                <a:gd name="T24" fmla="*/ 67 w 299"/>
                <a:gd name="T25" fmla="*/ 94 h 434"/>
                <a:gd name="T26" fmla="*/ 58 w 299"/>
                <a:gd name="T27" fmla="*/ 94 h 434"/>
                <a:gd name="T28" fmla="*/ 49 w 299"/>
                <a:gd name="T29" fmla="*/ 99 h 434"/>
                <a:gd name="T30" fmla="*/ 45 w 299"/>
                <a:gd name="T31" fmla="*/ 103 h 434"/>
                <a:gd name="T32" fmla="*/ 40 w 299"/>
                <a:gd name="T33" fmla="*/ 112 h 434"/>
                <a:gd name="T34" fmla="*/ 45 w 299"/>
                <a:gd name="T35" fmla="*/ 117 h 434"/>
                <a:gd name="T36" fmla="*/ 45 w 299"/>
                <a:gd name="T37" fmla="*/ 126 h 434"/>
                <a:gd name="T38" fmla="*/ 54 w 299"/>
                <a:gd name="T39" fmla="*/ 134 h 434"/>
                <a:gd name="T40" fmla="*/ 121 w 299"/>
                <a:gd name="T41" fmla="*/ 170 h 434"/>
                <a:gd name="T42" fmla="*/ 121 w 299"/>
                <a:gd name="T43" fmla="*/ 242 h 434"/>
                <a:gd name="T44" fmla="*/ 36 w 299"/>
                <a:gd name="T45" fmla="*/ 188 h 434"/>
                <a:gd name="T46" fmla="*/ 27 w 299"/>
                <a:gd name="T47" fmla="*/ 184 h 434"/>
                <a:gd name="T48" fmla="*/ 18 w 299"/>
                <a:gd name="T49" fmla="*/ 184 h 434"/>
                <a:gd name="T50" fmla="*/ 9 w 299"/>
                <a:gd name="T51" fmla="*/ 188 h 434"/>
                <a:gd name="T52" fmla="*/ 5 w 299"/>
                <a:gd name="T53" fmla="*/ 193 h 434"/>
                <a:gd name="T54" fmla="*/ 0 w 299"/>
                <a:gd name="T55" fmla="*/ 202 h 434"/>
                <a:gd name="T56" fmla="*/ 0 w 299"/>
                <a:gd name="T57" fmla="*/ 210 h 434"/>
                <a:gd name="T58" fmla="*/ 5 w 299"/>
                <a:gd name="T59" fmla="*/ 219 h 434"/>
                <a:gd name="T60" fmla="*/ 14 w 299"/>
                <a:gd name="T61" fmla="*/ 224 h 434"/>
                <a:gd name="T62" fmla="*/ 121 w 299"/>
                <a:gd name="T63" fmla="*/ 291 h 434"/>
                <a:gd name="T64" fmla="*/ 121 w 299"/>
                <a:gd name="T65" fmla="*/ 434 h 434"/>
                <a:gd name="T66" fmla="*/ 174 w 299"/>
                <a:gd name="T67" fmla="*/ 434 h 434"/>
                <a:gd name="T68" fmla="*/ 174 w 299"/>
                <a:gd name="T69" fmla="*/ 291 h 434"/>
                <a:gd name="T70" fmla="*/ 290 w 299"/>
                <a:gd name="T71" fmla="*/ 224 h 434"/>
                <a:gd name="T72" fmla="*/ 295 w 299"/>
                <a:gd name="T73" fmla="*/ 219 h 434"/>
                <a:gd name="T74" fmla="*/ 299 w 299"/>
                <a:gd name="T75" fmla="*/ 210 h 434"/>
                <a:gd name="T76" fmla="*/ 299 w 299"/>
                <a:gd name="T77" fmla="*/ 202 h 434"/>
                <a:gd name="T78" fmla="*/ 299 w 299"/>
                <a:gd name="T79" fmla="*/ 197 h 434"/>
                <a:gd name="T80" fmla="*/ 295 w 299"/>
                <a:gd name="T81" fmla="*/ 188 h 434"/>
                <a:gd name="T82" fmla="*/ 286 w 299"/>
                <a:gd name="T83" fmla="*/ 184 h 434"/>
                <a:gd name="T84" fmla="*/ 277 w 299"/>
                <a:gd name="T85" fmla="*/ 184 h 434"/>
                <a:gd name="T86" fmla="*/ 268 w 299"/>
                <a:gd name="T87" fmla="*/ 188 h 434"/>
                <a:gd name="T88" fmla="*/ 174 w 299"/>
                <a:gd name="T89" fmla="*/ 237 h 434"/>
                <a:gd name="T90" fmla="*/ 174 w 299"/>
                <a:gd name="T91" fmla="*/ 170 h 434"/>
                <a:gd name="T92" fmla="*/ 246 w 299"/>
                <a:gd name="T93" fmla="*/ 134 h 434"/>
                <a:gd name="T94" fmla="*/ 250 w 299"/>
                <a:gd name="T95" fmla="*/ 130 h 434"/>
                <a:gd name="T96" fmla="*/ 255 w 299"/>
                <a:gd name="T97" fmla="*/ 121 h 434"/>
                <a:gd name="T98" fmla="*/ 255 w 299"/>
                <a:gd name="T99" fmla="*/ 112 h 434"/>
                <a:gd name="T100" fmla="*/ 250 w 299"/>
                <a:gd name="T101" fmla="*/ 108 h 434"/>
                <a:gd name="T102" fmla="*/ 246 w 299"/>
                <a:gd name="T103" fmla="*/ 103 h 434"/>
                <a:gd name="T104" fmla="*/ 237 w 299"/>
                <a:gd name="T105" fmla="*/ 99 h 434"/>
                <a:gd name="T106" fmla="*/ 232 w 299"/>
                <a:gd name="T107" fmla="*/ 99 h 434"/>
                <a:gd name="T108" fmla="*/ 223 w 299"/>
                <a:gd name="T109" fmla="*/ 99 h 434"/>
                <a:gd name="T110" fmla="*/ 174 w 299"/>
                <a:gd name="T111" fmla="*/ 121 h 43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99"/>
                <a:gd name="T169" fmla="*/ 0 h 434"/>
                <a:gd name="T170" fmla="*/ 299 w 299"/>
                <a:gd name="T171" fmla="*/ 434 h 43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99" h="434">
                  <a:moveTo>
                    <a:pt x="174" y="121"/>
                  </a:moveTo>
                  <a:lnTo>
                    <a:pt x="174" y="23"/>
                  </a:lnTo>
                  <a:lnTo>
                    <a:pt x="170" y="9"/>
                  </a:lnTo>
                  <a:lnTo>
                    <a:pt x="165" y="5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43" y="0"/>
                  </a:lnTo>
                  <a:lnTo>
                    <a:pt x="134" y="5"/>
                  </a:lnTo>
                  <a:lnTo>
                    <a:pt x="125" y="9"/>
                  </a:lnTo>
                  <a:lnTo>
                    <a:pt x="125" y="23"/>
                  </a:lnTo>
                  <a:lnTo>
                    <a:pt x="125" y="126"/>
                  </a:lnTo>
                  <a:lnTo>
                    <a:pt x="76" y="99"/>
                  </a:lnTo>
                  <a:lnTo>
                    <a:pt x="67" y="94"/>
                  </a:lnTo>
                  <a:lnTo>
                    <a:pt x="58" y="94"/>
                  </a:lnTo>
                  <a:lnTo>
                    <a:pt x="49" y="99"/>
                  </a:lnTo>
                  <a:lnTo>
                    <a:pt x="45" y="103"/>
                  </a:lnTo>
                  <a:lnTo>
                    <a:pt x="40" y="112"/>
                  </a:lnTo>
                  <a:lnTo>
                    <a:pt x="45" y="117"/>
                  </a:lnTo>
                  <a:lnTo>
                    <a:pt x="45" y="126"/>
                  </a:lnTo>
                  <a:lnTo>
                    <a:pt x="54" y="134"/>
                  </a:lnTo>
                  <a:lnTo>
                    <a:pt x="121" y="170"/>
                  </a:lnTo>
                  <a:lnTo>
                    <a:pt x="121" y="242"/>
                  </a:lnTo>
                  <a:lnTo>
                    <a:pt x="36" y="188"/>
                  </a:lnTo>
                  <a:lnTo>
                    <a:pt x="27" y="184"/>
                  </a:lnTo>
                  <a:lnTo>
                    <a:pt x="18" y="184"/>
                  </a:lnTo>
                  <a:lnTo>
                    <a:pt x="9" y="188"/>
                  </a:lnTo>
                  <a:lnTo>
                    <a:pt x="5" y="193"/>
                  </a:lnTo>
                  <a:lnTo>
                    <a:pt x="0" y="202"/>
                  </a:lnTo>
                  <a:lnTo>
                    <a:pt x="0" y="210"/>
                  </a:lnTo>
                  <a:lnTo>
                    <a:pt x="5" y="219"/>
                  </a:lnTo>
                  <a:lnTo>
                    <a:pt x="14" y="224"/>
                  </a:lnTo>
                  <a:lnTo>
                    <a:pt x="121" y="291"/>
                  </a:lnTo>
                  <a:lnTo>
                    <a:pt x="121" y="434"/>
                  </a:lnTo>
                  <a:lnTo>
                    <a:pt x="174" y="434"/>
                  </a:lnTo>
                  <a:lnTo>
                    <a:pt x="174" y="291"/>
                  </a:lnTo>
                  <a:lnTo>
                    <a:pt x="290" y="224"/>
                  </a:lnTo>
                  <a:lnTo>
                    <a:pt x="295" y="219"/>
                  </a:lnTo>
                  <a:lnTo>
                    <a:pt x="299" y="210"/>
                  </a:lnTo>
                  <a:lnTo>
                    <a:pt x="299" y="202"/>
                  </a:lnTo>
                  <a:lnTo>
                    <a:pt x="299" y="197"/>
                  </a:lnTo>
                  <a:lnTo>
                    <a:pt x="295" y="188"/>
                  </a:lnTo>
                  <a:lnTo>
                    <a:pt x="286" y="184"/>
                  </a:lnTo>
                  <a:lnTo>
                    <a:pt x="277" y="184"/>
                  </a:lnTo>
                  <a:lnTo>
                    <a:pt x="268" y="188"/>
                  </a:lnTo>
                  <a:lnTo>
                    <a:pt x="174" y="237"/>
                  </a:lnTo>
                  <a:lnTo>
                    <a:pt x="174" y="170"/>
                  </a:lnTo>
                  <a:lnTo>
                    <a:pt x="246" y="134"/>
                  </a:lnTo>
                  <a:lnTo>
                    <a:pt x="250" y="130"/>
                  </a:lnTo>
                  <a:lnTo>
                    <a:pt x="255" y="121"/>
                  </a:lnTo>
                  <a:lnTo>
                    <a:pt x="255" y="112"/>
                  </a:lnTo>
                  <a:lnTo>
                    <a:pt x="250" y="108"/>
                  </a:lnTo>
                  <a:lnTo>
                    <a:pt x="246" y="103"/>
                  </a:lnTo>
                  <a:lnTo>
                    <a:pt x="237" y="99"/>
                  </a:lnTo>
                  <a:lnTo>
                    <a:pt x="232" y="99"/>
                  </a:lnTo>
                  <a:lnTo>
                    <a:pt x="223" y="99"/>
                  </a:lnTo>
                  <a:lnTo>
                    <a:pt x="174" y="121"/>
                  </a:lnTo>
                  <a:close/>
                </a:path>
              </a:pathLst>
            </a:custGeom>
            <a:gradFill rotWithShape="1">
              <a:gsLst>
                <a:gs pos="0">
                  <a:srgbClr val="7BA6F3"/>
                </a:gs>
                <a:gs pos="100000">
                  <a:srgbClr val="ABC6F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48" name="Freeform 18">
              <a:extLst>
                <a:ext uri="{FF2B5EF4-FFF2-40B4-BE49-F238E27FC236}">
                  <a16:creationId xmlns:a16="http://schemas.microsoft.com/office/drawing/2014/main" id="{FFED7E23-7CBB-1CE3-B3F0-DBAC7831A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" y="398"/>
              <a:ext cx="393" cy="272"/>
            </a:xfrm>
            <a:custGeom>
              <a:avLst/>
              <a:gdLst>
                <a:gd name="T0" fmla="*/ 121 w 393"/>
                <a:gd name="T1" fmla="*/ 71 h 272"/>
                <a:gd name="T2" fmla="*/ 36 w 393"/>
                <a:gd name="T3" fmla="*/ 22 h 272"/>
                <a:gd name="T4" fmla="*/ 27 w 393"/>
                <a:gd name="T5" fmla="*/ 18 h 272"/>
                <a:gd name="T6" fmla="*/ 18 w 393"/>
                <a:gd name="T7" fmla="*/ 18 h 272"/>
                <a:gd name="T8" fmla="*/ 9 w 393"/>
                <a:gd name="T9" fmla="*/ 22 h 272"/>
                <a:gd name="T10" fmla="*/ 5 w 393"/>
                <a:gd name="T11" fmla="*/ 31 h 272"/>
                <a:gd name="T12" fmla="*/ 0 w 393"/>
                <a:gd name="T13" fmla="*/ 40 h 272"/>
                <a:gd name="T14" fmla="*/ 0 w 393"/>
                <a:gd name="T15" fmla="*/ 49 h 272"/>
                <a:gd name="T16" fmla="*/ 5 w 393"/>
                <a:gd name="T17" fmla="*/ 58 h 272"/>
                <a:gd name="T18" fmla="*/ 9 w 393"/>
                <a:gd name="T19" fmla="*/ 62 h 272"/>
                <a:gd name="T20" fmla="*/ 98 w 393"/>
                <a:gd name="T21" fmla="*/ 116 h 272"/>
                <a:gd name="T22" fmla="*/ 54 w 393"/>
                <a:gd name="T23" fmla="*/ 143 h 272"/>
                <a:gd name="T24" fmla="*/ 45 w 393"/>
                <a:gd name="T25" fmla="*/ 147 h 272"/>
                <a:gd name="T26" fmla="*/ 40 w 393"/>
                <a:gd name="T27" fmla="*/ 156 h 272"/>
                <a:gd name="T28" fmla="*/ 40 w 393"/>
                <a:gd name="T29" fmla="*/ 165 h 272"/>
                <a:gd name="T30" fmla="*/ 40 w 393"/>
                <a:gd name="T31" fmla="*/ 174 h 272"/>
                <a:gd name="T32" fmla="*/ 49 w 393"/>
                <a:gd name="T33" fmla="*/ 178 h 272"/>
                <a:gd name="T34" fmla="*/ 54 w 393"/>
                <a:gd name="T35" fmla="*/ 183 h 272"/>
                <a:gd name="T36" fmla="*/ 63 w 393"/>
                <a:gd name="T37" fmla="*/ 183 h 272"/>
                <a:gd name="T38" fmla="*/ 72 w 393"/>
                <a:gd name="T39" fmla="*/ 183 h 272"/>
                <a:gd name="T40" fmla="*/ 139 w 393"/>
                <a:gd name="T41" fmla="*/ 143 h 272"/>
                <a:gd name="T42" fmla="*/ 197 w 393"/>
                <a:gd name="T43" fmla="*/ 178 h 272"/>
                <a:gd name="T44" fmla="*/ 112 w 393"/>
                <a:gd name="T45" fmla="*/ 223 h 272"/>
                <a:gd name="T46" fmla="*/ 103 w 393"/>
                <a:gd name="T47" fmla="*/ 232 h 272"/>
                <a:gd name="T48" fmla="*/ 98 w 393"/>
                <a:gd name="T49" fmla="*/ 241 h 272"/>
                <a:gd name="T50" fmla="*/ 98 w 393"/>
                <a:gd name="T51" fmla="*/ 246 h 272"/>
                <a:gd name="T52" fmla="*/ 98 w 393"/>
                <a:gd name="T53" fmla="*/ 254 h 272"/>
                <a:gd name="T54" fmla="*/ 103 w 393"/>
                <a:gd name="T55" fmla="*/ 263 h 272"/>
                <a:gd name="T56" fmla="*/ 112 w 393"/>
                <a:gd name="T57" fmla="*/ 268 h 272"/>
                <a:gd name="T58" fmla="*/ 121 w 393"/>
                <a:gd name="T59" fmla="*/ 268 h 272"/>
                <a:gd name="T60" fmla="*/ 130 w 393"/>
                <a:gd name="T61" fmla="*/ 263 h 272"/>
                <a:gd name="T62" fmla="*/ 241 w 393"/>
                <a:gd name="T63" fmla="*/ 201 h 272"/>
                <a:gd name="T64" fmla="*/ 366 w 393"/>
                <a:gd name="T65" fmla="*/ 272 h 272"/>
                <a:gd name="T66" fmla="*/ 393 w 393"/>
                <a:gd name="T67" fmla="*/ 228 h 272"/>
                <a:gd name="T68" fmla="*/ 268 w 393"/>
                <a:gd name="T69" fmla="*/ 156 h 272"/>
                <a:gd name="T70" fmla="*/ 268 w 393"/>
                <a:gd name="T71" fmla="*/ 22 h 272"/>
                <a:gd name="T72" fmla="*/ 268 w 393"/>
                <a:gd name="T73" fmla="*/ 13 h 272"/>
                <a:gd name="T74" fmla="*/ 264 w 393"/>
                <a:gd name="T75" fmla="*/ 9 h 272"/>
                <a:gd name="T76" fmla="*/ 255 w 393"/>
                <a:gd name="T77" fmla="*/ 4 h 272"/>
                <a:gd name="T78" fmla="*/ 250 w 393"/>
                <a:gd name="T79" fmla="*/ 0 h 272"/>
                <a:gd name="T80" fmla="*/ 241 w 393"/>
                <a:gd name="T81" fmla="*/ 0 h 272"/>
                <a:gd name="T82" fmla="*/ 232 w 393"/>
                <a:gd name="T83" fmla="*/ 4 h 272"/>
                <a:gd name="T84" fmla="*/ 228 w 393"/>
                <a:gd name="T85" fmla="*/ 13 h 272"/>
                <a:gd name="T86" fmla="*/ 228 w 393"/>
                <a:gd name="T87" fmla="*/ 22 h 272"/>
                <a:gd name="T88" fmla="*/ 223 w 393"/>
                <a:gd name="T89" fmla="*/ 129 h 272"/>
                <a:gd name="T90" fmla="*/ 165 w 393"/>
                <a:gd name="T91" fmla="*/ 94 h 272"/>
                <a:gd name="T92" fmla="*/ 170 w 393"/>
                <a:gd name="T93" fmla="*/ 18 h 272"/>
                <a:gd name="T94" fmla="*/ 165 w 393"/>
                <a:gd name="T95" fmla="*/ 9 h 272"/>
                <a:gd name="T96" fmla="*/ 161 w 393"/>
                <a:gd name="T97" fmla="*/ 4 h 272"/>
                <a:gd name="T98" fmla="*/ 156 w 393"/>
                <a:gd name="T99" fmla="*/ 0 h 272"/>
                <a:gd name="T100" fmla="*/ 148 w 393"/>
                <a:gd name="T101" fmla="*/ 0 h 272"/>
                <a:gd name="T102" fmla="*/ 139 w 393"/>
                <a:gd name="T103" fmla="*/ 0 h 272"/>
                <a:gd name="T104" fmla="*/ 134 w 393"/>
                <a:gd name="T105" fmla="*/ 4 h 272"/>
                <a:gd name="T106" fmla="*/ 130 w 393"/>
                <a:gd name="T107" fmla="*/ 9 h 272"/>
                <a:gd name="T108" fmla="*/ 125 w 393"/>
                <a:gd name="T109" fmla="*/ 18 h 272"/>
                <a:gd name="T110" fmla="*/ 121 w 393"/>
                <a:gd name="T111" fmla="*/ 71 h 2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93"/>
                <a:gd name="T169" fmla="*/ 0 h 272"/>
                <a:gd name="T170" fmla="*/ 393 w 393"/>
                <a:gd name="T171" fmla="*/ 272 h 27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93" h="272">
                  <a:moveTo>
                    <a:pt x="121" y="71"/>
                  </a:moveTo>
                  <a:lnTo>
                    <a:pt x="36" y="22"/>
                  </a:lnTo>
                  <a:lnTo>
                    <a:pt x="27" y="18"/>
                  </a:lnTo>
                  <a:lnTo>
                    <a:pt x="18" y="18"/>
                  </a:lnTo>
                  <a:lnTo>
                    <a:pt x="9" y="22"/>
                  </a:lnTo>
                  <a:lnTo>
                    <a:pt x="5" y="31"/>
                  </a:lnTo>
                  <a:lnTo>
                    <a:pt x="0" y="40"/>
                  </a:lnTo>
                  <a:lnTo>
                    <a:pt x="0" y="49"/>
                  </a:lnTo>
                  <a:lnTo>
                    <a:pt x="5" y="58"/>
                  </a:lnTo>
                  <a:lnTo>
                    <a:pt x="9" y="62"/>
                  </a:lnTo>
                  <a:lnTo>
                    <a:pt x="98" y="116"/>
                  </a:lnTo>
                  <a:lnTo>
                    <a:pt x="54" y="143"/>
                  </a:lnTo>
                  <a:lnTo>
                    <a:pt x="45" y="147"/>
                  </a:lnTo>
                  <a:lnTo>
                    <a:pt x="40" y="156"/>
                  </a:lnTo>
                  <a:lnTo>
                    <a:pt x="40" y="165"/>
                  </a:lnTo>
                  <a:lnTo>
                    <a:pt x="40" y="174"/>
                  </a:lnTo>
                  <a:lnTo>
                    <a:pt x="49" y="178"/>
                  </a:lnTo>
                  <a:lnTo>
                    <a:pt x="54" y="183"/>
                  </a:lnTo>
                  <a:lnTo>
                    <a:pt x="63" y="183"/>
                  </a:lnTo>
                  <a:lnTo>
                    <a:pt x="72" y="183"/>
                  </a:lnTo>
                  <a:lnTo>
                    <a:pt x="139" y="143"/>
                  </a:lnTo>
                  <a:lnTo>
                    <a:pt x="197" y="178"/>
                  </a:lnTo>
                  <a:lnTo>
                    <a:pt x="112" y="223"/>
                  </a:lnTo>
                  <a:lnTo>
                    <a:pt x="103" y="232"/>
                  </a:lnTo>
                  <a:lnTo>
                    <a:pt x="98" y="241"/>
                  </a:lnTo>
                  <a:lnTo>
                    <a:pt x="98" y="246"/>
                  </a:lnTo>
                  <a:lnTo>
                    <a:pt x="98" y="254"/>
                  </a:lnTo>
                  <a:lnTo>
                    <a:pt x="103" y="263"/>
                  </a:lnTo>
                  <a:lnTo>
                    <a:pt x="112" y="268"/>
                  </a:lnTo>
                  <a:lnTo>
                    <a:pt x="121" y="268"/>
                  </a:lnTo>
                  <a:lnTo>
                    <a:pt x="130" y="263"/>
                  </a:lnTo>
                  <a:lnTo>
                    <a:pt x="241" y="201"/>
                  </a:lnTo>
                  <a:lnTo>
                    <a:pt x="366" y="272"/>
                  </a:lnTo>
                  <a:lnTo>
                    <a:pt x="393" y="228"/>
                  </a:lnTo>
                  <a:lnTo>
                    <a:pt x="268" y="156"/>
                  </a:lnTo>
                  <a:lnTo>
                    <a:pt x="268" y="22"/>
                  </a:lnTo>
                  <a:lnTo>
                    <a:pt x="268" y="13"/>
                  </a:lnTo>
                  <a:lnTo>
                    <a:pt x="264" y="9"/>
                  </a:lnTo>
                  <a:lnTo>
                    <a:pt x="255" y="4"/>
                  </a:lnTo>
                  <a:lnTo>
                    <a:pt x="250" y="0"/>
                  </a:lnTo>
                  <a:lnTo>
                    <a:pt x="241" y="0"/>
                  </a:lnTo>
                  <a:lnTo>
                    <a:pt x="232" y="4"/>
                  </a:lnTo>
                  <a:lnTo>
                    <a:pt x="228" y="13"/>
                  </a:lnTo>
                  <a:lnTo>
                    <a:pt x="228" y="22"/>
                  </a:lnTo>
                  <a:lnTo>
                    <a:pt x="223" y="129"/>
                  </a:lnTo>
                  <a:lnTo>
                    <a:pt x="165" y="94"/>
                  </a:lnTo>
                  <a:lnTo>
                    <a:pt x="170" y="18"/>
                  </a:lnTo>
                  <a:lnTo>
                    <a:pt x="165" y="9"/>
                  </a:lnTo>
                  <a:lnTo>
                    <a:pt x="161" y="4"/>
                  </a:lnTo>
                  <a:lnTo>
                    <a:pt x="156" y="0"/>
                  </a:lnTo>
                  <a:lnTo>
                    <a:pt x="148" y="0"/>
                  </a:lnTo>
                  <a:lnTo>
                    <a:pt x="139" y="0"/>
                  </a:lnTo>
                  <a:lnTo>
                    <a:pt x="134" y="4"/>
                  </a:lnTo>
                  <a:lnTo>
                    <a:pt x="130" y="9"/>
                  </a:lnTo>
                  <a:lnTo>
                    <a:pt x="125" y="18"/>
                  </a:lnTo>
                  <a:lnTo>
                    <a:pt x="121" y="71"/>
                  </a:lnTo>
                  <a:close/>
                </a:path>
              </a:pathLst>
            </a:custGeom>
            <a:gradFill rotWithShape="1">
              <a:gsLst>
                <a:gs pos="0">
                  <a:srgbClr val="7BA6F3"/>
                </a:gs>
                <a:gs pos="100000">
                  <a:srgbClr val="ABC6F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49" name="Freeform 19">
              <a:extLst>
                <a:ext uri="{FF2B5EF4-FFF2-40B4-BE49-F238E27FC236}">
                  <a16:creationId xmlns:a16="http://schemas.microsoft.com/office/drawing/2014/main" id="{993A1210-58E2-A1C2-5BF9-FE78C9949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" y="626"/>
              <a:ext cx="393" cy="277"/>
            </a:xfrm>
            <a:custGeom>
              <a:avLst/>
              <a:gdLst>
                <a:gd name="T0" fmla="*/ 98 w 393"/>
                <a:gd name="T1" fmla="*/ 156 h 277"/>
                <a:gd name="T2" fmla="*/ 9 w 393"/>
                <a:gd name="T3" fmla="*/ 205 h 277"/>
                <a:gd name="T4" fmla="*/ 0 w 393"/>
                <a:gd name="T5" fmla="*/ 214 h 277"/>
                <a:gd name="T6" fmla="*/ 0 w 393"/>
                <a:gd name="T7" fmla="*/ 223 h 277"/>
                <a:gd name="T8" fmla="*/ 0 w 393"/>
                <a:gd name="T9" fmla="*/ 228 h 277"/>
                <a:gd name="T10" fmla="*/ 0 w 393"/>
                <a:gd name="T11" fmla="*/ 237 h 277"/>
                <a:gd name="T12" fmla="*/ 9 w 393"/>
                <a:gd name="T13" fmla="*/ 246 h 277"/>
                <a:gd name="T14" fmla="*/ 14 w 393"/>
                <a:gd name="T15" fmla="*/ 250 h 277"/>
                <a:gd name="T16" fmla="*/ 23 w 393"/>
                <a:gd name="T17" fmla="*/ 250 h 277"/>
                <a:gd name="T18" fmla="*/ 36 w 393"/>
                <a:gd name="T19" fmla="*/ 250 h 277"/>
                <a:gd name="T20" fmla="*/ 125 w 393"/>
                <a:gd name="T21" fmla="*/ 196 h 277"/>
                <a:gd name="T22" fmla="*/ 125 w 393"/>
                <a:gd name="T23" fmla="*/ 250 h 277"/>
                <a:gd name="T24" fmla="*/ 125 w 393"/>
                <a:gd name="T25" fmla="*/ 263 h 277"/>
                <a:gd name="T26" fmla="*/ 130 w 393"/>
                <a:gd name="T27" fmla="*/ 268 h 277"/>
                <a:gd name="T28" fmla="*/ 139 w 393"/>
                <a:gd name="T29" fmla="*/ 272 h 277"/>
                <a:gd name="T30" fmla="*/ 143 w 393"/>
                <a:gd name="T31" fmla="*/ 277 h 277"/>
                <a:gd name="T32" fmla="*/ 152 w 393"/>
                <a:gd name="T33" fmla="*/ 277 h 277"/>
                <a:gd name="T34" fmla="*/ 161 w 393"/>
                <a:gd name="T35" fmla="*/ 272 h 277"/>
                <a:gd name="T36" fmla="*/ 165 w 393"/>
                <a:gd name="T37" fmla="*/ 263 h 277"/>
                <a:gd name="T38" fmla="*/ 165 w 393"/>
                <a:gd name="T39" fmla="*/ 254 h 277"/>
                <a:gd name="T40" fmla="*/ 165 w 393"/>
                <a:gd name="T41" fmla="*/ 178 h 277"/>
                <a:gd name="T42" fmla="*/ 223 w 393"/>
                <a:gd name="T43" fmla="*/ 143 h 277"/>
                <a:gd name="T44" fmla="*/ 223 w 393"/>
                <a:gd name="T45" fmla="*/ 241 h 277"/>
                <a:gd name="T46" fmla="*/ 223 w 393"/>
                <a:gd name="T47" fmla="*/ 250 h 277"/>
                <a:gd name="T48" fmla="*/ 228 w 393"/>
                <a:gd name="T49" fmla="*/ 259 h 277"/>
                <a:gd name="T50" fmla="*/ 237 w 393"/>
                <a:gd name="T51" fmla="*/ 263 h 277"/>
                <a:gd name="T52" fmla="*/ 246 w 393"/>
                <a:gd name="T53" fmla="*/ 268 h 277"/>
                <a:gd name="T54" fmla="*/ 255 w 393"/>
                <a:gd name="T55" fmla="*/ 268 h 277"/>
                <a:gd name="T56" fmla="*/ 259 w 393"/>
                <a:gd name="T57" fmla="*/ 263 h 277"/>
                <a:gd name="T58" fmla="*/ 264 w 393"/>
                <a:gd name="T59" fmla="*/ 254 h 277"/>
                <a:gd name="T60" fmla="*/ 268 w 393"/>
                <a:gd name="T61" fmla="*/ 246 h 277"/>
                <a:gd name="T62" fmla="*/ 268 w 393"/>
                <a:gd name="T63" fmla="*/ 116 h 277"/>
                <a:gd name="T64" fmla="*/ 393 w 393"/>
                <a:gd name="T65" fmla="*/ 44 h 277"/>
                <a:gd name="T66" fmla="*/ 366 w 393"/>
                <a:gd name="T67" fmla="*/ 0 h 277"/>
                <a:gd name="T68" fmla="*/ 241 w 393"/>
                <a:gd name="T69" fmla="*/ 71 h 277"/>
                <a:gd name="T70" fmla="*/ 125 w 393"/>
                <a:gd name="T71" fmla="*/ 4 h 277"/>
                <a:gd name="T72" fmla="*/ 121 w 393"/>
                <a:gd name="T73" fmla="*/ 0 h 277"/>
                <a:gd name="T74" fmla="*/ 112 w 393"/>
                <a:gd name="T75" fmla="*/ 0 h 277"/>
                <a:gd name="T76" fmla="*/ 103 w 393"/>
                <a:gd name="T77" fmla="*/ 4 h 277"/>
                <a:gd name="T78" fmla="*/ 98 w 393"/>
                <a:gd name="T79" fmla="*/ 9 h 277"/>
                <a:gd name="T80" fmla="*/ 94 w 393"/>
                <a:gd name="T81" fmla="*/ 18 h 277"/>
                <a:gd name="T82" fmla="*/ 94 w 393"/>
                <a:gd name="T83" fmla="*/ 26 h 277"/>
                <a:gd name="T84" fmla="*/ 98 w 393"/>
                <a:gd name="T85" fmla="*/ 35 h 277"/>
                <a:gd name="T86" fmla="*/ 107 w 393"/>
                <a:gd name="T87" fmla="*/ 40 h 277"/>
                <a:gd name="T88" fmla="*/ 197 w 393"/>
                <a:gd name="T89" fmla="*/ 98 h 277"/>
                <a:gd name="T90" fmla="*/ 139 w 393"/>
                <a:gd name="T91" fmla="*/ 129 h 277"/>
                <a:gd name="T92" fmla="*/ 72 w 393"/>
                <a:gd name="T93" fmla="*/ 89 h 277"/>
                <a:gd name="T94" fmla="*/ 63 w 393"/>
                <a:gd name="T95" fmla="*/ 85 h 277"/>
                <a:gd name="T96" fmla="*/ 58 w 393"/>
                <a:gd name="T97" fmla="*/ 85 h 277"/>
                <a:gd name="T98" fmla="*/ 49 w 393"/>
                <a:gd name="T99" fmla="*/ 89 h 277"/>
                <a:gd name="T100" fmla="*/ 45 w 393"/>
                <a:gd name="T101" fmla="*/ 98 h 277"/>
                <a:gd name="T102" fmla="*/ 45 w 393"/>
                <a:gd name="T103" fmla="*/ 102 h 277"/>
                <a:gd name="T104" fmla="*/ 45 w 393"/>
                <a:gd name="T105" fmla="*/ 111 h 277"/>
                <a:gd name="T106" fmla="*/ 45 w 393"/>
                <a:gd name="T107" fmla="*/ 120 h 277"/>
                <a:gd name="T108" fmla="*/ 54 w 393"/>
                <a:gd name="T109" fmla="*/ 125 h 277"/>
                <a:gd name="T110" fmla="*/ 98 w 393"/>
                <a:gd name="T111" fmla="*/ 156 h 27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93"/>
                <a:gd name="T169" fmla="*/ 0 h 277"/>
                <a:gd name="T170" fmla="*/ 393 w 393"/>
                <a:gd name="T171" fmla="*/ 277 h 27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93" h="277">
                  <a:moveTo>
                    <a:pt x="98" y="156"/>
                  </a:moveTo>
                  <a:lnTo>
                    <a:pt x="9" y="205"/>
                  </a:lnTo>
                  <a:lnTo>
                    <a:pt x="0" y="214"/>
                  </a:lnTo>
                  <a:lnTo>
                    <a:pt x="0" y="223"/>
                  </a:lnTo>
                  <a:lnTo>
                    <a:pt x="0" y="228"/>
                  </a:lnTo>
                  <a:lnTo>
                    <a:pt x="0" y="237"/>
                  </a:lnTo>
                  <a:lnTo>
                    <a:pt x="9" y="246"/>
                  </a:lnTo>
                  <a:lnTo>
                    <a:pt x="14" y="250"/>
                  </a:lnTo>
                  <a:lnTo>
                    <a:pt x="23" y="250"/>
                  </a:lnTo>
                  <a:lnTo>
                    <a:pt x="36" y="250"/>
                  </a:lnTo>
                  <a:lnTo>
                    <a:pt x="125" y="196"/>
                  </a:lnTo>
                  <a:lnTo>
                    <a:pt x="125" y="250"/>
                  </a:lnTo>
                  <a:lnTo>
                    <a:pt x="125" y="263"/>
                  </a:lnTo>
                  <a:lnTo>
                    <a:pt x="130" y="268"/>
                  </a:lnTo>
                  <a:lnTo>
                    <a:pt x="139" y="272"/>
                  </a:lnTo>
                  <a:lnTo>
                    <a:pt x="143" y="277"/>
                  </a:lnTo>
                  <a:lnTo>
                    <a:pt x="152" y="277"/>
                  </a:lnTo>
                  <a:lnTo>
                    <a:pt x="161" y="272"/>
                  </a:lnTo>
                  <a:lnTo>
                    <a:pt x="165" y="263"/>
                  </a:lnTo>
                  <a:lnTo>
                    <a:pt x="165" y="254"/>
                  </a:lnTo>
                  <a:lnTo>
                    <a:pt x="165" y="178"/>
                  </a:lnTo>
                  <a:lnTo>
                    <a:pt x="223" y="143"/>
                  </a:lnTo>
                  <a:lnTo>
                    <a:pt x="223" y="241"/>
                  </a:lnTo>
                  <a:lnTo>
                    <a:pt x="223" y="250"/>
                  </a:lnTo>
                  <a:lnTo>
                    <a:pt x="228" y="259"/>
                  </a:lnTo>
                  <a:lnTo>
                    <a:pt x="237" y="263"/>
                  </a:lnTo>
                  <a:lnTo>
                    <a:pt x="246" y="268"/>
                  </a:lnTo>
                  <a:lnTo>
                    <a:pt x="255" y="268"/>
                  </a:lnTo>
                  <a:lnTo>
                    <a:pt x="259" y="263"/>
                  </a:lnTo>
                  <a:lnTo>
                    <a:pt x="264" y="254"/>
                  </a:lnTo>
                  <a:lnTo>
                    <a:pt x="268" y="246"/>
                  </a:lnTo>
                  <a:lnTo>
                    <a:pt x="268" y="116"/>
                  </a:lnTo>
                  <a:lnTo>
                    <a:pt x="393" y="44"/>
                  </a:lnTo>
                  <a:lnTo>
                    <a:pt x="366" y="0"/>
                  </a:lnTo>
                  <a:lnTo>
                    <a:pt x="241" y="71"/>
                  </a:lnTo>
                  <a:lnTo>
                    <a:pt x="125" y="4"/>
                  </a:lnTo>
                  <a:lnTo>
                    <a:pt x="121" y="0"/>
                  </a:lnTo>
                  <a:lnTo>
                    <a:pt x="112" y="0"/>
                  </a:lnTo>
                  <a:lnTo>
                    <a:pt x="103" y="4"/>
                  </a:lnTo>
                  <a:lnTo>
                    <a:pt x="98" y="9"/>
                  </a:lnTo>
                  <a:lnTo>
                    <a:pt x="94" y="18"/>
                  </a:lnTo>
                  <a:lnTo>
                    <a:pt x="94" y="26"/>
                  </a:lnTo>
                  <a:lnTo>
                    <a:pt x="98" y="35"/>
                  </a:lnTo>
                  <a:lnTo>
                    <a:pt x="107" y="40"/>
                  </a:lnTo>
                  <a:lnTo>
                    <a:pt x="197" y="98"/>
                  </a:lnTo>
                  <a:lnTo>
                    <a:pt x="139" y="129"/>
                  </a:lnTo>
                  <a:lnTo>
                    <a:pt x="72" y="89"/>
                  </a:lnTo>
                  <a:lnTo>
                    <a:pt x="63" y="85"/>
                  </a:lnTo>
                  <a:lnTo>
                    <a:pt x="58" y="85"/>
                  </a:lnTo>
                  <a:lnTo>
                    <a:pt x="49" y="89"/>
                  </a:lnTo>
                  <a:lnTo>
                    <a:pt x="45" y="98"/>
                  </a:lnTo>
                  <a:lnTo>
                    <a:pt x="45" y="102"/>
                  </a:lnTo>
                  <a:lnTo>
                    <a:pt x="45" y="111"/>
                  </a:lnTo>
                  <a:lnTo>
                    <a:pt x="45" y="120"/>
                  </a:lnTo>
                  <a:lnTo>
                    <a:pt x="54" y="125"/>
                  </a:lnTo>
                  <a:lnTo>
                    <a:pt x="98" y="156"/>
                  </a:lnTo>
                  <a:close/>
                </a:path>
              </a:pathLst>
            </a:custGeom>
            <a:gradFill rotWithShape="1">
              <a:gsLst>
                <a:gs pos="0">
                  <a:srgbClr val="7BA6F3"/>
                </a:gs>
                <a:gs pos="100000">
                  <a:srgbClr val="ABC6F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50" name="Freeform 20">
              <a:extLst>
                <a:ext uri="{FF2B5EF4-FFF2-40B4-BE49-F238E27FC236}">
                  <a16:creationId xmlns:a16="http://schemas.microsoft.com/office/drawing/2014/main" id="{F4DD6E35-9D4F-D7A5-A8C1-B6164EADC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0" y="648"/>
              <a:ext cx="299" cy="438"/>
            </a:xfrm>
            <a:custGeom>
              <a:avLst/>
              <a:gdLst>
                <a:gd name="T0" fmla="*/ 125 w 299"/>
                <a:gd name="T1" fmla="*/ 313 h 438"/>
                <a:gd name="T2" fmla="*/ 125 w 299"/>
                <a:gd name="T3" fmla="*/ 411 h 438"/>
                <a:gd name="T4" fmla="*/ 129 w 299"/>
                <a:gd name="T5" fmla="*/ 425 h 438"/>
                <a:gd name="T6" fmla="*/ 134 w 299"/>
                <a:gd name="T7" fmla="*/ 429 h 438"/>
                <a:gd name="T8" fmla="*/ 143 w 299"/>
                <a:gd name="T9" fmla="*/ 434 h 438"/>
                <a:gd name="T10" fmla="*/ 147 w 299"/>
                <a:gd name="T11" fmla="*/ 438 h 438"/>
                <a:gd name="T12" fmla="*/ 156 w 299"/>
                <a:gd name="T13" fmla="*/ 434 h 438"/>
                <a:gd name="T14" fmla="*/ 165 w 299"/>
                <a:gd name="T15" fmla="*/ 429 h 438"/>
                <a:gd name="T16" fmla="*/ 174 w 299"/>
                <a:gd name="T17" fmla="*/ 425 h 438"/>
                <a:gd name="T18" fmla="*/ 174 w 299"/>
                <a:gd name="T19" fmla="*/ 411 h 438"/>
                <a:gd name="T20" fmla="*/ 174 w 299"/>
                <a:gd name="T21" fmla="*/ 308 h 438"/>
                <a:gd name="T22" fmla="*/ 223 w 299"/>
                <a:gd name="T23" fmla="*/ 335 h 438"/>
                <a:gd name="T24" fmla="*/ 232 w 299"/>
                <a:gd name="T25" fmla="*/ 340 h 438"/>
                <a:gd name="T26" fmla="*/ 241 w 299"/>
                <a:gd name="T27" fmla="*/ 340 h 438"/>
                <a:gd name="T28" fmla="*/ 250 w 299"/>
                <a:gd name="T29" fmla="*/ 335 h 438"/>
                <a:gd name="T30" fmla="*/ 254 w 299"/>
                <a:gd name="T31" fmla="*/ 331 h 438"/>
                <a:gd name="T32" fmla="*/ 254 w 299"/>
                <a:gd name="T33" fmla="*/ 322 h 438"/>
                <a:gd name="T34" fmla="*/ 254 w 299"/>
                <a:gd name="T35" fmla="*/ 317 h 438"/>
                <a:gd name="T36" fmla="*/ 254 w 299"/>
                <a:gd name="T37" fmla="*/ 308 h 438"/>
                <a:gd name="T38" fmla="*/ 245 w 299"/>
                <a:gd name="T39" fmla="*/ 300 h 438"/>
                <a:gd name="T40" fmla="*/ 178 w 299"/>
                <a:gd name="T41" fmla="*/ 264 h 438"/>
                <a:gd name="T42" fmla="*/ 178 w 299"/>
                <a:gd name="T43" fmla="*/ 192 h 438"/>
                <a:gd name="T44" fmla="*/ 263 w 299"/>
                <a:gd name="T45" fmla="*/ 246 h 438"/>
                <a:gd name="T46" fmla="*/ 272 w 299"/>
                <a:gd name="T47" fmla="*/ 250 h 438"/>
                <a:gd name="T48" fmla="*/ 281 w 299"/>
                <a:gd name="T49" fmla="*/ 250 h 438"/>
                <a:gd name="T50" fmla="*/ 290 w 299"/>
                <a:gd name="T51" fmla="*/ 246 h 438"/>
                <a:gd name="T52" fmla="*/ 294 w 299"/>
                <a:gd name="T53" fmla="*/ 241 h 438"/>
                <a:gd name="T54" fmla="*/ 299 w 299"/>
                <a:gd name="T55" fmla="*/ 232 h 438"/>
                <a:gd name="T56" fmla="*/ 299 w 299"/>
                <a:gd name="T57" fmla="*/ 224 h 438"/>
                <a:gd name="T58" fmla="*/ 294 w 299"/>
                <a:gd name="T59" fmla="*/ 215 h 438"/>
                <a:gd name="T60" fmla="*/ 285 w 299"/>
                <a:gd name="T61" fmla="*/ 210 h 438"/>
                <a:gd name="T62" fmla="*/ 178 w 299"/>
                <a:gd name="T63" fmla="*/ 143 h 438"/>
                <a:gd name="T64" fmla="*/ 178 w 299"/>
                <a:gd name="T65" fmla="*/ 0 h 438"/>
                <a:gd name="T66" fmla="*/ 125 w 299"/>
                <a:gd name="T67" fmla="*/ 0 h 438"/>
                <a:gd name="T68" fmla="*/ 125 w 299"/>
                <a:gd name="T69" fmla="*/ 143 h 438"/>
                <a:gd name="T70" fmla="*/ 9 w 299"/>
                <a:gd name="T71" fmla="*/ 210 h 438"/>
                <a:gd name="T72" fmla="*/ 4 w 299"/>
                <a:gd name="T73" fmla="*/ 215 h 438"/>
                <a:gd name="T74" fmla="*/ 0 w 299"/>
                <a:gd name="T75" fmla="*/ 224 h 438"/>
                <a:gd name="T76" fmla="*/ 0 w 299"/>
                <a:gd name="T77" fmla="*/ 232 h 438"/>
                <a:gd name="T78" fmla="*/ 0 w 299"/>
                <a:gd name="T79" fmla="*/ 237 h 438"/>
                <a:gd name="T80" fmla="*/ 4 w 299"/>
                <a:gd name="T81" fmla="*/ 246 h 438"/>
                <a:gd name="T82" fmla="*/ 13 w 299"/>
                <a:gd name="T83" fmla="*/ 250 h 438"/>
                <a:gd name="T84" fmla="*/ 22 w 299"/>
                <a:gd name="T85" fmla="*/ 250 h 438"/>
                <a:gd name="T86" fmla="*/ 31 w 299"/>
                <a:gd name="T87" fmla="*/ 246 h 438"/>
                <a:gd name="T88" fmla="*/ 125 w 299"/>
                <a:gd name="T89" fmla="*/ 197 h 438"/>
                <a:gd name="T90" fmla="*/ 125 w 299"/>
                <a:gd name="T91" fmla="*/ 264 h 438"/>
                <a:gd name="T92" fmla="*/ 53 w 299"/>
                <a:gd name="T93" fmla="*/ 300 h 438"/>
                <a:gd name="T94" fmla="*/ 49 w 299"/>
                <a:gd name="T95" fmla="*/ 304 h 438"/>
                <a:gd name="T96" fmla="*/ 44 w 299"/>
                <a:gd name="T97" fmla="*/ 313 h 438"/>
                <a:gd name="T98" fmla="*/ 44 w 299"/>
                <a:gd name="T99" fmla="*/ 322 h 438"/>
                <a:gd name="T100" fmla="*/ 49 w 299"/>
                <a:gd name="T101" fmla="*/ 326 h 438"/>
                <a:gd name="T102" fmla="*/ 53 w 299"/>
                <a:gd name="T103" fmla="*/ 331 h 438"/>
                <a:gd name="T104" fmla="*/ 62 w 299"/>
                <a:gd name="T105" fmla="*/ 335 h 438"/>
                <a:gd name="T106" fmla="*/ 67 w 299"/>
                <a:gd name="T107" fmla="*/ 335 h 438"/>
                <a:gd name="T108" fmla="*/ 76 w 299"/>
                <a:gd name="T109" fmla="*/ 335 h 438"/>
                <a:gd name="T110" fmla="*/ 125 w 299"/>
                <a:gd name="T111" fmla="*/ 313 h 43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99"/>
                <a:gd name="T169" fmla="*/ 0 h 438"/>
                <a:gd name="T170" fmla="*/ 299 w 299"/>
                <a:gd name="T171" fmla="*/ 438 h 43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99" h="438">
                  <a:moveTo>
                    <a:pt x="125" y="313"/>
                  </a:moveTo>
                  <a:lnTo>
                    <a:pt x="125" y="411"/>
                  </a:lnTo>
                  <a:lnTo>
                    <a:pt x="129" y="425"/>
                  </a:lnTo>
                  <a:lnTo>
                    <a:pt x="134" y="429"/>
                  </a:lnTo>
                  <a:lnTo>
                    <a:pt x="143" y="434"/>
                  </a:lnTo>
                  <a:lnTo>
                    <a:pt x="147" y="438"/>
                  </a:lnTo>
                  <a:lnTo>
                    <a:pt x="156" y="434"/>
                  </a:lnTo>
                  <a:lnTo>
                    <a:pt x="165" y="429"/>
                  </a:lnTo>
                  <a:lnTo>
                    <a:pt x="174" y="425"/>
                  </a:lnTo>
                  <a:lnTo>
                    <a:pt x="174" y="411"/>
                  </a:lnTo>
                  <a:lnTo>
                    <a:pt x="174" y="308"/>
                  </a:lnTo>
                  <a:lnTo>
                    <a:pt x="223" y="335"/>
                  </a:lnTo>
                  <a:lnTo>
                    <a:pt x="232" y="340"/>
                  </a:lnTo>
                  <a:lnTo>
                    <a:pt x="241" y="340"/>
                  </a:lnTo>
                  <a:lnTo>
                    <a:pt x="250" y="335"/>
                  </a:lnTo>
                  <a:lnTo>
                    <a:pt x="254" y="331"/>
                  </a:lnTo>
                  <a:lnTo>
                    <a:pt x="254" y="322"/>
                  </a:lnTo>
                  <a:lnTo>
                    <a:pt x="254" y="317"/>
                  </a:lnTo>
                  <a:lnTo>
                    <a:pt x="254" y="308"/>
                  </a:lnTo>
                  <a:lnTo>
                    <a:pt x="245" y="300"/>
                  </a:lnTo>
                  <a:lnTo>
                    <a:pt x="178" y="264"/>
                  </a:lnTo>
                  <a:lnTo>
                    <a:pt x="178" y="192"/>
                  </a:lnTo>
                  <a:lnTo>
                    <a:pt x="263" y="246"/>
                  </a:lnTo>
                  <a:lnTo>
                    <a:pt x="272" y="250"/>
                  </a:lnTo>
                  <a:lnTo>
                    <a:pt x="281" y="250"/>
                  </a:lnTo>
                  <a:lnTo>
                    <a:pt x="290" y="246"/>
                  </a:lnTo>
                  <a:lnTo>
                    <a:pt x="294" y="241"/>
                  </a:lnTo>
                  <a:lnTo>
                    <a:pt x="299" y="232"/>
                  </a:lnTo>
                  <a:lnTo>
                    <a:pt x="299" y="224"/>
                  </a:lnTo>
                  <a:lnTo>
                    <a:pt x="294" y="215"/>
                  </a:lnTo>
                  <a:lnTo>
                    <a:pt x="285" y="210"/>
                  </a:lnTo>
                  <a:lnTo>
                    <a:pt x="178" y="143"/>
                  </a:lnTo>
                  <a:lnTo>
                    <a:pt x="178" y="0"/>
                  </a:lnTo>
                  <a:lnTo>
                    <a:pt x="125" y="0"/>
                  </a:lnTo>
                  <a:lnTo>
                    <a:pt x="125" y="143"/>
                  </a:lnTo>
                  <a:lnTo>
                    <a:pt x="9" y="210"/>
                  </a:lnTo>
                  <a:lnTo>
                    <a:pt x="4" y="215"/>
                  </a:lnTo>
                  <a:lnTo>
                    <a:pt x="0" y="224"/>
                  </a:lnTo>
                  <a:lnTo>
                    <a:pt x="0" y="232"/>
                  </a:lnTo>
                  <a:lnTo>
                    <a:pt x="0" y="237"/>
                  </a:lnTo>
                  <a:lnTo>
                    <a:pt x="4" y="246"/>
                  </a:lnTo>
                  <a:lnTo>
                    <a:pt x="13" y="250"/>
                  </a:lnTo>
                  <a:lnTo>
                    <a:pt x="22" y="250"/>
                  </a:lnTo>
                  <a:lnTo>
                    <a:pt x="31" y="246"/>
                  </a:lnTo>
                  <a:lnTo>
                    <a:pt x="125" y="197"/>
                  </a:lnTo>
                  <a:lnTo>
                    <a:pt x="125" y="264"/>
                  </a:lnTo>
                  <a:lnTo>
                    <a:pt x="53" y="300"/>
                  </a:lnTo>
                  <a:lnTo>
                    <a:pt x="49" y="304"/>
                  </a:lnTo>
                  <a:lnTo>
                    <a:pt x="44" y="313"/>
                  </a:lnTo>
                  <a:lnTo>
                    <a:pt x="44" y="322"/>
                  </a:lnTo>
                  <a:lnTo>
                    <a:pt x="49" y="326"/>
                  </a:lnTo>
                  <a:lnTo>
                    <a:pt x="53" y="331"/>
                  </a:lnTo>
                  <a:lnTo>
                    <a:pt x="62" y="335"/>
                  </a:lnTo>
                  <a:lnTo>
                    <a:pt x="67" y="335"/>
                  </a:lnTo>
                  <a:lnTo>
                    <a:pt x="76" y="335"/>
                  </a:lnTo>
                  <a:lnTo>
                    <a:pt x="125" y="313"/>
                  </a:lnTo>
                  <a:close/>
                </a:path>
              </a:pathLst>
            </a:custGeom>
            <a:gradFill rotWithShape="1">
              <a:gsLst>
                <a:gs pos="0">
                  <a:srgbClr val="7BA6F3"/>
                </a:gs>
                <a:gs pos="100000">
                  <a:srgbClr val="ABC6F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51" name="Freeform 21">
              <a:extLst>
                <a:ext uri="{FF2B5EF4-FFF2-40B4-BE49-F238E27FC236}">
                  <a16:creationId xmlns:a16="http://schemas.microsoft.com/office/drawing/2014/main" id="{7D7BB404-DB9B-5A8E-3FD4-BC4CEE6FD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" y="626"/>
              <a:ext cx="393" cy="272"/>
            </a:xfrm>
            <a:custGeom>
              <a:avLst/>
              <a:gdLst>
                <a:gd name="T0" fmla="*/ 272 w 393"/>
                <a:gd name="T1" fmla="*/ 201 h 272"/>
                <a:gd name="T2" fmla="*/ 357 w 393"/>
                <a:gd name="T3" fmla="*/ 250 h 272"/>
                <a:gd name="T4" fmla="*/ 366 w 393"/>
                <a:gd name="T5" fmla="*/ 254 h 272"/>
                <a:gd name="T6" fmla="*/ 375 w 393"/>
                <a:gd name="T7" fmla="*/ 254 h 272"/>
                <a:gd name="T8" fmla="*/ 384 w 393"/>
                <a:gd name="T9" fmla="*/ 250 h 272"/>
                <a:gd name="T10" fmla="*/ 388 w 393"/>
                <a:gd name="T11" fmla="*/ 241 h 272"/>
                <a:gd name="T12" fmla="*/ 393 w 393"/>
                <a:gd name="T13" fmla="*/ 232 h 272"/>
                <a:gd name="T14" fmla="*/ 393 w 393"/>
                <a:gd name="T15" fmla="*/ 223 h 272"/>
                <a:gd name="T16" fmla="*/ 388 w 393"/>
                <a:gd name="T17" fmla="*/ 214 h 272"/>
                <a:gd name="T18" fmla="*/ 384 w 393"/>
                <a:gd name="T19" fmla="*/ 210 h 272"/>
                <a:gd name="T20" fmla="*/ 295 w 393"/>
                <a:gd name="T21" fmla="*/ 156 h 272"/>
                <a:gd name="T22" fmla="*/ 339 w 393"/>
                <a:gd name="T23" fmla="*/ 129 h 272"/>
                <a:gd name="T24" fmla="*/ 348 w 393"/>
                <a:gd name="T25" fmla="*/ 125 h 272"/>
                <a:gd name="T26" fmla="*/ 353 w 393"/>
                <a:gd name="T27" fmla="*/ 116 h 272"/>
                <a:gd name="T28" fmla="*/ 353 w 393"/>
                <a:gd name="T29" fmla="*/ 107 h 272"/>
                <a:gd name="T30" fmla="*/ 353 w 393"/>
                <a:gd name="T31" fmla="*/ 98 h 272"/>
                <a:gd name="T32" fmla="*/ 344 w 393"/>
                <a:gd name="T33" fmla="*/ 94 h 272"/>
                <a:gd name="T34" fmla="*/ 339 w 393"/>
                <a:gd name="T35" fmla="*/ 89 h 272"/>
                <a:gd name="T36" fmla="*/ 330 w 393"/>
                <a:gd name="T37" fmla="*/ 89 h 272"/>
                <a:gd name="T38" fmla="*/ 321 w 393"/>
                <a:gd name="T39" fmla="*/ 89 h 272"/>
                <a:gd name="T40" fmla="*/ 254 w 393"/>
                <a:gd name="T41" fmla="*/ 129 h 272"/>
                <a:gd name="T42" fmla="*/ 196 w 393"/>
                <a:gd name="T43" fmla="*/ 94 h 272"/>
                <a:gd name="T44" fmla="*/ 281 w 393"/>
                <a:gd name="T45" fmla="*/ 49 h 272"/>
                <a:gd name="T46" fmla="*/ 290 w 393"/>
                <a:gd name="T47" fmla="*/ 40 h 272"/>
                <a:gd name="T48" fmla="*/ 295 w 393"/>
                <a:gd name="T49" fmla="*/ 31 h 272"/>
                <a:gd name="T50" fmla="*/ 295 w 393"/>
                <a:gd name="T51" fmla="*/ 26 h 272"/>
                <a:gd name="T52" fmla="*/ 295 w 393"/>
                <a:gd name="T53" fmla="*/ 18 h 272"/>
                <a:gd name="T54" fmla="*/ 290 w 393"/>
                <a:gd name="T55" fmla="*/ 9 h 272"/>
                <a:gd name="T56" fmla="*/ 281 w 393"/>
                <a:gd name="T57" fmla="*/ 4 h 272"/>
                <a:gd name="T58" fmla="*/ 272 w 393"/>
                <a:gd name="T59" fmla="*/ 4 h 272"/>
                <a:gd name="T60" fmla="*/ 263 w 393"/>
                <a:gd name="T61" fmla="*/ 9 h 272"/>
                <a:gd name="T62" fmla="*/ 152 w 393"/>
                <a:gd name="T63" fmla="*/ 71 h 272"/>
                <a:gd name="T64" fmla="*/ 27 w 393"/>
                <a:gd name="T65" fmla="*/ 0 h 272"/>
                <a:gd name="T66" fmla="*/ 0 w 393"/>
                <a:gd name="T67" fmla="*/ 44 h 272"/>
                <a:gd name="T68" fmla="*/ 125 w 393"/>
                <a:gd name="T69" fmla="*/ 116 h 272"/>
                <a:gd name="T70" fmla="*/ 125 w 393"/>
                <a:gd name="T71" fmla="*/ 250 h 272"/>
                <a:gd name="T72" fmla="*/ 125 w 393"/>
                <a:gd name="T73" fmla="*/ 259 h 272"/>
                <a:gd name="T74" fmla="*/ 129 w 393"/>
                <a:gd name="T75" fmla="*/ 263 h 272"/>
                <a:gd name="T76" fmla="*/ 138 w 393"/>
                <a:gd name="T77" fmla="*/ 268 h 272"/>
                <a:gd name="T78" fmla="*/ 143 w 393"/>
                <a:gd name="T79" fmla="*/ 272 h 272"/>
                <a:gd name="T80" fmla="*/ 152 w 393"/>
                <a:gd name="T81" fmla="*/ 272 h 272"/>
                <a:gd name="T82" fmla="*/ 161 w 393"/>
                <a:gd name="T83" fmla="*/ 268 h 272"/>
                <a:gd name="T84" fmla="*/ 165 w 393"/>
                <a:gd name="T85" fmla="*/ 259 h 272"/>
                <a:gd name="T86" fmla="*/ 165 w 393"/>
                <a:gd name="T87" fmla="*/ 250 h 272"/>
                <a:gd name="T88" fmla="*/ 170 w 393"/>
                <a:gd name="T89" fmla="*/ 143 h 272"/>
                <a:gd name="T90" fmla="*/ 228 w 393"/>
                <a:gd name="T91" fmla="*/ 178 h 272"/>
                <a:gd name="T92" fmla="*/ 223 w 393"/>
                <a:gd name="T93" fmla="*/ 254 h 272"/>
                <a:gd name="T94" fmla="*/ 228 w 393"/>
                <a:gd name="T95" fmla="*/ 263 h 272"/>
                <a:gd name="T96" fmla="*/ 232 w 393"/>
                <a:gd name="T97" fmla="*/ 268 h 272"/>
                <a:gd name="T98" fmla="*/ 237 w 393"/>
                <a:gd name="T99" fmla="*/ 272 h 272"/>
                <a:gd name="T100" fmla="*/ 245 w 393"/>
                <a:gd name="T101" fmla="*/ 272 h 272"/>
                <a:gd name="T102" fmla="*/ 254 w 393"/>
                <a:gd name="T103" fmla="*/ 272 h 272"/>
                <a:gd name="T104" fmla="*/ 259 w 393"/>
                <a:gd name="T105" fmla="*/ 268 h 272"/>
                <a:gd name="T106" fmla="*/ 263 w 393"/>
                <a:gd name="T107" fmla="*/ 263 h 272"/>
                <a:gd name="T108" fmla="*/ 268 w 393"/>
                <a:gd name="T109" fmla="*/ 254 h 272"/>
                <a:gd name="T110" fmla="*/ 272 w 393"/>
                <a:gd name="T111" fmla="*/ 201 h 2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93"/>
                <a:gd name="T169" fmla="*/ 0 h 272"/>
                <a:gd name="T170" fmla="*/ 393 w 393"/>
                <a:gd name="T171" fmla="*/ 272 h 27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93" h="272">
                  <a:moveTo>
                    <a:pt x="272" y="201"/>
                  </a:moveTo>
                  <a:lnTo>
                    <a:pt x="357" y="250"/>
                  </a:lnTo>
                  <a:lnTo>
                    <a:pt x="366" y="254"/>
                  </a:lnTo>
                  <a:lnTo>
                    <a:pt x="375" y="254"/>
                  </a:lnTo>
                  <a:lnTo>
                    <a:pt x="384" y="250"/>
                  </a:lnTo>
                  <a:lnTo>
                    <a:pt x="388" y="241"/>
                  </a:lnTo>
                  <a:lnTo>
                    <a:pt x="393" y="232"/>
                  </a:lnTo>
                  <a:lnTo>
                    <a:pt x="393" y="223"/>
                  </a:lnTo>
                  <a:lnTo>
                    <a:pt x="388" y="214"/>
                  </a:lnTo>
                  <a:lnTo>
                    <a:pt x="384" y="210"/>
                  </a:lnTo>
                  <a:lnTo>
                    <a:pt x="295" y="156"/>
                  </a:lnTo>
                  <a:lnTo>
                    <a:pt x="339" y="129"/>
                  </a:lnTo>
                  <a:lnTo>
                    <a:pt x="348" y="125"/>
                  </a:lnTo>
                  <a:lnTo>
                    <a:pt x="353" y="116"/>
                  </a:lnTo>
                  <a:lnTo>
                    <a:pt x="353" y="107"/>
                  </a:lnTo>
                  <a:lnTo>
                    <a:pt x="353" y="98"/>
                  </a:lnTo>
                  <a:lnTo>
                    <a:pt x="344" y="94"/>
                  </a:lnTo>
                  <a:lnTo>
                    <a:pt x="339" y="89"/>
                  </a:lnTo>
                  <a:lnTo>
                    <a:pt x="330" y="89"/>
                  </a:lnTo>
                  <a:lnTo>
                    <a:pt x="321" y="89"/>
                  </a:lnTo>
                  <a:lnTo>
                    <a:pt x="254" y="129"/>
                  </a:lnTo>
                  <a:lnTo>
                    <a:pt x="196" y="94"/>
                  </a:lnTo>
                  <a:lnTo>
                    <a:pt x="281" y="49"/>
                  </a:lnTo>
                  <a:lnTo>
                    <a:pt x="290" y="40"/>
                  </a:lnTo>
                  <a:lnTo>
                    <a:pt x="295" y="31"/>
                  </a:lnTo>
                  <a:lnTo>
                    <a:pt x="295" y="26"/>
                  </a:lnTo>
                  <a:lnTo>
                    <a:pt x="295" y="18"/>
                  </a:lnTo>
                  <a:lnTo>
                    <a:pt x="290" y="9"/>
                  </a:lnTo>
                  <a:lnTo>
                    <a:pt x="281" y="4"/>
                  </a:lnTo>
                  <a:lnTo>
                    <a:pt x="272" y="4"/>
                  </a:lnTo>
                  <a:lnTo>
                    <a:pt x="263" y="9"/>
                  </a:lnTo>
                  <a:lnTo>
                    <a:pt x="152" y="71"/>
                  </a:lnTo>
                  <a:lnTo>
                    <a:pt x="27" y="0"/>
                  </a:lnTo>
                  <a:lnTo>
                    <a:pt x="0" y="44"/>
                  </a:lnTo>
                  <a:lnTo>
                    <a:pt x="125" y="116"/>
                  </a:lnTo>
                  <a:lnTo>
                    <a:pt x="125" y="250"/>
                  </a:lnTo>
                  <a:lnTo>
                    <a:pt x="125" y="259"/>
                  </a:lnTo>
                  <a:lnTo>
                    <a:pt x="129" y="263"/>
                  </a:lnTo>
                  <a:lnTo>
                    <a:pt x="138" y="268"/>
                  </a:lnTo>
                  <a:lnTo>
                    <a:pt x="143" y="272"/>
                  </a:lnTo>
                  <a:lnTo>
                    <a:pt x="152" y="272"/>
                  </a:lnTo>
                  <a:lnTo>
                    <a:pt x="161" y="268"/>
                  </a:lnTo>
                  <a:lnTo>
                    <a:pt x="165" y="259"/>
                  </a:lnTo>
                  <a:lnTo>
                    <a:pt x="165" y="250"/>
                  </a:lnTo>
                  <a:lnTo>
                    <a:pt x="170" y="143"/>
                  </a:lnTo>
                  <a:lnTo>
                    <a:pt x="228" y="178"/>
                  </a:lnTo>
                  <a:lnTo>
                    <a:pt x="223" y="254"/>
                  </a:lnTo>
                  <a:lnTo>
                    <a:pt x="228" y="263"/>
                  </a:lnTo>
                  <a:lnTo>
                    <a:pt x="232" y="268"/>
                  </a:lnTo>
                  <a:lnTo>
                    <a:pt x="237" y="272"/>
                  </a:lnTo>
                  <a:lnTo>
                    <a:pt x="245" y="272"/>
                  </a:lnTo>
                  <a:lnTo>
                    <a:pt x="254" y="272"/>
                  </a:lnTo>
                  <a:lnTo>
                    <a:pt x="259" y="268"/>
                  </a:lnTo>
                  <a:lnTo>
                    <a:pt x="263" y="263"/>
                  </a:lnTo>
                  <a:lnTo>
                    <a:pt x="268" y="254"/>
                  </a:lnTo>
                  <a:lnTo>
                    <a:pt x="272" y="201"/>
                  </a:lnTo>
                  <a:close/>
                </a:path>
              </a:pathLst>
            </a:custGeom>
            <a:gradFill rotWithShape="1">
              <a:gsLst>
                <a:gs pos="0">
                  <a:srgbClr val="7BA6F3"/>
                </a:gs>
                <a:gs pos="100000">
                  <a:srgbClr val="ABC6F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52" name="Freeform 22">
              <a:extLst>
                <a:ext uri="{FF2B5EF4-FFF2-40B4-BE49-F238E27FC236}">
                  <a16:creationId xmlns:a16="http://schemas.microsoft.com/office/drawing/2014/main" id="{4A39145E-69EF-7738-D340-544C7404E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" y="393"/>
              <a:ext cx="393" cy="277"/>
            </a:xfrm>
            <a:custGeom>
              <a:avLst/>
              <a:gdLst>
                <a:gd name="T0" fmla="*/ 295 w 393"/>
                <a:gd name="T1" fmla="*/ 121 h 277"/>
                <a:gd name="T2" fmla="*/ 384 w 393"/>
                <a:gd name="T3" fmla="*/ 72 h 277"/>
                <a:gd name="T4" fmla="*/ 393 w 393"/>
                <a:gd name="T5" fmla="*/ 63 h 277"/>
                <a:gd name="T6" fmla="*/ 393 w 393"/>
                <a:gd name="T7" fmla="*/ 54 h 277"/>
                <a:gd name="T8" fmla="*/ 393 w 393"/>
                <a:gd name="T9" fmla="*/ 49 h 277"/>
                <a:gd name="T10" fmla="*/ 393 w 393"/>
                <a:gd name="T11" fmla="*/ 40 h 277"/>
                <a:gd name="T12" fmla="*/ 384 w 393"/>
                <a:gd name="T13" fmla="*/ 31 h 277"/>
                <a:gd name="T14" fmla="*/ 379 w 393"/>
                <a:gd name="T15" fmla="*/ 27 h 277"/>
                <a:gd name="T16" fmla="*/ 370 w 393"/>
                <a:gd name="T17" fmla="*/ 27 h 277"/>
                <a:gd name="T18" fmla="*/ 357 w 393"/>
                <a:gd name="T19" fmla="*/ 27 h 277"/>
                <a:gd name="T20" fmla="*/ 268 w 393"/>
                <a:gd name="T21" fmla="*/ 81 h 277"/>
                <a:gd name="T22" fmla="*/ 268 w 393"/>
                <a:gd name="T23" fmla="*/ 27 h 277"/>
                <a:gd name="T24" fmla="*/ 268 w 393"/>
                <a:gd name="T25" fmla="*/ 14 h 277"/>
                <a:gd name="T26" fmla="*/ 263 w 393"/>
                <a:gd name="T27" fmla="*/ 9 h 277"/>
                <a:gd name="T28" fmla="*/ 254 w 393"/>
                <a:gd name="T29" fmla="*/ 5 h 277"/>
                <a:gd name="T30" fmla="*/ 250 w 393"/>
                <a:gd name="T31" fmla="*/ 0 h 277"/>
                <a:gd name="T32" fmla="*/ 241 w 393"/>
                <a:gd name="T33" fmla="*/ 5 h 277"/>
                <a:gd name="T34" fmla="*/ 232 w 393"/>
                <a:gd name="T35" fmla="*/ 5 h 277"/>
                <a:gd name="T36" fmla="*/ 228 w 393"/>
                <a:gd name="T37" fmla="*/ 14 h 277"/>
                <a:gd name="T38" fmla="*/ 228 w 393"/>
                <a:gd name="T39" fmla="*/ 23 h 277"/>
                <a:gd name="T40" fmla="*/ 228 w 393"/>
                <a:gd name="T41" fmla="*/ 99 h 277"/>
                <a:gd name="T42" fmla="*/ 170 w 393"/>
                <a:gd name="T43" fmla="*/ 134 h 277"/>
                <a:gd name="T44" fmla="*/ 170 w 393"/>
                <a:gd name="T45" fmla="*/ 36 h 277"/>
                <a:gd name="T46" fmla="*/ 170 w 393"/>
                <a:gd name="T47" fmla="*/ 27 h 277"/>
                <a:gd name="T48" fmla="*/ 165 w 393"/>
                <a:gd name="T49" fmla="*/ 18 h 277"/>
                <a:gd name="T50" fmla="*/ 156 w 393"/>
                <a:gd name="T51" fmla="*/ 14 h 277"/>
                <a:gd name="T52" fmla="*/ 147 w 393"/>
                <a:gd name="T53" fmla="*/ 9 h 277"/>
                <a:gd name="T54" fmla="*/ 138 w 393"/>
                <a:gd name="T55" fmla="*/ 9 h 277"/>
                <a:gd name="T56" fmla="*/ 134 w 393"/>
                <a:gd name="T57" fmla="*/ 14 h 277"/>
                <a:gd name="T58" fmla="*/ 129 w 393"/>
                <a:gd name="T59" fmla="*/ 23 h 277"/>
                <a:gd name="T60" fmla="*/ 125 w 393"/>
                <a:gd name="T61" fmla="*/ 31 h 277"/>
                <a:gd name="T62" fmla="*/ 125 w 393"/>
                <a:gd name="T63" fmla="*/ 161 h 277"/>
                <a:gd name="T64" fmla="*/ 0 w 393"/>
                <a:gd name="T65" fmla="*/ 233 h 277"/>
                <a:gd name="T66" fmla="*/ 27 w 393"/>
                <a:gd name="T67" fmla="*/ 277 h 277"/>
                <a:gd name="T68" fmla="*/ 152 w 393"/>
                <a:gd name="T69" fmla="*/ 206 h 277"/>
                <a:gd name="T70" fmla="*/ 268 w 393"/>
                <a:gd name="T71" fmla="*/ 273 h 277"/>
                <a:gd name="T72" fmla="*/ 272 w 393"/>
                <a:gd name="T73" fmla="*/ 277 h 277"/>
                <a:gd name="T74" fmla="*/ 281 w 393"/>
                <a:gd name="T75" fmla="*/ 277 h 277"/>
                <a:gd name="T76" fmla="*/ 290 w 393"/>
                <a:gd name="T77" fmla="*/ 273 h 277"/>
                <a:gd name="T78" fmla="*/ 295 w 393"/>
                <a:gd name="T79" fmla="*/ 268 h 277"/>
                <a:gd name="T80" fmla="*/ 299 w 393"/>
                <a:gd name="T81" fmla="*/ 259 h 277"/>
                <a:gd name="T82" fmla="*/ 299 w 393"/>
                <a:gd name="T83" fmla="*/ 251 h 277"/>
                <a:gd name="T84" fmla="*/ 295 w 393"/>
                <a:gd name="T85" fmla="*/ 242 h 277"/>
                <a:gd name="T86" fmla="*/ 286 w 393"/>
                <a:gd name="T87" fmla="*/ 237 h 277"/>
                <a:gd name="T88" fmla="*/ 196 w 393"/>
                <a:gd name="T89" fmla="*/ 179 h 277"/>
                <a:gd name="T90" fmla="*/ 254 w 393"/>
                <a:gd name="T91" fmla="*/ 148 h 277"/>
                <a:gd name="T92" fmla="*/ 321 w 393"/>
                <a:gd name="T93" fmla="*/ 188 h 277"/>
                <a:gd name="T94" fmla="*/ 330 w 393"/>
                <a:gd name="T95" fmla="*/ 192 h 277"/>
                <a:gd name="T96" fmla="*/ 335 w 393"/>
                <a:gd name="T97" fmla="*/ 192 h 277"/>
                <a:gd name="T98" fmla="*/ 344 w 393"/>
                <a:gd name="T99" fmla="*/ 188 h 277"/>
                <a:gd name="T100" fmla="*/ 348 w 393"/>
                <a:gd name="T101" fmla="*/ 179 h 277"/>
                <a:gd name="T102" fmla="*/ 348 w 393"/>
                <a:gd name="T103" fmla="*/ 175 h 277"/>
                <a:gd name="T104" fmla="*/ 348 w 393"/>
                <a:gd name="T105" fmla="*/ 166 h 277"/>
                <a:gd name="T106" fmla="*/ 348 w 393"/>
                <a:gd name="T107" fmla="*/ 157 h 277"/>
                <a:gd name="T108" fmla="*/ 339 w 393"/>
                <a:gd name="T109" fmla="*/ 152 h 277"/>
                <a:gd name="T110" fmla="*/ 295 w 393"/>
                <a:gd name="T111" fmla="*/ 121 h 27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93"/>
                <a:gd name="T169" fmla="*/ 0 h 277"/>
                <a:gd name="T170" fmla="*/ 393 w 393"/>
                <a:gd name="T171" fmla="*/ 277 h 27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93" h="277">
                  <a:moveTo>
                    <a:pt x="295" y="121"/>
                  </a:moveTo>
                  <a:lnTo>
                    <a:pt x="384" y="72"/>
                  </a:lnTo>
                  <a:lnTo>
                    <a:pt x="393" y="63"/>
                  </a:lnTo>
                  <a:lnTo>
                    <a:pt x="393" y="54"/>
                  </a:lnTo>
                  <a:lnTo>
                    <a:pt x="393" y="49"/>
                  </a:lnTo>
                  <a:lnTo>
                    <a:pt x="393" y="40"/>
                  </a:lnTo>
                  <a:lnTo>
                    <a:pt x="384" y="31"/>
                  </a:lnTo>
                  <a:lnTo>
                    <a:pt x="379" y="27"/>
                  </a:lnTo>
                  <a:lnTo>
                    <a:pt x="370" y="27"/>
                  </a:lnTo>
                  <a:lnTo>
                    <a:pt x="357" y="27"/>
                  </a:lnTo>
                  <a:lnTo>
                    <a:pt x="268" y="81"/>
                  </a:lnTo>
                  <a:lnTo>
                    <a:pt x="268" y="27"/>
                  </a:lnTo>
                  <a:lnTo>
                    <a:pt x="268" y="14"/>
                  </a:lnTo>
                  <a:lnTo>
                    <a:pt x="263" y="9"/>
                  </a:lnTo>
                  <a:lnTo>
                    <a:pt x="254" y="5"/>
                  </a:lnTo>
                  <a:lnTo>
                    <a:pt x="250" y="0"/>
                  </a:lnTo>
                  <a:lnTo>
                    <a:pt x="241" y="5"/>
                  </a:lnTo>
                  <a:lnTo>
                    <a:pt x="232" y="5"/>
                  </a:lnTo>
                  <a:lnTo>
                    <a:pt x="228" y="14"/>
                  </a:lnTo>
                  <a:lnTo>
                    <a:pt x="228" y="23"/>
                  </a:lnTo>
                  <a:lnTo>
                    <a:pt x="228" y="99"/>
                  </a:lnTo>
                  <a:lnTo>
                    <a:pt x="170" y="134"/>
                  </a:lnTo>
                  <a:lnTo>
                    <a:pt x="170" y="36"/>
                  </a:lnTo>
                  <a:lnTo>
                    <a:pt x="170" y="27"/>
                  </a:lnTo>
                  <a:lnTo>
                    <a:pt x="165" y="18"/>
                  </a:lnTo>
                  <a:lnTo>
                    <a:pt x="156" y="14"/>
                  </a:lnTo>
                  <a:lnTo>
                    <a:pt x="147" y="9"/>
                  </a:lnTo>
                  <a:lnTo>
                    <a:pt x="138" y="9"/>
                  </a:lnTo>
                  <a:lnTo>
                    <a:pt x="134" y="14"/>
                  </a:lnTo>
                  <a:lnTo>
                    <a:pt x="129" y="23"/>
                  </a:lnTo>
                  <a:lnTo>
                    <a:pt x="125" y="31"/>
                  </a:lnTo>
                  <a:lnTo>
                    <a:pt x="125" y="161"/>
                  </a:lnTo>
                  <a:lnTo>
                    <a:pt x="0" y="233"/>
                  </a:lnTo>
                  <a:lnTo>
                    <a:pt x="27" y="277"/>
                  </a:lnTo>
                  <a:lnTo>
                    <a:pt x="152" y="206"/>
                  </a:lnTo>
                  <a:lnTo>
                    <a:pt x="268" y="273"/>
                  </a:lnTo>
                  <a:lnTo>
                    <a:pt x="272" y="277"/>
                  </a:lnTo>
                  <a:lnTo>
                    <a:pt x="281" y="277"/>
                  </a:lnTo>
                  <a:lnTo>
                    <a:pt x="290" y="273"/>
                  </a:lnTo>
                  <a:lnTo>
                    <a:pt x="295" y="268"/>
                  </a:lnTo>
                  <a:lnTo>
                    <a:pt x="299" y="259"/>
                  </a:lnTo>
                  <a:lnTo>
                    <a:pt x="299" y="251"/>
                  </a:lnTo>
                  <a:lnTo>
                    <a:pt x="295" y="242"/>
                  </a:lnTo>
                  <a:lnTo>
                    <a:pt x="286" y="237"/>
                  </a:lnTo>
                  <a:lnTo>
                    <a:pt x="196" y="179"/>
                  </a:lnTo>
                  <a:lnTo>
                    <a:pt x="254" y="148"/>
                  </a:lnTo>
                  <a:lnTo>
                    <a:pt x="321" y="188"/>
                  </a:lnTo>
                  <a:lnTo>
                    <a:pt x="330" y="192"/>
                  </a:lnTo>
                  <a:lnTo>
                    <a:pt x="335" y="192"/>
                  </a:lnTo>
                  <a:lnTo>
                    <a:pt x="344" y="188"/>
                  </a:lnTo>
                  <a:lnTo>
                    <a:pt x="348" y="179"/>
                  </a:lnTo>
                  <a:lnTo>
                    <a:pt x="348" y="175"/>
                  </a:lnTo>
                  <a:lnTo>
                    <a:pt x="348" y="166"/>
                  </a:lnTo>
                  <a:lnTo>
                    <a:pt x="348" y="157"/>
                  </a:lnTo>
                  <a:lnTo>
                    <a:pt x="339" y="152"/>
                  </a:lnTo>
                  <a:lnTo>
                    <a:pt x="295" y="121"/>
                  </a:lnTo>
                  <a:close/>
                </a:path>
              </a:pathLst>
            </a:custGeom>
            <a:gradFill rotWithShape="1">
              <a:gsLst>
                <a:gs pos="0">
                  <a:srgbClr val="7BA6F3"/>
                </a:gs>
                <a:gs pos="100000">
                  <a:srgbClr val="ABC6F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53" name="Freeform 23">
              <a:extLst>
                <a:ext uri="{FF2B5EF4-FFF2-40B4-BE49-F238E27FC236}">
                  <a16:creationId xmlns:a16="http://schemas.microsoft.com/office/drawing/2014/main" id="{89AE1053-A935-EC5F-C414-236D4B98E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2" y="536"/>
              <a:ext cx="263" cy="228"/>
            </a:xfrm>
            <a:custGeom>
              <a:avLst/>
              <a:gdLst>
                <a:gd name="T0" fmla="*/ 0 w 263"/>
                <a:gd name="T1" fmla="*/ 116 h 228"/>
                <a:gd name="T2" fmla="*/ 49 w 263"/>
                <a:gd name="T3" fmla="*/ 67 h 228"/>
                <a:gd name="T4" fmla="*/ 67 w 263"/>
                <a:gd name="T5" fmla="*/ 0 h 228"/>
                <a:gd name="T6" fmla="*/ 134 w 263"/>
                <a:gd name="T7" fmla="*/ 23 h 228"/>
                <a:gd name="T8" fmla="*/ 201 w 263"/>
                <a:gd name="T9" fmla="*/ 0 h 228"/>
                <a:gd name="T10" fmla="*/ 214 w 263"/>
                <a:gd name="T11" fmla="*/ 67 h 228"/>
                <a:gd name="T12" fmla="*/ 263 w 263"/>
                <a:gd name="T13" fmla="*/ 116 h 228"/>
                <a:gd name="T14" fmla="*/ 214 w 263"/>
                <a:gd name="T15" fmla="*/ 161 h 228"/>
                <a:gd name="T16" fmla="*/ 201 w 263"/>
                <a:gd name="T17" fmla="*/ 228 h 228"/>
                <a:gd name="T18" fmla="*/ 134 w 263"/>
                <a:gd name="T19" fmla="*/ 210 h 228"/>
                <a:gd name="T20" fmla="*/ 67 w 263"/>
                <a:gd name="T21" fmla="*/ 228 h 228"/>
                <a:gd name="T22" fmla="*/ 49 w 263"/>
                <a:gd name="T23" fmla="*/ 161 h 228"/>
                <a:gd name="T24" fmla="*/ 0 w 263"/>
                <a:gd name="T25" fmla="*/ 116 h 2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3"/>
                <a:gd name="T40" fmla="*/ 0 h 228"/>
                <a:gd name="T41" fmla="*/ 263 w 263"/>
                <a:gd name="T42" fmla="*/ 228 h 2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3" h="228">
                  <a:moveTo>
                    <a:pt x="0" y="116"/>
                  </a:moveTo>
                  <a:lnTo>
                    <a:pt x="49" y="67"/>
                  </a:lnTo>
                  <a:lnTo>
                    <a:pt x="67" y="0"/>
                  </a:lnTo>
                  <a:lnTo>
                    <a:pt x="134" y="23"/>
                  </a:lnTo>
                  <a:lnTo>
                    <a:pt x="201" y="0"/>
                  </a:lnTo>
                  <a:lnTo>
                    <a:pt x="214" y="67"/>
                  </a:lnTo>
                  <a:lnTo>
                    <a:pt x="263" y="116"/>
                  </a:lnTo>
                  <a:lnTo>
                    <a:pt x="214" y="161"/>
                  </a:lnTo>
                  <a:lnTo>
                    <a:pt x="201" y="228"/>
                  </a:lnTo>
                  <a:lnTo>
                    <a:pt x="134" y="210"/>
                  </a:lnTo>
                  <a:lnTo>
                    <a:pt x="67" y="228"/>
                  </a:lnTo>
                  <a:lnTo>
                    <a:pt x="49" y="161"/>
                  </a:lnTo>
                  <a:lnTo>
                    <a:pt x="0" y="116"/>
                  </a:lnTo>
                  <a:close/>
                </a:path>
              </a:pathLst>
            </a:custGeom>
            <a:gradFill rotWithShape="1">
              <a:gsLst>
                <a:gs pos="0">
                  <a:srgbClr val="7BA6F3"/>
                </a:gs>
                <a:gs pos="100000">
                  <a:srgbClr val="ABC6F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7894" name="Rectangle 24">
            <a:extLst>
              <a:ext uri="{FF2B5EF4-FFF2-40B4-BE49-F238E27FC236}">
                <a16:creationId xmlns:a16="http://schemas.microsoft.com/office/drawing/2014/main" id="{4C8FD0AD-4753-7185-0714-A8F5155C9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38" y="2320925"/>
            <a:ext cx="7448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latin typeface="HY동녘M" pitchFamily="18" charset="-127"/>
              </a:rPr>
              <a:t>사용자의 질의를 빠르게 수행할 수 방법을 자동적으로 선택하여 수행</a:t>
            </a:r>
          </a:p>
        </p:txBody>
      </p:sp>
      <p:grpSp>
        <p:nvGrpSpPr>
          <p:cNvPr id="37895" name="Group 27">
            <a:extLst>
              <a:ext uri="{FF2B5EF4-FFF2-40B4-BE49-F238E27FC236}">
                <a16:creationId xmlns:a16="http://schemas.microsoft.com/office/drawing/2014/main" id="{50A06026-1DF1-357C-C896-9AE0A8BEAB08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3044825"/>
            <a:ext cx="431800" cy="498475"/>
            <a:chOff x="982" y="214"/>
            <a:chExt cx="759" cy="872"/>
          </a:xfrm>
        </p:grpSpPr>
        <p:sp>
          <p:nvSpPr>
            <p:cNvPr id="37940" name="Freeform 28">
              <a:extLst>
                <a:ext uri="{FF2B5EF4-FFF2-40B4-BE49-F238E27FC236}">
                  <a16:creationId xmlns:a16="http://schemas.microsoft.com/office/drawing/2014/main" id="{3C472A5A-588D-5D12-2089-7E00B21952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" y="214"/>
              <a:ext cx="299" cy="434"/>
            </a:xfrm>
            <a:custGeom>
              <a:avLst/>
              <a:gdLst>
                <a:gd name="T0" fmla="*/ 174 w 299"/>
                <a:gd name="T1" fmla="*/ 121 h 434"/>
                <a:gd name="T2" fmla="*/ 174 w 299"/>
                <a:gd name="T3" fmla="*/ 23 h 434"/>
                <a:gd name="T4" fmla="*/ 170 w 299"/>
                <a:gd name="T5" fmla="*/ 9 h 434"/>
                <a:gd name="T6" fmla="*/ 165 w 299"/>
                <a:gd name="T7" fmla="*/ 5 h 434"/>
                <a:gd name="T8" fmla="*/ 156 w 299"/>
                <a:gd name="T9" fmla="*/ 0 h 434"/>
                <a:gd name="T10" fmla="*/ 152 w 299"/>
                <a:gd name="T11" fmla="*/ 0 h 434"/>
                <a:gd name="T12" fmla="*/ 143 w 299"/>
                <a:gd name="T13" fmla="*/ 0 h 434"/>
                <a:gd name="T14" fmla="*/ 134 w 299"/>
                <a:gd name="T15" fmla="*/ 5 h 434"/>
                <a:gd name="T16" fmla="*/ 125 w 299"/>
                <a:gd name="T17" fmla="*/ 9 h 434"/>
                <a:gd name="T18" fmla="*/ 125 w 299"/>
                <a:gd name="T19" fmla="*/ 23 h 434"/>
                <a:gd name="T20" fmla="*/ 125 w 299"/>
                <a:gd name="T21" fmla="*/ 126 h 434"/>
                <a:gd name="T22" fmla="*/ 76 w 299"/>
                <a:gd name="T23" fmla="*/ 99 h 434"/>
                <a:gd name="T24" fmla="*/ 67 w 299"/>
                <a:gd name="T25" fmla="*/ 94 h 434"/>
                <a:gd name="T26" fmla="*/ 58 w 299"/>
                <a:gd name="T27" fmla="*/ 94 h 434"/>
                <a:gd name="T28" fmla="*/ 49 w 299"/>
                <a:gd name="T29" fmla="*/ 99 h 434"/>
                <a:gd name="T30" fmla="*/ 45 w 299"/>
                <a:gd name="T31" fmla="*/ 103 h 434"/>
                <a:gd name="T32" fmla="*/ 40 w 299"/>
                <a:gd name="T33" fmla="*/ 112 h 434"/>
                <a:gd name="T34" fmla="*/ 45 w 299"/>
                <a:gd name="T35" fmla="*/ 117 h 434"/>
                <a:gd name="T36" fmla="*/ 45 w 299"/>
                <a:gd name="T37" fmla="*/ 126 h 434"/>
                <a:gd name="T38" fmla="*/ 54 w 299"/>
                <a:gd name="T39" fmla="*/ 134 h 434"/>
                <a:gd name="T40" fmla="*/ 121 w 299"/>
                <a:gd name="T41" fmla="*/ 170 h 434"/>
                <a:gd name="T42" fmla="*/ 121 w 299"/>
                <a:gd name="T43" fmla="*/ 242 h 434"/>
                <a:gd name="T44" fmla="*/ 36 w 299"/>
                <a:gd name="T45" fmla="*/ 188 h 434"/>
                <a:gd name="T46" fmla="*/ 27 w 299"/>
                <a:gd name="T47" fmla="*/ 184 h 434"/>
                <a:gd name="T48" fmla="*/ 18 w 299"/>
                <a:gd name="T49" fmla="*/ 184 h 434"/>
                <a:gd name="T50" fmla="*/ 9 w 299"/>
                <a:gd name="T51" fmla="*/ 188 h 434"/>
                <a:gd name="T52" fmla="*/ 5 w 299"/>
                <a:gd name="T53" fmla="*/ 193 h 434"/>
                <a:gd name="T54" fmla="*/ 0 w 299"/>
                <a:gd name="T55" fmla="*/ 202 h 434"/>
                <a:gd name="T56" fmla="*/ 0 w 299"/>
                <a:gd name="T57" fmla="*/ 210 h 434"/>
                <a:gd name="T58" fmla="*/ 5 w 299"/>
                <a:gd name="T59" fmla="*/ 219 h 434"/>
                <a:gd name="T60" fmla="*/ 14 w 299"/>
                <a:gd name="T61" fmla="*/ 224 h 434"/>
                <a:gd name="T62" fmla="*/ 121 w 299"/>
                <a:gd name="T63" fmla="*/ 291 h 434"/>
                <a:gd name="T64" fmla="*/ 121 w 299"/>
                <a:gd name="T65" fmla="*/ 434 h 434"/>
                <a:gd name="T66" fmla="*/ 174 w 299"/>
                <a:gd name="T67" fmla="*/ 434 h 434"/>
                <a:gd name="T68" fmla="*/ 174 w 299"/>
                <a:gd name="T69" fmla="*/ 291 h 434"/>
                <a:gd name="T70" fmla="*/ 290 w 299"/>
                <a:gd name="T71" fmla="*/ 224 h 434"/>
                <a:gd name="T72" fmla="*/ 295 w 299"/>
                <a:gd name="T73" fmla="*/ 219 h 434"/>
                <a:gd name="T74" fmla="*/ 299 w 299"/>
                <a:gd name="T75" fmla="*/ 210 h 434"/>
                <a:gd name="T76" fmla="*/ 299 w 299"/>
                <a:gd name="T77" fmla="*/ 202 h 434"/>
                <a:gd name="T78" fmla="*/ 299 w 299"/>
                <a:gd name="T79" fmla="*/ 197 h 434"/>
                <a:gd name="T80" fmla="*/ 295 w 299"/>
                <a:gd name="T81" fmla="*/ 188 h 434"/>
                <a:gd name="T82" fmla="*/ 286 w 299"/>
                <a:gd name="T83" fmla="*/ 184 h 434"/>
                <a:gd name="T84" fmla="*/ 277 w 299"/>
                <a:gd name="T85" fmla="*/ 184 h 434"/>
                <a:gd name="T86" fmla="*/ 268 w 299"/>
                <a:gd name="T87" fmla="*/ 188 h 434"/>
                <a:gd name="T88" fmla="*/ 174 w 299"/>
                <a:gd name="T89" fmla="*/ 237 h 434"/>
                <a:gd name="T90" fmla="*/ 174 w 299"/>
                <a:gd name="T91" fmla="*/ 170 h 434"/>
                <a:gd name="T92" fmla="*/ 246 w 299"/>
                <a:gd name="T93" fmla="*/ 134 h 434"/>
                <a:gd name="T94" fmla="*/ 250 w 299"/>
                <a:gd name="T95" fmla="*/ 130 h 434"/>
                <a:gd name="T96" fmla="*/ 255 w 299"/>
                <a:gd name="T97" fmla="*/ 121 h 434"/>
                <a:gd name="T98" fmla="*/ 255 w 299"/>
                <a:gd name="T99" fmla="*/ 112 h 434"/>
                <a:gd name="T100" fmla="*/ 250 w 299"/>
                <a:gd name="T101" fmla="*/ 108 h 434"/>
                <a:gd name="T102" fmla="*/ 246 w 299"/>
                <a:gd name="T103" fmla="*/ 103 h 434"/>
                <a:gd name="T104" fmla="*/ 237 w 299"/>
                <a:gd name="T105" fmla="*/ 99 h 434"/>
                <a:gd name="T106" fmla="*/ 232 w 299"/>
                <a:gd name="T107" fmla="*/ 99 h 434"/>
                <a:gd name="T108" fmla="*/ 223 w 299"/>
                <a:gd name="T109" fmla="*/ 99 h 434"/>
                <a:gd name="T110" fmla="*/ 174 w 299"/>
                <a:gd name="T111" fmla="*/ 121 h 43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99"/>
                <a:gd name="T169" fmla="*/ 0 h 434"/>
                <a:gd name="T170" fmla="*/ 299 w 299"/>
                <a:gd name="T171" fmla="*/ 434 h 43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99" h="434">
                  <a:moveTo>
                    <a:pt x="174" y="121"/>
                  </a:moveTo>
                  <a:lnTo>
                    <a:pt x="174" y="23"/>
                  </a:lnTo>
                  <a:lnTo>
                    <a:pt x="170" y="9"/>
                  </a:lnTo>
                  <a:lnTo>
                    <a:pt x="165" y="5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43" y="0"/>
                  </a:lnTo>
                  <a:lnTo>
                    <a:pt x="134" y="5"/>
                  </a:lnTo>
                  <a:lnTo>
                    <a:pt x="125" y="9"/>
                  </a:lnTo>
                  <a:lnTo>
                    <a:pt x="125" y="23"/>
                  </a:lnTo>
                  <a:lnTo>
                    <a:pt x="125" y="126"/>
                  </a:lnTo>
                  <a:lnTo>
                    <a:pt x="76" y="99"/>
                  </a:lnTo>
                  <a:lnTo>
                    <a:pt x="67" y="94"/>
                  </a:lnTo>
                  <a:lnTo>
                    <a:pt x="58" y="94"/>
                  </a:lnTo>
                  <a:lnTo>
                    <a:pt x="49" y="99"/>
                  </a:lnTo>
                  <a:lnTo>
                    <a:pt x="45" y="103"/>
                  </a:lnTo>
                  <a:lnTo>
                    <a:pt x="40" y="112"/>
                  </a:lnTo>
                  <a:lnTo>
                    <a:pt x="45" y="117"/>
                  </a:lnTo>
                  <a:lnTo>
                    <a:pt x="45" y="126"/>
                  </a:lnTo>
                  <a:lnTo>
                    <a:pt x="54" y="134"/>
                  </a:lnTo>
                  <a:lnTo>
                    <a:pt x="121" y="170"/>
                  </a:lnTo>
                  <a:lnTo>
                    <a:pt x="121" y="242"/>
                  </a:lnTo>
                  <a:lnTo>
                    <a:pt x="36" y="188"/>
                  </a:lnTo>
                  <a:lnTo>
                    <a:pt x="27" y="184"/>
                  </a:lnTo>
                  <a:lnTo>
                    <a:pt x="18" y="184"/>
                  </a:lnTo>
                  <a:lnTo>
                    <a:pt x="9" y="188"/>
                  </a:lnTo>
                  <a:lnTo>
                    <a:pt x="5" y="193"/>
                  </a:lnTo>
                  <a:lnTo>
                    <a:pt x="0" y="202"/>
                  </a:lnTo>
                  <a:lnTo>
                    <a:pt x="0" y="210"/>
                  </a:lnTo>
                  <a:lnTo>
                    <a:pt x="5" y="219"/>
                  </a:lnTo>
                  <a:lnTo>
                    <a:pt x="14" y="224"/>
                  </a:lnTo>
                  <a:lnTo>
                    <a:pt x="121" y="291"/>
                  </a:lnTo>
                  <a:lnTo>
                    <a:pt x="121" y="434"/>
                  </a:lnTo>
                  <a:lnTo>
                    <a:pt x="174" y="434"/>
                  </a:lnTo>
                  <a:lnTo>
                    <a:pt x="174" y="291"/>
                  </a:lnTo>
                  <a:lnTo>
                    <a:pt x="290" y="224"/>
                  </a:lnTo>
                  <a:lnTo>
                    <a:pt x="295" y="219"/>
                  </a:lnTo>
                  <a:lnTo>
                    <a:pt x="299" y="210"/>
                  </a:lnTo>
                  <a:lnTo>
                    <a:pt x="299" y="202"/>
                  </a:lnTo>
                  <a:lnTo>
                    <a:pt x="299" y="197"/>
                  </a:lnTo>
                  <a:lnTo>
                    <a:pt x="295" y="188"/>
                  </a:lnTo>
                  <a:lnTo>
                    <a:pt x="286" y="184"/>
                  </a:lnTo>
                  <a:lnTo>
                    <a:pt x="277" y="184"/>
                  </a:lnTo>
                  <a:lnTo>
                    <a:pt x="268" y="188"/>
                  </a:lnTo>
                  <a:lnTo>
                    <a:pt x="174" y="237"/>
                  </a:lnTo>
                  <a:lnTo>
                    <a:pt x="174" y="170"/>
                  </a:lnTo>
                  <a:lnTo>
                    <a:pt x="246" y="134"/>
                  </a:lnTo>
                  <a:lnTo>
                    <a:pt x="250" y="130"/>
                  </a:lnTo>
                  <a:lnTo>
                    <a:pt x="255" y="121"/>
                  </a:lnTo>
                  <a:lnTo>
                    <a:pt x="255" y="112"/>
                  </a:lnTo>
                  <a:lnTo>
                    <a:pt x="250" y="108"/>
                  </a:lnTo>
                  <a:lnTo>
                    <a:pt x="246" y="103"/>
                  </a:lnTo>
                  <a:lnTo>
                    <a:pt x="237" y="99"/>
                  </a:lnTo>
                  <a:lnTo>
                    <a:pt x="232" y="99"/>
                  </a:lnTo>
                  <a:lnTo>
                    <a:pt x="223" y="99"/>
                  </a:lnTo>
                  <a:lnTo>
                    <a:pt x="174" y="121"/>
                  </a:lnTo>
                  <a:close/>
                </a:path>
              </a:pathLst>
            </a:custGeom>
            <a:gradFill rotWithShape="1">
              <a:gsLst>
                <a:gs pos="0">
                  <a:srgbClr val="74C7FF"/>
                </a:gs>
                <a:gs pos="100000">
                  <a:srgbClr val="0099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41" name="Freeform 29">
              <a:extLst>
                <a:ext uri="{FF2B5EF4-FFF2-40B4-BE49-F238E27FC236}">
                  <a16:creationId xmlns:a16="http://schemas.microsoft.com/office/drawing/2014/main" id="{6ED44415-B83E-C8C7-2F69-D8062873C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" y="398"/>
              <a:ext cx="393" cy="272"/>
            </a:xfrm>
            <a:custGeom>
              <a:avLst/>
              <a:gdLst>
                <a:gd name="T0" fmla="*/ 121 w 393"/>
                <a:gd name="T1" fmla="*/ 71 h 272"/>
                <a:gd name="T2" fmla="*/ 36 w 393"/>
                <a:gd name="T3" fmla="*/ 22 h 272"/>
                <a:gd name="T4" fmla="*/ 27 w 393"/>
                <a:gd name="T5" fmla="*/ 18 h 272"/>
                <a:gd name="T6" fmla="*/ 18 w 393"/>
                <a:gd name="T7" fmla="*/ 18 h 272"/>
                <a:gd name="T8" fmla="*/ 9 w 393"/>
                <a:gd name="T9" fmla="*/ 22 h 272"/>
                <a:gd name="T10" fmla="*/ 5 w 393"/>
                <a:gd name="T11" fmla="*/ 31 h 272"/>
                <a:gd name="T12" fmla="*/ 0 w 393"/>
                <a:gd name="T13" fmla="*/ 40 h 272"/>
                <a:gd name="T14" fmla="*/ 0 w 393"/>
                <a:gd name="T15" fmla="*/ 49 h 272"/>
                <a:gd name="T16" fmla="*/ 5 w 393"/>
                <a:gd name="T17" fmla="*/ 58 h 272"/>
                <a:gd name="T18" fmla="*/ 9 w 393"/>
                <a:gd name="T19" fmla="*/ 62 h 272"/>
                <a:gd name="T20" fmla="*/ 98 w 393"/>
                <a:gd name="T21" fmla="*/ 116 h 272"/>
                <a:gd name="T22" fmla="*/ 54 w 393"/>
                <a:gd name="T23" fmla="*/ 143 h 272"/>
                <a:gd name="T24" fmla="*/ 45 w 393"/>
                <a:gd name="T25" fmla="*/ 147 h 272"/>
                <a:gd name="T26" fmla="*/ 40 w 393"/>
                <a:gd name="T27" fmla="*/ 156 h 272"/>
                <a:gd name="T28" fmla="*/ 40 w 393"/>
                <a:gd name="T29" fmla="*/ 165 h 272"/>
                <a:gd name="T30" fmla="*/ 40 w 393"/>
                <a:gd name="T31" fmla="*/ 174 h 272"/>
                <a:gd name="T32" fmla="*/ 49 w 393"/>
                <a:gd name="T33" fmla="*/ 178 h 272"/>
                <a:gd name="T34" fmla="*/ 54 w 393"/>
                <a:gd name="T35" fmla="*/ 183 h 272"/>
                <a:gd name="T36" fmla="*/ 63 w 393"/>
                <a:gd name="T37" fmla="*/ 183 h 272"/>
                <a:gd name="T38" fmla="*/ 72 w 393"/>
                <a:gd name="T39" fmla="*/ 183 h 272"/>
                <a:gd name="T40" fmla="*/ 139 w 393"/>
                <a:gd name="T41" fmla="*/ 143 h 272"/>
                <a:gd name="T42" fmla="*/ 197 w 393"/>
                <a:gd name="T43" fmla="*/ 178 h 272"/>
                <a:gd name="T44" fmla="*/ 112 w 393"/>
                <a:gd name="T45" fmla="*/ 223 h 272"/>
                <a:gd name="T46" fmla="*/ 103 w 393"/>
                <a:gd name="T47" fmla="*/ 232 h 272"/>
                <a:gd name="T48" fmla="*/ 98 w 393"/>
                <a:gd name="T49" fmla="*/ 241 h 272"/>
                <a:gd name="T50" fmla="*/ 98 w 393"/>
                <a:gd name="T51" fmla="*/ 246 h 272"/>
                <a:gd name="T52" fmla="*/ 98 w 393"/>
                <a:gd name="T53" fmla="*/ 254 h 272"/>
                <a:gd name="T54" fmla="*/ 103 w 393"/>
                <a:gd name="T55" fmla="*/ 263 h 272"/>
                <a:gd name="T56" fmla="*/ 112 w 393"/>
                <a:gd name="T57" fmla="*/ 268 h 272"/>
                <a:gd name="T58" fmla="*/ 121 w 393"/>
                <a:gd name="T59" fmla="*/ 268 h 272"/>
                <a:gd name="T60" fmla="*/ 130 w 393"/>
                <a:gd name="T61" fmla="*/ 263 h 272"/>
                <a:gd name="T62" fmla="*/ 241 w 393"/>
                <a:gd name="T63" fmla="*/ 201 h 272"/>
                <a:gd name="T64" fmla="*/ 366 w 393"/>
                <a:gd name="T65" fmla="*/ 272 h 272"/>
                <a:gd name="T66" fmla="*/ 393 w 393"/>
                <a:gd name="T67" fmla="*/ 228 h 272"/>
                <a:gd name="T68" fmla="*/ 268 w 393"/>
                <a:gd name="T69" fmla="*/ 156 h 272"/>
                <a:gd name="T70" fmla="*/ 268 w 393"/>
                <a:gd name="T71" fmla="*/ 22 h 272"/>
                <a:gd name="T72" fmla="*/ 268 w 393"/>
                <a:gd name="T73" fmla="*/ 13 h 272"/>
                <a:gd name="T74" fmla="*/ 264 w 393"/>
                <a:gd name="T75" fmla="*/ 9 h 272"/>
                <a:gd name="T76" fmla="*/ 255 w 393"/>
                <a:gd name="T77" fmla="*/ 4 h 272"/>
                <a:gd name="T78" fmla="*/ 250 w 393"/>
                <a:gd name="T79" fmla="*/ 0 h 272"/>
                <a:gd name="T80" fmla="*/ 241 w 393"/>
                <a:gd name="T81" fmla="*/ 0 h 272"/>
                <a:gd name="T82" fmla="*/ 232 w 393"/>
                <a:gd name="T83" fmla="*/ 4 h 272"/>
                <a:gd name="T84" fmla="*/ 228 w 393"/>
                <a:gd name="T85" fmla="*/ 13 h 272"/>
                <a:gd name="T86" fmla="*/ 228 w 393"/>
                <a:gd name="T87" fmla="*/ 22 h 272"/>
                <a:gd name="T88" fmla="*/ 223 w 393"/>
                <a:gd name="T89" fmla="*/ 129 h 272"/>
                <a:gd name="T90" fmla="*/ 165 w 393"/>
                <a:gd name="T91" fmla="*/ 94 h 272"/>
                <a:gd name="T92" fmla="*/ 170 w 393"/>
                <a:gd name="T93" fmla="*/ 18 h 272"/>
                <a:gd name="T94" fmla="*/ 165 w 393"/>
                <a:gd name="T95" fmla="*/ 9 h 272"/>
                <a:gd name="T96" fmla="*/ 161 w 393"/>
                <a:gd name="T97" fmla="*/ 4 h 272"/>
                <a:gd name="T98" fmla="*/ 156 w 393"/>
                <a:gd name="T99" fmla="*/ 0 h 272"/>
                <a:gd name="T100" fmla="*/ 148 w 393"/>
                <a:gd name="T101" fmla="*/ 0 h 272"/>
                <a:gd name="T102" fmla="*/ 139 w 393"/>
                <a:gd name="T103" fmla="*/ 0 h 272"/>
                <a:gd name="T104" fmla="*/ 134 w 393"/>
                <a:gd name="T105" fmla="*/ 4 h 272"/>
                <a:gd name="T106" fmla="*/ 130 w 393"/>
                <a:gd name="T107" fmla="*/ 9 h 272"/>
                <a:gd name="T108" fmla="*/ 125 w 393"/>
                <a:gd name="T109" fmla="*/ 18 h 272"/>
                <a:gd name="T110" fmla="*/ 121 w 393"/>
                <a:gd name="T111" fmla="*/ 71 h 2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93"/>
                <a:gd name="T169" fmla="*/ 0 h 272"/>
                <a:gd name="T170" fmla="*/ 393 w 393"/>
                <a:gd name="T171" fmla="*/ 272 h 27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93" h="272">
                  <a:moveTo>
                    <a:pt x="121" y="71"/>
                  </a:moveTo>
                  <a:lnTo>
                    <a:pt x="36" y="22"/>
                  </a:lnTo>
                  <a:lnTo>
                    <a:pt x="27" y="18"/>
                  </a:lnTo>
                  <a:lnTo>
                    <a:pt x="18" y="18"/>
                  </a:lnTo>
                  <a:lnTo>
                    <a:pt x="9" y="22"/>
                  </a:lnTo>
                  <a:lnTo>
                    <a:pt x="5" y="31"/>
                  </a:lnTo>
                  <a:lnTo>
                    <a:pt x="0" y="40"/>
                  </a:lnTo>
                  <a:lnTo>
                    <a:pt x="0" y="49"/>
                  </a:lnTo>
                  <a:lnTo>
                    <a:pt x="5" y="58"/>
                  </a:lnTo>
                  <a:lnTo>
                    <a:pt x="9" y="62"/>
                  </a:lnTo>
                  <a:lnTo>
                    <a:pt x="98" y="116"/>
                  </a:lnTo>
                  <a:lnTo>
                    <a:pt x="54" y="143"/>
                  </a:lnTo>
                  <a:lnTo>
                    <a:pt x="45" y="147"/>
                  </a:lnTo>
                  <a:lnTo>
                    <a:pt x="40" y="156"/>
                  </a:lnTo>
                  <a:lnTo>
                    <a:pt x="40" y="165"/>
                  </a:lnTo>
                  <a:lnTo>
                    <a:pt x="40" y="174"/>
                  </a:lnTo>
                  <a:lnTo>
                    <a:pt x="49" y="178"/>
                  </a:lnTo>
                  <a:lnTo>
                    <a:pt x="54" y="183"/>
                  </a:lnTo>
                  <a:lnTo>
                    <a:pt x="63" y="183"/>
                  </a:lnTo>
                  <a:lnTo>
                    <a:pt x="72" y="183"/>
                  </a:lnTo>
                  <a:lnTo>
                    <a:pt x="139" y="143"/>
                  </a:lnTo>
                  <a:lnTo>
                    <a:pt x="197" y="178"/>
                  </a:lnTo>
                  <a:lnTo>
                    <a:pt x="112" y="223"/>
                  </a:lnTo>
                  <a:lnTo>
                    <a:pt x="103" y="232"/>
                  </a:lnTo>
                  <a:lnTo>
                    <a:pt x="98" y="241"/>
                  </a:lnTo>
                  <a:lnTo>
                    <a:pt x="98" y="246"/>
                  </a:lnTo>
                  <a:lnTo>
                    <a:pt x="98" y="254"/>
                  </a:lnTo>
                  <a:lnTo>
                    <a:pt x="103" y="263"/>
                  </a:lnTo>
                  <a:lnTo>
                    <a:pt x="112" y="268"/>
                  </a:lnTo>
                  <a:lnTo>
                    <a:pt x="121" y="268"/>
                  </a:lnTo>
                  <a:lnTo>
                    <a:pt x="130" y="263"/>
                  </a:lnTo>
                  <a:lnTo>
                    <a:pt x="241" y="201"/>
                  </a:lnTo>
                  <a:lnTo>
                    <a:pt x="366" y="272"/>
                  </a:lnTo>
                  <a:lnTo>
                    <a:pt x="393" y="228"/>
                  </a:lnTo>
                  <a:lnTo>
                    <a:pt x="268" y="156"/>
                  </a:lnTo>
                  <a:lnTo>
                    <a:pt x="268" y="22"/>
                  </a:lnTo>
                  <a:lnTo>
                    <a:pt x="268" y="13"/>
                  </a:lnTo>
                  <a:lnTo>
                    <a:pt x="264" y="9"/>
                  </a:lnTo>
                  <a:lnTo>
                    <a:pt x="255" y="4"/>
                  </a:lnTo>
                  <a:lnTo>
                    <a:pt x="250" y="0"/>
                  </a:lnTo>
                  <a:lnTo>
                    <a:pt x="241" y="0"/>
                  </a:lnTo>
                  <a:lnTo>
                    <a:pt x="232" y="4"/>
                  </a:lnTo>
                  <a:lnTo>
                    <a:pt x="228" y="13"/>
                  </a:lnTo>
                  <a:lnTo>
                    <a:pt x="228" y="22"/>
                  </a:lnTo>
                  <a:lnTo>
                    <a:pt x="223" y="129"/>
                  </a:lnTo>
                  <a:lnTo>
                    <a:pt x="165" y="94"/>
                  </a:lnTo>
                  <a:lnTo>
                    <a:pt x="170" y="18"/>
                  </a:lnTo>
                  <a:lnTo>
                    <a:pt x="165" y="9"/>
                  </a:lnTo>
                  <a:lnTo>
                    <a:pt x="161" y="4"/>
                  </a:lnTo>
                  <a:lnTo>
                    <a:pt x="156" y="0"/>
                  </a:lnTo>
                  <a:lnTo>
                    <a:pt x="148" y="0"/>
                  </a:lnTo>
                  <a:lnTo>
                    <a:pt x="139" y="0"/>
                  </a:lnTo>
                  <a:lnTo>
                    <a:pt x="134" y="4"/>
                  </a:lnTo>
                  <a:lnTo>
                    <a:pt x="130" y="9"/>
                  </a:lnTo>
                  <a:lnTo>
                    <a:pt x="125" y="18"/>
                  </a:lnTo>
                  <a:lnTo>
                    <a:pt x="121" y="71"/>
                  </a:lnTo>
                  <a:close/>
                </a:path>
              </a:pathLst>
            </a:custGeom>
            <a:gradFill rotWithShape="1">
              <a:gsLst>
                <a:gs pos="0">
                  <a:srgbClr val="74C7FF"/>
                </a:gs>
                <a:gs pos="100000">
                  <a:srgbClr val="0099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42" name="Freeform 30">
              <a:extLst>
                <a:ext uri="{FF2B5EF4-FFF2-40B4-BE49-F238E27FC236}">
                  <a16:creationId xmlns:a16="http://schemas.microsoft.com/office/drawing/2014/main" id="{EEDDAD85-05AF-45EB-BD24-3D0BB302B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" y="626"/>
              <a:ext cx="393" cy="277"/>
            </a:xfrm>
            <a:custGeom>
              <a:avLst/>
              <a:gdLst>
                <a:gd name="T0" fmla="*/ 98 w 393"/>
                <a:gd name="T1" fmla="*/ 156 h 277"/>
                <a:gd name="T2" fmla="*/ 9 w 393"/>
                <a:gd name="T3" fmla="*/ 205 h 277"/>
                <a:gd name="T4" fmla="*/ 0 w 393"/>
                <a:gd name="T5" fmla="*/ 214 h 277"/>
                <a:gd name="T6" fmla="*/ 0 w 393"/>
                <a:gd name="T7" fmla="*/ 223 h 277"/>
                <a:gd name="T8" fmla="*/ 0 w 393"/>
                <a:gd name="T9" fmla="*/ 228 h 277"/>
                <a:gd name="T10" fmla="*/ 0 w 393"/>
                <a:gd name="T11" fmla="*/ 237 h 277"/>
                <a:gd name="T12" fmla="*/ 9 w 393"/>
                <a:gd name="T13" fmla="*/ 246 h 277"/>
                <a:gd name="T14" fmla="*/ 14 w 393"/>
                <a:gd name="T15" fmla="*/ 250 h 277"/>
                <a:gd name="T16" fmla="*/ 23 w 393"/>
                <a:gd name="T17" fmla="*/ 250 h 277"/>
                <a:gd name="T18" fmla="*/ 36 w 393"/>
                <a:gd name="T19" fmla="*/ 250 h 277"/>
                <a:gd name="T20" fmla="*/ 125 w 393"/>
                <a:gd name="T21" fmla="*/ 196 h 277"/>
                <a:gd name="T22" fmla="*/ 125 w 393"/>
                <a:gd name="T23" fmla="*/ 250 h 277"/>
                <a:gd name="T24" fmla="*/ 125 w 393"/>
                <a:gd name="T25" fmla="*/ 263 h 277"/>
                <a:gd name="T26" fmla="*/ 130 w 393"/>
                <a:gd name="T27" fmla="*/ 268 h 277"/>
                <a:gd name="T28" fmla="*/ 139 w 393"/>
                <a:gd name="T29" fmla="*/ 272 h 277"/>
                <a:gd name="T30" fmla="*/ 143 w 393"/>
                <a:gd name="T31" fmla="*/ 277 h 277"/>
                <a:gd name="T32" fmla="*/ 152 w 393"/>
                <a:gd name="T33" fmla="*/ 277 h 277"/>
                <a:gd name="T34" fmla="*/ 161 w 393"/>
                <a:gd name="T35" fmla="*/ 272 h 277"/>
                <a:gd name="T36" fmla="*/ 165 w 393"/>
                <a:gd name="T37" fmla="*/ 263 h 277"/>
                <a:gd name="T38" fmla="*/ 165 w 393"/>
                <a:gd name="T39" fmla="*/ 254 h 277"/>
                <a:gd name="T40" fmla="*/ 165 w 393"/>
                <a:gd name="T41" fmla="*/ 178 h 277"/>
                <a:gd name="T42" fmla="*/ 223 w 393"/>
                <a:gd name="T43" fmla="*/ 143 h 277"/>
                <a:gd name="T44" fmla="*/ 223 w 393"/>
                <a:gd name="T45" fmla="*/ 241 h 277"/>
                <a:gd name="T46" fmla="*/ 223 w 393"/>
                <a:gd name="T47" fmla="*/ 250 h 277"/>
                <a:gd name="T48" fmla="*/ 228 w 393"/>
                <a:gd name="T49" fmla="*/ 259 h 277"/>
                <a:gd name="T50" fmla="*/ 237 w 393"/>
                <a:gd name="T51" fmla="*/ 263 h 277"/>
                <a:gd name="T52" fmla="*/ 246 w 393"/>
                <a:gd name="T53" fmla="*/ 268 h 277"/>
                <a:gd name="T54" fmla="*/ 255 w 393"/>
                <a:gd name="T55" fmla="*/ 268 h 277"/>
                <a:gd name="T56" fmla="*/ 259 w 393"/>
                <a:gd name="T57" fmla="*/ 263 h 277"/>
                <a:gd name="T58" fmla="*/ 264 w 393"/>
                <a:gd name="T59" fmla="*/ 254 h 277"/>
                <a:gd name="T60" fmla="*/ 268 w 393"/>
                <a:gd name="T61" fmla="*/ 246 h 277"/>
                <a:gd name="T62" fmla="*/ 268 w 393"/>
                <a:gd name="T63" fmla="*/ 116 h 277"/>
                <a:gd name="T64" fmla="*/ 393 w 393"/>
                <a:gd name="T65" fmla="*/ 44 h 277"/>
                <a:gd name="T66" fmla="*/ 366 w 393"/>
                <a:gd name="T67" fmla="*/ 0 h 277"/>
                <a:gd name="T68" fmla="*/ 241 w 393"/>
                <a:gd name="T69" fmla="*/ 71 h 277"/>
                <a:gd name="T70" fmla="*/ 125 w 393"/>
                <a:gd name="T71" fmla="*/ 4 h 277"/>
                <a:gd name="T72" fmla="*/ 121 w 393"/>
                <a:gd name="T73" fmla="*/ 0 h 277"/>
                <a:gd name="T74" fmla="*/ 112 w 393"/>
                <a:gd name="T75" fmla="*/ 0 h 277"/>
                <a:gd name="T76" fmla="*/ 103 w 393"/>
                <a:gd name="T77" fmla="*/ 4 h 277"/>
                <a:gd name="T78" fmla="*/ 98 w 393"/>
                <a:gd name="T79" fmla="*/ 9 h 277"/>
                <a:gd name="T80" fmla="*/ 94 w 393"/>
                <a:gd name="T81" fmla="*/ 18 h 277"/>
                <a:gd name="T82" fmla="*/ 94 w 393"/>
                <a:gd name="T83" fmla="*/ 26 h 277"/>
                <a:gd name="T84" fmla="*/ 98 w 393"/>
                <a:gd name="T85" fmla="*/ 35 h 277"/>
                <a:gd name="T86" fmla="*/ 107 w 393"/>
                <a:gd name="T87" fmla="*/ 40 h 277"/>
                <a:gd name="T88" fmla="*/ 197 w 393"/>
                <a:gd name="T89" fmla="*/ 98 h 277"/>
                <a:gd name="T90" fmla="*/ 139 w 393"/>
                <a:gd name="T91" fmla="*/ 129 h 277"/>
                <a:gd name="T92" fmla="*/ 72 w 393"/>
                <a:gd name="T93" fmla="*/ 89 h 277"/>
                <a:gd name="T94" fmla="*/ 63 w 393"/>
                <a:gd name="T95" fmla="*/ 85 h 277"/>
                <a:gd name="T96" fmla="*/ 58 w 393"/>
                <a:gd name="T97" fmla="*/ 85 h 277"/>
                <a:gd name="T98" fmla="*/ 49 w 393"/>
                <a:gd name="T99" fmla="*/ 89 h 277"/>
                <a:gd name="T100" fmla="*/ 45 w 393"/>
                <a:gd name="T101" fmla="*/ 98 h 277"/>
                <a:gd name="T102" fmla="*/ 45 w 393"/>
                <a:gd name="T103" fmla="*/ 102 h 277"/>
                <a:gd name="T104" fmla="*/ 45 w 393"/>
                <a:gd name="T105" fmla="*/ 111 h 277"/>
                <a:gd name="T106" fmla="*/ 45 w 393"/>
                <a:gd name="T107" fmla="*/ 120 h 277"/>
                <a:gd name="T108" fmla="*/ 54 w 393"/>
                <a:gd name="T109" fmla="*/ 125 h 277"/>
                <a:gd name="T110" fmla="*/ 98 w 393"/>
                <a:gd name="T111" fmla="*/ 156 h 27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93"/>
                <a:gd name="T169" fmla="*/ 0 h 277"/>
                <a:gd name="T170" fmla="*/ 393 w 393"/>
                <a:gd name="T171" fmla="*/ 277 h 27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93" h="277">
                  <a:moveTo>
                    <a:pt x="98" y="156"/>
                  </a:moveTo>
                  <a:lnTo>
                    <a:pt x="9" y="205"/>
                  </a:lnTo>
                  <a:lnTo>
                    <a:pt x="0" y="214"/>
                  </a:lnTo>
                  <a:lnTo>
                    <a:pt x="0" y="223"/>
                  </a:lnTo>
                  <a:lnTo>
                    <a:pt x="0" y="228"/>
                  </a:lnTo>
                  <a:lnTo>
                    <a:pt x="0" y="237"/>
                  </a:lnTo>
                  <a:lnTo>
                    <a:pt x="9" y="246"/>
                  </a:lnTo>
                  <a:lnTo>
                    <a:pt x="14" y="250"/>
                  </a:lnTo>
                  <a:lnTo>
                    <a:pt x="23" y="250"/>
                  </a:lnTo>
                  <a:lnTo>
                    <a:pt x="36" y="250"/>
                  </a:lnTo>
                  <a:lnTo>
                    <a:pt x="125" y="196"/>
                  </a:lnTo>
                  <a:lnTo>
                    <a:pt x="125" y="250"/>
                  </a:lnTo>
                  <a:lnTo>
                    <a:pt x="125" y="263"/>
                  </a:lnTo>
                  <a:lnTo>
                    <a:pt x="130" y="268"/>
                  </a:lnTo>
                  <a:lnTo>
                    <a:pt x="139" y="272"/>
                  </a:lnTo>
                  <a:lnTo>
                    <a:pt x="143" y="277"/>
                  </a:lnTo>
                  <a:lnTo>
                    <a:pt x="152" y="277"/>
                  </a:lnTo>
                  <a:lnTo>
                    <a:pt x="161" y="272"/>
                  </a:lnTo>
                  <a:lnTo>
                    <a:pt x="165" y="263"/>
                  </a:lnTo>
                  <a:lnTo>
                    <a:pt x="165" y="254"/>
                  </a:lnTo>
                  <a:lnTo>
                    <a:pt x="165" y="178"/>
                  </a:lnTo>
                  <a:lnTo>
                    <a:pt x="223" y="143"/>
                  </a:lnTo>
                  <a:lnTo>
                    <a:pt x="223" y="241"/>
                  </a:lnTo>
                  <a:lnTo>
                    <a:pt x="223" y="250"/>
                  </a:lnTo>
                  <a:lnTo>
                    <a:pt x="228" y="259"/>
                  </a:lnTo>
                  <a:lnTo>
                    <a:pt x="237" y="263"/>
                  </a:lnTo>
                  <a:lnTo>
                    <a:pt x="246" y="268"/>
                  </a:lnTo>
                  <a:lnTo>
                    <a:pt x="255" y="268"/>
                  </a:lnTo>
                  <a:lnTo>
                    <a:pt x="259" y="263"/>
                  </a:lnTo>
                  <a:lnTo>
                    <a:pt x="264" y="254"/>
                  </a:lnTo>
                  <a:lnTo>
                    <a:pt x="268" y="246"/>
                  </a:lnTo>
                  <a:lnTo>
                    <a:pt x="268" y="116"/>
                  </a:lnTo>
                  <a:lnTo>
                    <a:pt x="393" y="44"/>
                  </a:lnTo>
                  <a:lnTo>
                    <a:pt x="366" y="0"/>
                  </a:lnTo>
                  <a:lnTo>
                    <a:pt x="241" y="71"/>
                  </a:lnTo>
                  <a:lnTo>
                    <a:pt x="125" y="4"/>
                  </a:lnTo>
                  <a:lnTo>
                    <a:pt x="121" y="0"/>
                  </a:lnTo>
                  <a:lnTo>
                    <a:pt x="112" y="0"/>
                  </a:lnTo>
                  <a:lnTo>
                    <a:pt x="103" y="4"/>
                  </a:lnTo>
                  <a:lnTo>
                    <a:pt x="98" y="9"/>
                  </a:lnTo>
                  <a:lnTo>
                    <a:pt x="94" y="18"/>
                  </a:lnTo>
                  <a:lnTo>
                    <a:pt x="94" y="26"/>
                  </a:lnTo>
                  <a:lnTo>
                    <a:pt x="98" y="35"/>
                  </a:lnTo>
                  <a:lnTo>
                    <a:pt x="107" y="40"/>
                  </a:lnTo>
                  <a:lnTo>
                    <a:pt x="197" y="98"/>
                  </a:lnTo>
                  <a:lnTo>
                    <a:pt x="139" y="129"/>
                  </a:lnTo>
                  <a:lnTo>
                    <a:pt x="72" y="89"/>
                  </a:lnTo>
                  <a:lnTo>
                    <a:pt x="63" y="85"/>
                  </a:lnTo>
                  <a:lnTo>
                    <a:pt x="58" y="85"/>
                  </a:lnTo>
                  <a:lnTo>
                    <a:pt x="49" y="89"/>
                  </a:lnTo>
                  <a:lnTo>
                    <a:pt x="45" y="98"/>
                  </a:lnTo>
                  <a:lnTo>
                    <a:pt x="45" y="102"/>
                  </a:lnTo>
                  <a:lnTo>
                    <a:pt x="45" y="111"/>
                  </a:lnTo>
                  <a:lnTo>
                    <a:pt x="45" y="120"/>
                  </a:lnTo>
                  <a:lnTo>
                    <a:pt x="54" y="125"/>
                  </a:lnTo>
                  <a:lnTo>
                    <a:pt x="98" y="156"/>
                  </a:lnTo>
                  <a:close/>
                </a:path>
              </a:pathLst>
            </a:custGeom>
            <a:gradFill rotWithShape="1">
              <a:gsLst>
                <a:gs pos="0">
                  <a:srgbClr val="74C7FF"/>
                </a:gs>
                <a:gs pos="100000">
                  <a:srgbClr val="0099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43" name="Freeform 31">
              <a:extLst>
                <a:ext uri="{FF2B5EF4-FFF2-40B4-BE49-F238E27FC236}">
                  <a16:creationId xmlns:a16="http://schemas.microsoft.com/office/drawing/2014/main" id="{9CBE8C01-D494-7E32-2765-53A7C1C0A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0" y="648"/>
              <a:ext cx="299" cy="438"/>
            </a:xfrm>
            <a:custGeom>
              <a:avLst/>
              <a:gdLst>
                <a:gd name="T0" fmla="*/ 125 w 299"/>
                <a:gd name="T1" fmla="*/ 313 h 438"/>
                <a:gd name="T2" fmla="*/ 125 w 299"/>
                <a:gd name="T3" fmla="*/ 411 h 438"/>
                <a:gd name="T4" fmla="*/ 129 w 299"/>
                <a:gd name="T5" fmla="*/ 425 h 438"/>
                <a:gd name="T6" fmla="*/ 134 w 299"/>
                <a:gd name="T7" fmla="*/ 429 h 438"/>
                <a:gd name="T8" fmla="*/ 143 w 299"/>
                <a:gd name="T9" fmla="*/ 434 h 438"/>
                <a:gd name="T10" fmla="*/ 147 w 299"/>
                <a:gd name="T11" fmla="*/ 438 h 438"/>
                <a:gd name="T12" fmla="*/ 156 w 299"/>
                <a:gd name="T13" fmla="*/ 434 h 438"/>
                <a:gd name="T14" fmla="*/ 165 w 299"/>
                <a:gd name="T15" fmla="*/ 429 h 438"/>
                <a:gd name="T16" fmla="*/ 174 w 299"/>
                <a:gd name="T17" fmla="*/ 425 h 438"/>
                <a:gd name="T18" fmla="*/ 174 w 299"/>
                <a:gd name="T19" fmla="*/ 411 h 438"/>
                <a:gd name="T20" fmla="*/ 174 w 299"/>
                <a:gd name="T21" fmla="*/ 308 h 438"/>
                <a:gd name="T22" fmla="*/ 223 w 299"/>
                <a:gd name="T23" fmla="*/ 335 h 438"/>
                <a:gd name="T24" fmla="*/ 232 w 299"/>
                <a:gd name="T25" fmla="*/ 340 h 438"/>
                <a:gd name="T26" fmla="*/ 241 w 299"/>
                <a:gd name="T27" fmla="*/ 340 h 438"/>
                <a:gd name="T28" fmla="*/ 250 w 299"/>
                <a:gd name="T29" fmla="*/ 335 h 438"/>
                <a:gd name="T30" fmla="*/ 254 w 299"/>
                <a:gd name="T31" fmla="*/ 331 h 438"/>
                <a:gd name="T32" fmla="*/ 254 w 299"/>
                <a:gd name="T33" fmla="*/ 322 h 438"/>
                <a:gd name="T34" fmla="*/ 254 w 299"/>
                <a:gd name="T35" fmla="*/ 317 h 438"/>
                <a:gd name="T36" fmla="*/ 254 w 299"/>
                <a:gd name="T37" fmla="*/ 308 h 438"/>
                <a:gd name="T38" fmla="*/ 245 w 299"/>
                <a:gd name="T39" fmla="*/ 300 h 438"/>
                <a:gd name="T40" fmla="*/ 178 w 299"/>
                <a:gd name="T41" fmla="*/ 264 h 438"/>
                <a:gd name="T42" fmla="*/ 178 w 299"/>
                <a:gd name="T43" fmla="*/ 192 h 438"/>
                <a:gd name="T44" fmla="*/ 263 w 299"/>
                <a:gd name="T45" fmla="*/ 246 h 438"/>
                <a:gd name="T46" fmla="*/ 272 w 299"/>
                <a:gd name="T47" fmla="*/ 250 h 438"/>
                <a:gd name="T48" fmla="*/ 281 w 299"/>
                <a:gd name="T49" fmla="*/ 250 h 438"/>
                <a:gd name="T50" fmla="*/ 290 w 299"/>
                <a:gd name="T51" fmla="*/ 246 h 438"/>
                <a:gd name="T52" fmla="*/ 294 w 299"/>
                <a:gd name="T53" fmla="*/ 241 h 438"/>
                <a:gd name="T54" fmla="*/ 299 w 299"/>
                <a:gd name="T55" fmla="*/ 232 h 438"/>
                <a:gd name="T56" fmla="*/ 299 w 299"/>
                <a:gd name="T57" fmla="*/ 224 h 438"/>
                <a:gd name="T58" fmla="*/ 294 w 299"/>
                <a:gd name="T59" fmla="*/ 215 h 438"/>
                <a:gd name="T60" fmla="*/ 285 w 299"/>
                <a:gd name="T61" fmla="*/ 210 h 438"/>
                <a:gd name="T62" fmla="*/ 178 w 299"/>
                <a:gd name="T63" fmla="*/ 143 h 438"/>
                <a:gd name="T64" fmla="*/ 178 w 299"/>
                <a:gd name="T65" fmla="*/ 0 h 438"/>
                <a:gd name="T66" fmla="*/ 125 w 299"/>
                <a:gd name="T67" fmla="*/ 0 h 438"/>
                <a:gd name="T68" fmla="*/ 125 w 299"/>
                <a:gd name="T69" fmla="*/ 143 h 438"/>
                <a:gd name="T70" fmla="*/ 9 w 299"/>
                <a:gd name="T71" fmla="*/ 210 h 438"/>
                <a:gd name="T72" fmla="*/ 4 w 299"/>
                <a:gd name="T73" fmla="*/ 215 h 438"/>
                <a:gd name="T74" fmla="*/ 0 w 299"/>
                <a:gd name="T75" fmla="*/ 224 h 438"/>
                <a:gd name="T76" fmla="*/ 0 w 299"/>
                <a:gd name="T77" fmla="*/ 232 h 438"/>
                <a:gd name="T78" fmla="*/ 0 w 299"/>
                <a:gd name="T79" fmla="*/ 237 h 438"/>
                <a:gd name="T80" fmla="*/ 4 w 299"/>
                <a:gd name="T81" fmla="*/ 246 h 438"/>
                <a:gd name="T82" fmla="*/ 13 w 299"/>
                <a:gd name="T83" fmla="*/ 250 h 438"/>
                <a:gd name="T84" fmla="*/ 22 w 299"/>
                <a:gd name="T85" fmla="*/ 250 h 438"/>
                <a:gd name="T86" fmla="*/ 31 w 299"/>
                <a:gd name="T87" fmla="*/ 246 h 438"/>
                <a:gd name="T88" fmla="*/ 125 w 299"/>
                <a:gd name="T89" fmla="*/ 197 h 438"/>
                <a:gd name="T90" fmla="*/ 125 w 299"/>
                <a:gd name="T91" fmla="*/ 264 h 438"/>
                <a:gd name="T92" fmla="*/ 53 w 299"/>
                <a:gd name="T93" fmla="*/ 300 h 438"/>
                <a:gd name="T94" fmla="*/ 49 w 299"/>
                <a:gd name="T95" fmla="*/ 304 h 438"/>
                <a:gd name="T96" fmla="*/ 44 w 299"/>
                <a:gd name="T97" fmla="*/ 313 h 438"/>
                <a:gd name="T98" fmla="*/ 44 w 299"/>
                <a:gd name="T99" fmla="*/ 322 h 438"/>
                <a:gd name="T100" fmla="*/ 49 w 299"/>
                <a:gd name="T101" fmla="*/ 326 h 438"/>
                <a:gd name="T102" fmla="*/ 53 w 299"/>
                <a:gd name="T103" fmla="*/ 331 h 438"/>
                <a:gd name="T104" fmla="*/ 62 w 299"/>
                <a:gd name="T105" fmla="*/ 335 h 438"/>
                <a:gd name="T106" fmla="*/ 67 w 299"/>
                <a:gd name="T107" fmla="*/ 335 h 438"/>
                <a:gd name="T108" fmla="*/ 76 w 299"/>
                <a:gd name="T109" fmla="*/ 335 h 438"/>
                <a:gd name="T110" fmla="*/ 125 w 299"/>
                <a:gd name="T111" fmla="*/ 313 h 43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99"/>
                <a:gd name="T169" fmla="*/ 0 h 438"/>
                <a:gd name="T170" fmla="*/ 299 w 299"/>
                <a:gd name="T171" fmla="*/ 438 h 43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99" h="438">
                  <a:moveTo>
                    <a:pt x="125" y="313"/>
                  </a:moveTo>
                  <a:lnTo>
                    <a:pt x="125" y="411"/>
                  </a:lnTo>
                  <a:lnTo>
                    <a:pt x="129" y="425"/>
                  </a:lnTo>
                  <a:lnTo>
                    <a:pt x="134" y="429"/>
                  </a:lnTo>
                  <a:lnTo>
                    <a:pt x="143" y="434"/>
                  </a:lnTo>
                  <a:lnTo>
                    <a:pt x="147" y="438"/>
                  </a:lnTo>
                  <a:lnTo>
                    <a:pt x="156" y="434"/>
                  </a:lnTo>
                  <a:lnTo>
                    <a:pt x="165" y="429"/>
                  </a:lnTo>
                  <a:lnTo>
                    <a:pt x="174" y="425"/>
                  </a:lnTo>
                  <a:lnTo>
                    <a:pt x="174" y="411"/>
                  </a:lnTo>
                  <a:lnTo>
                    <a:pt x="174" y="308"/>
                  </a:lnTo>
                  <a:lnTo>
                    <a:pt x="223" y="335"/>
                  </a:lnTo>
                  <a:lnTo>
                    <a:pt x="232" y="340"/>
                  </a:lnTo>
                  <a:lnTo>
                    <a:pt x="241" y="340"/>
                  </a:lnTo>
                  <a:lnTo>
                    <a:pt x="250" y="335"/>
                  </a:lnTo>
                  <a:lnTo>
                    <a:pt x="254" y="331"/>
                  </a:lnTo>
                  <a:lnTo>
                    <a:pt x="254" y="322"/>
                  </a:lnTo>
                  <a:lnTo>
                    <a:pt x="254" y="317"/>
                  </a:lnTo>
                  <a:lnTo>
                    <a:pt x="254" y="308"/>
                  </a:lnTo>
                  <a:lnTo>
                    <a:pt x="245" y="300"/>
                  </a:lnTo>
                  <a:lnTo>
                    <a:pt x="178" y="264"/>
                  </a:lnTo>
                  <a:lnTo>
                    <a:pt x="178" y="192"/>
                  </a:lnTo>
                  <a:lnTo>
                    <a:pt x="263" y="246"/>
                  </a:lnTo>
                  <a:lnTo>
                    <a:pt x="272" y="250"/>
                  </a:lnTo>
                  <a:lnTo>
                    <a:pt x="281" y="250"/>
                  </a:lnTo>
                  <a:lnTo>
                    <a:pt x="290" y="246"/>
                  </a:lnTo>
                  <a:lnTo>
                    <a:pt x="294" y="241"/>
                  </a:lnTo>
                  <a:lnTo>
                    <a:pt x="299" y="232"/>
                  </a:lnTo>
                  <a:lnTo>
                    <a:pt x="299" y="224"/>
                  </a:lnTo>
                  <a:lnTo>
                    <a:pt x="294" y="215"/>
                  </a:lnTo>
                  <a:lnTo>
                    <a:pt x="285" y="210"/>
                  </a:lnTo>
                  <a:lnTo>
                    <a:pt x="178" y="143"/>
                  </a:lnTo>
                  <a:lnTo>
                    <a:pt x="178" y="0"/>
                  </a:lnTo>
                  <a:lnTo>
                    <a:pt x="125" y="0"/>
                  </a:lnTo>
                  <a:lnTo>
                    <a:pt x="125" y="143"/>
                  </a:lnTo>
                  <a:lnTo>
                    <a:pt x="9" y="210"/>
                  </a:lnTo>
                  <a:lnTo>
                    <a:pt x="4" y="215"/>
                  </a:lnTo>
                  <a:lnTo>
                    <a:pt x="0" y="224"/>
                  </a:lnTo>
                  <a:lnTo>
                    <a:pt x="0" y="232"/>
                  </a:lnTo>
                  <a:lnTo>
                    <a:pt x="0" y="237"/>
                  </a:lnTo>
                  <a:lnTo>
                    <a:pt x="4" y="246"/>
                  </a:lnTo>
                  <a:lnTo>
                    <a:pt x="13" y="250"/>
                  </a:lnTo>
                  <a:lnTo>
                    <a:pt x="22" y="250"/>
                  </a:lnTo>
                  <a:lnTo>
                    <a:pt x="31" y="246"/>
                  </a:lnTo>
                  <a:lnTo>
                    <a:pt x="125" y="197"/>
                  </a:lnTo>
                  <a:lnTo>
                    <a:pt x="125" y="264"/>
                  </a:lnTo>
                  <a:lnTo>
                    <a:pt x="53" y="300"/>
                  </a:lnTo>
                  <a:lnTo>
                    <a:pt x="49" y="304"/>
                  </a:lnTo>
                  <a:lnTo>
                    <a:pt x="44" y="313"/>
                  </a:lnTo>
                  <a:lnTo>
                    <a:pt x="44" y="322"/>
                  </a:lnTo>
                  <a:lnTo>
                    <a:pt x="49" y="326"/>
                  </a:lnTo>
                  <a:lnTo>
                    <a:pt x="53" y="331"/>
                  </a:lnTo>
                  <a:lnTo>
                    <a:pt x="62" y="335"/>
                  </a:lnTo>
                  <a:lnTo>
                    <a:pt x="67" y="335"/>
                  </a:lnTo>
                  <a:lnTo>
                    <a:pt x="76" y="335"/>
                  </a:lnTo>
                  <a:lnTo>
                    <a:pt x="125" y="313"/>
                  </a:lnTo>
                  <a:close/>
                </a:path>
              </a:pathLst>
            </a:custGeom>
            <a:gradFill rotWithShape="1">
              <a:gsLst>
                <a:gs pos="0">
                  <a:srgbClr val="74C7FF"/>
                </a:gs>
                <a:gs pos="100000">
                  <a:srgbClr val="0099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44" name="Freeform 32">
              <a:extLst>
                <a:ext uri="{FF2B5EF4-FFF2-40B4-BE49-F238E27FC236}">
                  <a16:creationId xmlns:a16="http://schemas.microsoft.com/office/drawing/2014/main" id="{4C71FFD5-9A47-A320-48BF-9574ADFEC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" y="626"/>
              <a:ext cx="393" cy="272"/>
            </a:xfrm>
            <a:custGeom>
              <a:avLst/>
              <a:gdLst>
                <a:gd name="T0" fmla="*/ 272 w 393"/>
                <a:gd name="T1" fmla="*/ 201 h 272"/>
                <a:gd name="T2" fmla="*/ 357 w 393"/>
                <a:gd name="T3" fmla="*/ 250 h 272"/>
                <a:gd name="T4" fmla="*/ 366 w 393"/>
                <a:gd name="T5" fmla="*/ 254 h 272"/>
                <a:gd name="T6" fmla="*/ 375 w 393"/>
                <a:gd name="T7" fmla="*/ 254 h 272"/>
                <a:gd name="T8" fmla="*/ 384 w 393"/>
                <a:gd name="T9" fmla="*/ 250 h 272"/>
                <a:gd name="T10" fmla="*/ 388 w 393"/>
                <a:gd name="T11" fmla="*/ 241 h 272"/>
                <a:gd name="T12" fmla="*/ 393 w 393"/>
                <a:gd name="T13" fmla="*/ 232 h 272"/>
                <a:gd name="T14" fmla="*/ 393 w 393"/>
                <a:gd name="T15" fmla="*/ 223 h 272"/>
                <a:gd name="T16" fmla="*/ 388 w 393"/>
                <a:gd name="T17" fmla="*/ 214 h 272"/>
                <a:gd name="T18" fmla="*/ 384 w 393"/>
                <a:gd name="T19" fmla="*/ 210 h 272"/>
                <a:gd name="T20" fmla="*/ 295 w 393"/>
                <a:gd name="T21" fmla="*/ 156 h 272"/>
                <a:gd name="T22" fmla="*/ 339 w 393"/>
                <a:gd name="T23" fmla="*/ 129 h 272"/>
                <a:gd name="T24" fmla="*/ 348 w 393"/>
                <a:gd name="T25" fmla="*/ 125 h 272"/>
                <a:gd name="T26" fmla="*/ 353 w 393"/>
                <a:gd name="T27" fmla="*/ 116 h 272"/>
                <a:gd name="T28" fmla="*/ 353 w 393"/>
                <a:gd name="T29" fmla="*/ 107 h 272"/>
                <a:gd name="T30" fmla="*/ 353 w 393"/>
                <a:gd name="T31" fmla="*/ 98 h 272"/>
                <a:gd name="T32" fmla="*/ 344 w 393"/>
                <a:gd name="T33" fmla="*/ 94 h 272"/>
                <a:gd name="T34" fmla="*/ 339 w 393"/>
                <a:gd name="T35" fmla="*/ 89 h 272"/>
                <a:gd name="T36" fmla="*/ 330 w 393"/>
                <a:gd name="T37" fmla="*/ 89 h 272"/>
                <a:gd name="T38" fmla="*/ 321 w 393"/>
                <a:gd name="T39" fmla="*/ 89 h 272"/>
                <a:gd name="T40" fmla="*/ 254 w 393"/>
                <a:gd name="T41" fmla="*/ 129 h 272"/>
                <a:gd name="T42" fmla="*/ 196 w 393"/>
                <a:gd name="T43" fmla="*/ 94 h 272"/>
                <a:gd name="T44" fmla="*/ 281 w 393"/>
                <a:gd name="T45" fmla="*/ 49 h 272"/>
                <a:gd name="T46" fmla="*/ 290 w 393"/>
                <a:gd name="T47" fmla="*/ 40 h 272"/>
                <a:gd name="T48" fmla="*/ 295 w 393"/>
                <a:gd name="T49" fmla="*/ 31 h 272"/>
                <a:gd name="T50" fmla="*/ 295 w 393"/>
                <a:gd name="T51" fmla="*/ 26 h 272"/>
                <a:gd name="T52" fmla="*/ 295 w 393"/>
                <a:gd name="T53" fmla="*/ 18 h 272"/>
                <a:gd name="T54" fmla="*/ 290 w 393"/>
                <a:gd name="T55" fmla="*/ 9 h 272"/>
                <a:gd name="T56" fmla="*/ 281 w 393"/>
                <a:gd name="T57" fmla="*/ 4 h 272"/>
                <a:gd name="T58" fmla="*/ 272 w 393"/>
                <a:gd name="T59" fmla="*/ 4 h 272"/>
                <a:gd name="T60" fmla="*/ 263 w 393"/>
                <a:gd name="T61" fmla="*/ 9 h 272"/>
                <a:gd name="T62" fmla="*/ 152 w 393"/>
                <a:gd name="T63" fmla="*/ 71 h 272"/>
                <a:gd name="T64" fmla="*/ 27 w 393"/>
                <a:gd name="T65" fmla="*/ 0 h 272"/>
                <a:gd name="T66" fmla="*/ 0 w 393"/>
                <a:gd name="T67" fmla="*/ 44 h 272"/>
                <a:gd name="T68" fmla="*/ 125 w 393"/>
                <a:gd name="T69" fmla="*/ 116 h 272"/>
                <a:gd name="T70" fmla="*/ 125 w 393"/>
                <a:gd name="T71" fmla="*/ 250 h 272"/>
                <a:gd name="T72" fmla="*/ 125 w 393"/>
                <a:gd name="T73" fmla="*/ 259 h 272"/>
                <a:gd name="T74" fmla="*/ 129 w 393"/>
                <a:gd name="T75" fmla="*/ 263 h 272"/>
                <a:gd name="T76" fmla="*/ 138 w 393"/>
                <a:gd name="T77" fmla="*/ 268 h 272"/>
                <a:gd name="T78" fmla="*/ 143 w 393"/>
                <a:gd name="T79" fmla="*/ 272 h 272"/>
                <a:gd name="T80" fmla="*/ 152 w 393"/>
                <a:gd name="T81" fmla="*/ 272 h 272"/>
                <a:gd name="T82" fmla="*/ 161 w 393"/>
                <a:gd name="T83" fmla="*/ 268 h 272"/>
                <a:gd name="T84" fmla="*/ 165 w 393"/>
                <a:gd name="T85" fmla="*/ 259 h 272"/>
                <a:gd name="T86" fmla="*/ 165 w 393"/>
                <a:gd name="T87" fmla="*/ 250 h 272"/>
                <a:gd name="T88" fmla="*/ 170 w 393"/>
                <a:gd name="T89" fmla="*/ 143 h 272"/>
                <a:gd name="T90" fmla="*/ 228 w 393"/>
                <a:gd name="T91" fmla="*/ 178 h 272"/>
                <a:gd name="T92" fmla="*/ 223 w 393"/>
                <a:gd name="T93" fmla="*/ 254 h 272"/>
                <a:gd name="T94" fmla="*/ 228 w 393"/>
                <a:gd name="T95" fmla="*/ 263 h 272"/>
                <a:gd name="T96" fmla="*/ 232 w 393"/>
                <a:gd name="T97" fmla="*/ 268 h 272"/>
                <a:gd name="T98" fmla="*/ 237 w 393"/>
                <a:gd name="T99" fmla="*/ 272 h 272"/>
                <a:gd name="T100" fmla="*/ 245 w 393"/>
                <a:gd name="T101" fmla="*/ 272 h 272"/>
                <a:gd name="T102" fmla="*/ 254 w 393"/>
                <a:gd name="T103" fmla="*/ 272 h 272"/>
                <a:gd name="T104" fmla="*/ 259 w 393"/>
                <a:gd name="T105" fmla="*/ 268 h 272"/>
                <a:gd name="T106" fmla="*/ 263 w 393"/>
                <a:gd name="T107" fmla="*/ 263 h 272"/>
                <a:gd name="T108" fmla="*/ 268 w 393"/>
                <a:gd name="T109" fmla="*/ 254 h 272"/>
                <a:gd name="T110" fmla="*/ 272 w 393"/>
                <a:gd name="T111" fmla="*/ 201 h 2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93"/>
                <a:gd name="T169" fmla="*/ 0 h 272"/>
                <a:gd name="T170" fmla="*/ 393 w 393"/>
                <a:gd name="T171" fmla="*/ 272 h 27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93" h="272">
                  <a:moveTo>
                    <a:pt x="272" y="201"/>
                  </a:moveTo>
                  <a:lnTo>
                    <a:pt x="357" y="250"/>
                  </a:lnTo>
                  <a:lnTo>
                    <a:pt x="366" y="254"/>
                  </a:lnTo>
                  <a:lnTo>
                    <a:pt x="375" y="254"/>
                  </a:lnTo>
                  <a:lnTo>
                    <a:pt x="384" y="250"/>
                  </a:lnTo>
                  <a:lnTo>
                    <a:pt x="388" y="241"/>
                  </a:lnTo>
                  <a:lnTo>
                    <a:pt x="393" y="232"/>
                  </a:lnTo>
                  <a:lnTo>
                    <a:pt x="393" y="223"/>
                  </a:lnTo>
                  <a:lnTo>
                    <a:pt x="388" y="214"/>
                  </a:lnTo>
                  <a:lnTo>
                    <a:pt x="384" y="210"/>
                  </a:lnTo>
                  <a:lnTo>
                    <a:pt x="295" y="156"/>
                  </a:lnTo>
                  <a:lnTo>
                    <a:pt x="339" y="129"/>
                  </a:lnTo>
                  <a:lnTo>
                    <a:pt x="348" y="125"/>
                  </a:lnTo>
                  <a:lnTo>
                    <a:pt x="353" y="116"/>
                  </a:lnTo>
                  <a:lnTo>
                    <a:pt x="353" y="107"/>
                  </a:lnTo>
                  <a:lnTo>
                    <a:pt x="353" y="98"/>
                  </a:lnTo>
                  <a:lnTo>
                    <a:pt x="344" y="94"/>
                  </a:lnTo>
                  <a:lnTo>
                    <a:pt x="339" y="89"/>
                  </a:lnTo>
                  <a:lnTo>
                    <a:pt x="330" y="89"/>
                  </a:lnTo>
                  <a:lnTo>
                    <a:pt x="321" y="89"/>
                  </a:lnTo>
                  <a:lnTo>
                    <a:pt x="254" y="129"/>
                  </a:lnTo>
                  <a:lnTo>
                    <a:pt x="196" y="94"/>
                  </a:lnTo>
                  <a:lnTo>
                    <a:pt x="281" y="49"/>
                  </a:lnTo>
                  <a:lnTo>
                    <a:pt x="290" y="40"/>
                  </a:lnTo>
                  <a:lnTo>
                    <a:pt x="295" y="31"/>
                  </a:lnTo>
                  <a:lnTo>
                    <a:pt x="295" y="26"/>
                  </a:lnTo>
                  <a:lnTo>
                    <a:pt x="295" y="18"/>
                  </a:lnTo>
                  <a:lnTo>
                    <a:pt x="290" y="9"/>
                  </a:lnTo>
                  <a:lnTo>
                    <a:pt x="281" y="4"/>
                  </a:lnTo>
                  <a:lnTo>
                    <a:pt x="272" y="4"/>
                  </a:lnTo>
                  <a:lnTo>
                    <a:pt x="263" y="9"/>
                  </a:lnTo>
                  <a:lnTo>
                    <a:pt x="152" y="71"/>
                  </a:lnTo>
                  <a:lnTo>
                    <a:pt x="27" y="0"/>
                  </a:lnTo>
                  <a:lnTo>
                    <a:pt x="0" y="44"/>
                  </a:lnTo>
                  <a:lnTo>
                    <a:pt x="125" y="116"/>
                  </a:lnTo>
                  <a:lnTo>
                    <a:pt x="125" y="250"/>
                  </a:lnTo>
                  <a:lnTo>
                    <a:pt x="125" y="259"/>
                  </a:lnTo>
                  <a:lnTo>
                    <a:pt x="129" y="263"/>
                  </a:lnTo>
                  <a:lnTo>
                    <a:pt x="138" y="268"/>
                  </a:lnTo>
                  <a:lnTo>
                    <a:pt x="143" y="272"/>
                  </a:lnTo>
                  <a:lnTo>
                    <a:pt x="152" y="272"/>
                  </a:lnTo>
                  <a:lnTo>
                    <a:pt x="161" y="268"/>
                  </a:lnTo>
                  <a:lnTo>
                    <a:pt x="165" y="259"/>
                  </a:lnTo>
                  <a:lnTo>
                    <a:pt x="165" y="250"/>
                  </a:lnTo>
                  <a:lnTo>
                    <a:pt x="170" y="143"/>
                  </a:lnTo>
                  <a:lnTo>
                    <a:pt x="228" y="178"/>
                  </a:lnTo>
                  <a:lnTo>
                    <a:pt x="223" y="254"/>
                  </a:lnTo>
                  <a:lnTo>
                    <a:pt x="228" y="263"/>
                  </a:lnTo>
                  <a:lnTo>
                    <a:pt x="232" y="268"/>
                  </a:lnTo>
                  <a:lnTo>
                    <a:pt x="237" y="272"/>
                  </a:lnTo>
                  <a:lnTo>
                    <a:pt x="245" y="272"/>
                  </a:lnTo>
                  <a:lnTo>
                    <a:pt x="254" y="272"/>
                  </a:lnTo>
                  <a:lnTo>
                    <a:pt x="259" y="268"/>
                  </a:lnTo>
                  <a:lnTo>
                    <a:pt x="263" y="263"/>
                  </a:lnTo>
                  <a:lnTo>
                    <a:pt x="268" y="254"/>
                  </a:lnTo>
                  <a:lnTo>
                    <a:pt x="272" y="201"/>
                  </a:lnTo>
                  <a:close/>
                </a:path>
              </a:pathLst>
            </a:custGeom>
            <a:gradFill rotWithShape="1">
              <a:gsLst>
                <a:gs pos="0">
                  <a:srgbClr val="74C7FF"/>
                </a:gs>
                <a:gs pos="100000">
                  <a:srgbClr val="0099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45" name="Freeform 33">
              <a:extLst>
                <a:ext uri="{FF2B5EF4-FFF2-40B4-BE49-F238E27FC236}">
                  <a16:creationId xmlns:a16="http://schemas.microsoft.com/office/drawing/2014/main" id="{0D6A6844-458F-D91F-4E17-6B903E3C7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" y="393"/>
              <a:ext cx="393" cy="277"/>
            </a:xfrm>
            <a:custGeom>
              <a:avLst/>
              <a:gdLst>
                <a:gd name="T0" fmla="*/ 295 w 393"/>
                <a:gd name="T1" fmla="*/ 121 h 277"/>
                <a:gd name="T2" fmla="*/ 384 w 393"/>
                <a:gd name="T3" fmla="*/ 72 h 277"/>
                <a:gd name="T4" fmla="*/ 393 w 393"/>
                <a:gd name="T5" fmla="*/ 63 h 277"/>
                <a:gd name="T6" fmla="*/ 393 w 393"/>
                <a:gd name="T7" fmla="*/ 54 h 277"/>
                <a:gd name="T8" fmla="*/ 393 w 393"/>
                <a:gd name="T9" fmla="*/ 49 h 277"/>
                <a:gd name="T10" fmla="*/ 393 w 393"/>
                <a:gd name="T11" fmla="*/ 40 h 277"/>
                <a:gd name="T12" fmla="*/ 384 w 393"/>
                <a:gd name="T13" fmla="*/ 31 h 277"/>
                <a:gd name="T14" fmla="*/ 379 w 393"/>
                <a:gd name="T15" fmla="*/ 27 h 277"/>
                <a:gd name="T16" fmla="*/ 370 w 393"/>
                <a:gd name="T17" fmla="*/ 27 h 277"/>
                <a:gd name="T18" fmla="*/ 357 w 393"/>
                <a:gd name="T19" fmla="*/ 27 h 277"/>
                <a:gd name="T20" fmla="*/ 268 w 393"/>
                <a:gd name="T21" fmla="*/ 81 h 277"/>
                <a:gd name="T22" fmla="*/ 268 w 393"/>
                <a:gd name="T23" fmla="*/ 27 h 277"/>
                <a:gd name="T24" fmla="*/ 268 w 393"/>
                <a:gd name="T25" fmla="*/ 14 h 277"/>
                <a:gd name="T26" fmla="*/ 263 w 393"/>
                <a:gd name="T27" fmla="*/ 9 h 277"/>
                <a:gd name="T28" fmla="*/ 254 w 393"/>
                <a:gd name="T29" fmla="*/ 5 h 277"/>
                <a:gd name="T30" fmla="*/ 250 w 393"/>
                <a:gd name="T31" fmla="*/ 0 h 277"/>
                <a:gd name="T32" fmla="*/ 241 w 393"/>
                <a:gd name="T33" fmla="*/ 5 h 277"/>
                <a:gd name="T34" fmla="*/ 232 w 393"/>
                <a:gd name="T35" fmla="*/ 5 h 277"/>
                <a:gd name="T36" fmla="*/ 228 w 393"/>
                <a:gd name="T37" fmla="*/ 14 h 277"/>
                <a:gd name="T38" fmla="*/ 228 w 393"/>
                <a:gd name="T39" fmla="*/ 23 h 277"/>
                <a:gd name="T40" fmla="*/ 228 w 393"/>
                <a:gd name="T41" fmla="*/ 99 h 277"/>
                <a:gd name="T42" fmla="*/ 170 w 393"/>
                <a:gd name="T43" fmla="*/ 134 h 277"/>
                <a:gd name="T44" fmla="*/ 170 w 393"/>
                <a:gd name="T45" fmla="*/ 36 h 277"/>
                <a:gd name="T46" fmla="*/ 170 w 393"/>
                <a:gd name="T47" fmla="*/ 27 h 277"/>
                <a:gd name="T48" fmla="*/ 165 w 393"/>
                <a:gd name="T49" fmla="*/ 18 h 277"/>
                <a:gd name="T50" fmla="*/ 156 w 393"/>
                <a:gd name="T51" fmla="*/ 14 h 277"/>
                <a:gd name="T52" fmla="*/ 147 w 393"/>
                <a:gd name="T53" fmla="*/ 9 h 277"/>
                <a:gd name="T54" fmla="*/ 138 w 393"/>
                <a:gd name="T55" fmla="*/ 9 h 277"/>
                <a:gd name="T56" fmla="*/ 134 w 393"/>
                <a:gd name="T57" fmla="*/ 14 h 277"/>
                <a:gd name="T58" fmla="*/ 129 w 393"/>
                <a:gd name="T59" fmla="*/ 23 h 277"/>
                <a:gd name="T60" fmla="*/ 125 w 393"/>
                <a:gd name="T61" fmla="*/ 31 h 277"/>
                <a:gd name="T62" fmla="*/ 125 w 393"/>
                <a:gd name="T63" fmla="*/ 161 h 277"/>
                <a:gd name="T64" fmla="*/ 0 w 393"/>
                <a:gd name="T65" fmla="*/ 233 h 277"/>
                <a:gd name="T66" fmla="*/ 27 w 393"/>
                <a:gd name="T67" fmla="*/ 277 h 277"/>
                <a:gd name="T68" fmla="*/ 152 w 393"/>
                <a:gd name="T69" fmla="*/ 206 h 277"/>
                <a:gd name="T70" fmla="*/ 268 w 393"/>
                <a:gd name="T71" fmla="*/ 273 h 277"/>
                <a:gd name="T72" fmla="*/ 272 w 393"/>
                <a:gd name="T73" fmla="*/ 277 h 277"/>
                <a:gd name="T74" fmla="*/ 281 w 393"/>
                <a:gd name="T75" fmla="*/ 277 h 277"/>
                <a:gd name="T76" fmla="*/ 290 w 393"/>
                <a:gd name="T77" fmla="*/ 273 h 277"/>
                <a:gd name="T78" fmla="*/ 295 w 393"/>
                <a:gd name="T79" fmla="*/ 268 h 277"/>
                <a:gd name="T80" fmla="*/ 299 w 393"/>
                <a:gd name="T81" fmla="*/ 259 h 277"/>
                <a:gd name="T82" fmla="*/ 299 w 393"/>
                <a:gd name="T83" fmla="*/ 251 h 277"/>
                <a:gd name="T84" fmla="*/ 295 w 393"/>
                <a:gd name="T85" fmla="*/ 242 h 277"/>
                <a:gd name="T86" fmla="*/ 286 w 393"/>
                <a:gd name="T87" fmla="*/ 237 h 277"/>
                <a:gd name="T88" fmla="*/ 196 w 393"/>
                <a:gd name="T89" fmla="*/ 179 h 277"/>
                <a:gd name="T90" fmla="*/ 254 w 393"/>
                <a:gd name="T91" fmla="*/ 148 h 277"/>
                <a:gd name="T92" fmla="*/ 321 w 393"/>
                <a:gd name="T93" fmla="*/ 188 h 277"/>
                <a:gd name="T94" fmla="*/ 330 w 393"/>
                <a:gd name="T95" fmla="*/ 192 h 277"/>
                <a:gd name="T96" fmla="*/ 335 w 393"/>
                <a:gd name="T97" fmla="*/ 192 h 277"/>
                <a:gd name="T98" fmla="*/ 344 w 393"/>
                <a:gd name="T99" fmla="*/ 188 h 277"/>
                <a:gd name="T100" fmla="*/ 348 w 393"/>
                <a:gd name="T101" fmla="*/ 179 h 277"/>
                <a:gd name="T102" fmla="*/ 348 w 393"/>
                <a:gd name="T103" fmla="*/ 175 h 277"/>
                <a:gd name="T104" fmla="*/ 348 w 393"/>
                <a:gd name="T105" fmla="*/ 166 h 277"/>
                <a:gd name="T106" fmla="*/ 348 w 393"/>
                <a:gd name="T107" fmla="*/ 157 h 277"/>
                <a:gd name="T108" fmla="*/ 339 w 393"/>
                <a:gd name="T109" fmla="*/ 152 h 277"/>
                <a:gd name="T110" fmla="*/ 295 w 393"/>
                <a:gd name="T111" fmla="*/ 121 h 27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93"/>
                <a:gd name="T169" fmla="*/ 0 h 277"/>
                <a:gd name="T170" fmla="*/ 393 w 393"/>
                <a:gd name="T171" fmla="*/ 277 h 27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93" h="277">
                  <a:moveTo>
                    <a:pt x="295" y="121"/>
                  </a:moveTo>
                  <a:lnTo>
                    <a:pt x="384" y="72"/>
                  </a:lnTo>
                  <a:lnTo>
                    <a:pt x="393" y="63"/>
                  </a:lnTo>
                  <a:lnTo>
                    <a:pt x="393" y="54"/>
                  </a:lnTo>
                  <a:lnTo>
                    <a:pt x="393" y="49"/>
                  </a:lnTo>
                  <a:lnTo>
                    <a:pt x="393" y="40"/>
                  </a:lnTo>
                  <a:lnTo>
                    <a:pt x="384" y="31"/>
                  </a:lnTo>
                  <a:lnTo>
                    <a:pt x="379" y="27"/>
                  </a:lnTo>
                  <a:lnTo>
                    <a:pt x="370" y="27"/>
                  </a:lnTo>
                  <a:lnTo>
                    <a:pt x="357" y="27"/>
                  </a:lnTo>
                  <a:lnTo>
                    <a:pt x="268" y="81"/>
                  </a:lnTo>
                  <a:lnTo>
                    <a:pt x="268" y="27"/>
                  </a:lnTo>
                  <a:lnTo>
                    <a:pt x="268" y="14"/>
                  </a:lnTo>
                  <a:lnTo>
                    <a:pt x="263" y="9"/>
                  </a:lnTo>
                  <a:lnTo>
                    <a:pt x="254" y="5"/>
                  </a:lnTo>
                  <a:lnTo>
                    <a:pt x="250" y="0"/>
                  </a:lnTo>
                  <a:lnTo>
                    <a:pt x="241" y="5"/>
                  </a:lnTo>
                  <a:lnTo>
                    <a:pt x="232" y="5"/>
                  </a:lnTo>
                  <a:lnTo>
                    <a:pt x="228" y="14"/>
                  </a:lnTo>
                  <a:lnTo>
                    <a:pt x="228" y="23"/>
                  </a:lnTo>
                  <a:lnTo>
                    <a:pt x="228" y="99"/>
                  </a:lnTo>
                  <a:lnTo>
                    <a:pt x="170" y="134"/>
                  </a:lnTo>
                  <a:lnTo>
                    <a:pt x="170" y="36"/>
                  </a:lnTo>
                  <a:lnTo>
                    <a:pt x="170" y="27"/>
                  </a:lnTo>
                  <a:lnTo>
                    <a:pt x="165" y="18"/>
                  </a:lnTo>
                  <a:lnTo>
                    <a:pt x="156" y="14"/>
                  </a:lnTo>
                  <a:lnTo>
                    <a:pt x="147" y="9"/>
                  </a:lnTo>
                  <a:lnTo>
                    <a:pt x="138" y="9"/>
                  </a:lnTo>
                  <a:lnTo>
                    <a:pt x="134" y="14"/>
                  </a:lnTo>
                  <a:lnTo>
                    <a:pt x="129" y="23"/>
                  </a:lnTo>
                  <a:lnTo>
                    <a:pt x="125" y="31"/>
                  </a:lnTo>
                  <a:lnTo>
                    <a:pt x="125" y="161"/>
                  </a:lnTo>
                  <a:lnTo>
                    <a:pt x="0" y="233"/>
                  </a:lnTo>
                  <a:lnTo>
                    <a:pt x="27" y="277"/>
                  </a:lnTo>
                  <a:lnTo>
                    <a:pt x="152" y="206"/>
                  </a:lnTo>
                  <a:lnTo>
                    <a:pt x="268" y="273"/>
                  </a:lnTo>
                  <a:lnTo>
                    <a:pt x="272" y="277"/>
                  </a:lnTo>
                  <a:lnTo>
                    <a:pt x="281" y="277"/>
                  </a:lnTo>
                  <a:lnTo>
                    <a:pt x="290" y="273"/>
                  </a:lnTo>
                  <a:lnTo>
                    <a:pt x="295" y="268"/>
                  </a:lnTo>
                  <a:lnTo>
                    <a:pt x="299" y="259"/>
                  </a:lnTo>
                  <a:lnTo>
                    <a:pt x="299" y="251"/>
                  </a:lnTo>
                  <a:lnTo>
                    <a:pt x="295" y="242"/>
                  </a:lnTo>
                  <a:lnTo>
                    <a:pt x="286" y="237"/>
                  </a:lnTo>
                  <a:lnTo>
                    <a:pt x="196" y="179"/>
                  </a:lnTo>
                  <a:lnTo>
                    <a:pt x="254" y="148"/>
                  </a:lnTo>
                  <a:lnTo>
                    <a:pt x="321" y="188"/>
                  </a:lnTo>
                  <a:lnTo>
                    <a:pt x="330" y="192"/>
                  </a:lnTo>
                  <a:lnTo>
                    <a:pt x="335" y="192"/>
                  </a:lnTo>
                  <a:lnTo>
                    <a:pt x="344" y="188"/>
                  </a:lnTo>
                  <a:lnTo>
                    <a:pt x="348" y="179"/>
                  </a:lnTo>
                  <a:lnTo>
                    <a:pt x="348" y="175"/>
                  </a:lnTo>
                  <a:lnTo>
                    <a:pt x="348" y="166"/>
                  </a:lnTo>
                  <a:lnTo>
                    <a:pt x="348" y="157"/>
                  </a:lnTo>
                  <a:lnTo>
                    <a:pt x="339" y="152"/>
                  </a:lnTo>
                  <a:lnTo>
                    <a:pt x="295" y="121"/>
                  </a:lnTo>
                  <a:close/>
                </a:path>
              </a:pathLst>
            </a:custGeom>
            <a:gradFill rotWithShape="1">
              <a:gsLst>
                <a:gs pos="0">
                  <a:srgbClr val="74C7FF"/>
                </a:gs>
                <a:gs pos="100000">
                  <a:srgbClr val="0099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46" name="Freeform 34">
              <a:extLst>
                <a:ext uri="{FF2B5EF4-FFF2-40B4-BE49-F238E27FC236}">
                  <a16:creationId xmlns:a16="http://schemas.microsoft.com/office/drawing/2014/main" id="{28CE4B5A-0E24-3451-3AD0-74F98B260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2" y="536"/>
              <a:ext cx="263" cy="228"/>
            </a:xfrm>
            <a:custGeom>
              <a:avLst/>
              <a:gdLst>
                <a:gd name="T0" fmla="*/ 0 w 263"/>
                <a:gd name="T1" fmla="*/ 116 h 228"/>
                <a:gd name="T2" fmla="*/ 49 w 263"/>
                <a:gd name="T3" fmla="*/ 67 h 228"/>
                <a:gd name="T4" fmla="*/ 67 w 263"/>
                <a:gd name="T5" fmla="*/ 0 h 228"/>
                <a:gd name="T6" fmla="*/ 134 w 263"/>
                <a:gd name="T7" fmla="*/ 23 h 228"/>
                <a:gd name="T8" fmla="*/ 201 w 263"/>
                <a:gd name="T9" fmla="*/ 0 h 228"/>
                <a:gd name="T10" fmla="*/ 214 w 263"/>
                <a:gd name="T11" fmla="*/ 67 h 228"/>
                <a:gd name="T12" fmla="*/ 263 w 263"/>
                <a:gd name="T13" fmla="*/ 116 h 228"/>
                <a:gd name="T14" fmla="*/ 214 w 263"/>
                <a:gd name="T15" fmla="*/ 161 h 228"/>
                <a:gd name="T16" fmla="*/ 201 w 263"/>
                <a:gd name="T17" fmla="*/ 228 h 228"/>
                <a:gd name="T18" fmla="*/ 134 w 263"/>
                <a:gd name="T19" fmla="*/ 210 h 228"/>
                <a:gd name="T20" fmla="*/ 67 w 263"/>
                <a:gd name="T21" fmla="*/ 228 h 228"/>
                <a:gd name="T22" fmla="*/ 49 w 263"/>
                <a:gd name="T23" fmla="*/ 161 h 228"/>
                <a:gd name="T24" fmla="*/ 0 w 263"/>
                <a:gd name="T25" fmla="*/ 116 h 2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3"/>
                <a:gd name="T40" fmla="*/ 0 h 228"/>
                <a:gd name="T41" fmla="*/ 263 w 263"/>
                <a:gd name="T42" fmla="*/ 228 h 2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3" h="228">
                  <a:moveTo>
                    <a:pt x="0" y="116"/>
                  </a:moveTo>
                  <a:lnTo>
                    <a:pt x="49" y="67"/>
                  </a:lnTo>
                  <a:lnTo>
                    <a:pt x="67" y="0"/>
                  </a:lnTo>
                  <a:lnTo>
                    <a:pt x="134" y="23"/>
                  </a:lnTo>
                  <a:lnTo>
                    <a:pt x="201" y="0"/>
                  </a:lnTo>
                  <a:lnTo>
                    <a:pt x="214" y="67"/>
                  </a:lnTo>
                  <a:lnTo>
                    <a:pt x="263" y="116"/>
                  </a:lnTo>
                  <a:lnTo>
                    <a:pt x="214" y="161"/>
                  </a:lnTo>
                  <a:lnTo>
                    <a:pt x="201" y="228"/>
                  </a:lnTo>
                  <a:lnTo>
                    <a:pt x="134" y="210"/>
                  </a:lnTo>
                  <a:lnTo>
                    <a:pt x="67" y="228"/>
                  </a:lnTo>
                  <a:lnTo>
                    <a:pt x="49" y="161"/>
                  </a:lnTo>
                  <a:lnTo>
                    <a:pt x="0" y="116"/>
                  </a:lnTo>
                  <a:close/>
                </a:path>
              </a:pathLst>
            </a:custGeom>
            <a:gradFill rotWithShape="1">
              <a:gsLst>
                <a:gs pos="0">
                  <a:srgbClr val="74C7FF"/>
                </a:gs>
                <a:gs pos="100000">
                  <a:srgbClr val="0099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7896" name="Rectangle 35">
            <a:extLst>
              <a:ext uri="{FF2B5EF4-FFF2-40B4-BE49-F238E27FC236}">
                <a16:creationId xmlns:a16="http://schemas.microsoft.com/office/drawing/2014/main" id="{C7CF8C61-E391-D694-2A0E-BB531D616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38" y="3059113"/>
            <a:ext cx="5162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latin typeface="HY동녘M" pitchFamily="18" charset="-127"/>
              </a:rPr>
              <a:t>여러 사용자에 적합한 다양한 인터페이스를 제공</a:t>
            </a:r>
          </a:p>
        </p:txBody>
      </p:sp>
      <p:grpSp>
        <p:nvGrpSpPr>
          <p:cNvPr id="37897" name="Group 49">
            <a:extLst>
              <a:ext uri="{FF2B5EF4-FFF2-40B4-BE49-F238E27FC236}">
                <a16:creationId xmlns:a16="http://schemas.microsoft.com/office/drawing/2014/main" id="{2FF810B5-61C3-587D-7B8B-4B5FB1BD6672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4430713"/>
            <a:ext cx="431800" cy="498475"/>
            <a:chOff x="982" y="214"/>
            <a:chExt cx="759" cy="872"/>
          </a:xfrm>
        </p:grpSpPr>
        <p:sp>
          <p:nvSpPr>
            <p:cNvPr id="37933" name="Freeform 50">
              <a:extLst>
                <a:ext uri="{FF2B5EF4-FFF2-40B4-BE49-F238E27FC236}">
                  <a16:creationId xmlns:a16="http://schemas.microsoft.com/office/drawing/2014/main" id="{BCD206DD-8630-A3C5-9737-37534CD90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" y="214"/>
              <a:ext cx="299" cy="434"/>
            </a:xfrm>
            <a:custGeom>
              <a:avLst/>
              <a:gdLst>
                <a:gd name="T0" fmla="*/ 174 w 299"/>
                <a:gd name="T1" fmla="*/ 121 h 434"/>
                <a:gd name="T2" fmla="*/ 174 w 299"/>
                <a:gd name="T3" fmla="*/ 23 h 434"/>
                <a:gd name="T4" fmla="*/ 170 w 299"/>
                <a:gd name="T5" fmla="*/ 9 h 434"/>
                <a:gd name="T6" fmla="*/ 165 w 299"/>
                <a:gd name="T7" fmla="*/ 5 h 434"/>
                <a:gd name="T8" fmla="*/ 156 w 299"/>
                <a:gd name="T9" fmla="*/ 0 h 434"/>
                <a:gd name="T10" fmla="*/ 152 w 299"/>
                <a:gd name="T11" fmla="*/ 0 h 434"/>
                <a:gd name="T12" fmla="*/ 143 w 299"/>
                <a:gd name="T13" fmla="*/ 0 h 434"/>
                <a:gd name="T14" fmla="*/ 134 w 299"/>
                <a:gd name="T15" fmla="*/ 5 h 434"/>
                <a:gd name="T16" fmla="*/ 125 w 299"/>
                <a:gd name="T17" fmla="*/ 9 h 434"/>
                <a:gd name="T18" fmla="*/ 125 w 299"/>
                <a:gd name="T19" fmla="*/ 23 h 434"/>
                <a:gd name="T20" fmla="*/ 125 w 299"/>
                <a:gd name="T21" fmla="*/ 126 h 434"/>
                <a:gd name="T22" fmla="*/ 76 w 299"/>
                <a:gd name="T23" fmla="*/ 99 h 434"/>
                <a:gd name="T24" fmla="*/ 67 w 299"/>
                <a:gd name="T25" fmla="*/ 94 h 434"/>
                <a:gd name="T26" fmla="*/ 58 w 299"/>
                <a:gd name="T27" fmla="*/ 94 h 434"/>
                <a:gd name="T28" fmla="*/ 49 w 299"/>
                <a:gd name="T29" fmla="*/ 99 h 434"/>
                <a:gd name="T30" fmla="*/ 45 w 299"/>
                <a:gd name="T31" fmla="*/ 103 h 434"/>
                <a:gd name="T32" fmla="*/ 40 w 299"/>
                <a:gd name="T33" fmla="*/ 112 h 434"/>
                <a:gd name="T34" fmla="*/ 45 w 299"/>
                <a:gd name="T35" fmla="*/ 117 h 434"/>
                <a:gd name="T36" fmla="*/ 45 w 299"/>
                <a:gd name="T37" fmla="*/ 126 h 434"/>
                <a:gd name="T38" fmla="*/ 54 w 299"/>
                <a:gd name="T39" fmla="*/ 134 h 434"/>
                <a:gd name="T40" fmla="*/ 121 w 299"/>
                <a:gd name="T41" fmla="*/ 170 h 434"/>
                <a:gd name="T42" fmla="*/ 121 w 299"/>
                <a:gd name="T43" fmla="*/ 242 h 434"/>
                <a:gd name="T44" fmla="*/ 36 w 299"/>
                <a:gd name="T45" fmla="*/ 188 h 434"/>
                <a:gd name="T46" fmla="*/ 27 w 299"/>
                <a:gd name="T47" fmla="*/ 184 h 434"/>
                <a:gd name="T48" fmla="*/ 18 w 299"/>
                <a:gd name="T49" fmla="*/ 184 h 434"/>
                <a:gd name="T50" fmla="*/ 9 w 299"/>
                <a:gd name="T51" fmla="*/ 188 h 434"/>
                <a:gd name="T52" fmla="*/ 5 w 299"/>
                <a:gd name="T53" fmla="*/ 193 h 434"/>
                <a:gd name="T54" fmla="*/ 0 w 299"/>
                <a:gd name="T55" fmla="*/ 202 h 434"/>
                <a:gd name="T56" fmla="*/ 0 w 299"/>
                <a:gd name="T57" fmla="*/ 210 h 434"/>
                <a:gd name="T58" fmla="*/ 5 w 299"/>
                <a:gd name="T59" fmla="*/ 219 h 434"/>
                <a:gd name="T60" fmla="*/ 14 w 299"/>
                <a:gd name="T61" fmla="*/ 224 h 434"/>
                <a:gd name="T62" fmla="*/ 121 w 299"/>
                <a:gd name="T63" fmla="*/ 291 h 434"/>
                <a:gd name="T64" fmla="*/ 121 w 299"/>
                <a:gd name="T65" fmla="*/ 434 h 434"/>
                <a:gd name="T66" fmla="*/ 174 w 299"/>
                <a:gd name="T67" fmla="*/ 434 h 434"/>
                <a:gd name="T68" fmla="*/ 174 w 299"/>
                <a:gd name="T69" fmla="*/ 291 h 434"/>
                <a:gd name="T70" fmla="*/ 290 w 299"/>
                <a:gd name="T71" fmla="*/ 224 h 434"/>
                <a:gd name="T72" fmla="*/ 295 w 299"/>
                <a:gd name="T73" fmla="*/ 219 h 434"/>
                <a:gd name="T74" fmla="*/ 299 w 299"/>
                <a:gd name="T75" fmla="*/ 210 h 434"/>
                <a:gd name="T76" fmla="*/ 299 w 299"/>
                <a:gd name="T77" fmla="*/ 202 h 434"/>
                <a:gd name="T78" fmla="*/ 299 w 299"/>
                <a:gd name="T79" fmla="*/ 197 h 434"/>
                <a:gd name="T80" fmla="*/ 295 w 299"/>
                <a:gd name="T81" fmla="*/ 188 h 434"/>
                <a:gd name="T82" fmla="*/ 286 w 299"/>
                <a:gd name="T83" fmla="*/ 184 h 434"/>
                <a:gd name="T84" fmla="*/ 277 w 299"/>
                <a:gd name="T85" fmla="*/ 184 h 434"/>
                <a:gd name="T86" fmla="*/ 268 w 299"/>
                <a:gd name="T87" fmla="*/ 188 h 434"/>
                <a:gd name="T88" fmla="*/ 174 w 299"/>
                <a:gd name="T89" fmla="*/ 237 h 434"/>
                <a:gd name="T90" fmla="*/ 174 w 299"/>
                <a:gd name="T91" fmla="*/ 170 h 434"/>
                <a:gd name="T92" fmla="*/ 246 w 299"/>
                <a:gd name="T93" fmla="*/ 134 h 434"/>
                <a:gd name="T94" fmla="*/ 250 w 299"/>
                <a:gd name="T95" fmla="*/ 130 h 434"/>
                <a:gd name="T96" fmla="*/ 255 w 299"/>
                <a:gd name="T97" fmla="*/ 121 h 434"/>
                <a:gd name="T98" fmla="*/ 255 w 299"/>
                <a:gd name="T99" fmla="*/ 112 h 434"/>
                <a:gd name="T100" fmla="*/ 250 w 299"/>
                <a:gd name="T101" fmla="*/ 108 h 434"/>
                <a:gd name="T102" fmla="*/ 246 w 299"/>
                <a:gd name="T103" fmla="*/ 103 h 434"/>
                <a:gd name="T104" fmla="*/ 237 w 299"/>
                <a:gd name="T105" fmla="*/ 99 h 434"/>
                <a:gd name="T106" fmla="*/ 232 w 299"/>
                <a:gd name="T107" fmla="*/ 99 h 434"/>
                <a:gd name="T108" fmla="*/ 223 w 299"/>
                <a:gd name="T109" fmla="*/ 99 h 434"/>
                <a:gd name="T110" fmla="*/ 174 w 299"/>
                <a:gd name="T111" fmla="*/ 121 h 43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99"/>
                <a:gd name="T169" fmla="*/ 0 h 434"/>
                <a:gd name="T170" fmla="*/ 299 w 299"/>
                <a:gd name="T171" fmla="*/ 434 h 43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99" h="434">
                  <a:moveTo>
                    <a:pt x="174" y="121"/>
                  </a:moveTo>
                  <a:lnTo>
                    <a:pt x="174" y="23"/>
                  </a:lnTo>
                  <a:lnTo>
                    <a:pt x="170" y="9"/>
                  </a:lnTo>
                  <a:lnTo>
                    <a:pt x="165" y="5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43" y="0"/>
                  </a:lnTo>
                  <a:lnTo>
                    <a:pt x="134" y="5"/>
                  </a:lnTo>
                  <a:lnTo>
                    <a:pt x="125" y="9"/>
                  </a:lnTo>
                  <a:lnTo>
                    <a:pt x="125" y="23"/>
                  </a:lnTo>
                  <a:lnTo>
                    <a:pt x="125" y="126"/>
                  </a:lnTo>
                  <a:lnTo>
                    <a:pt x="76" y="99"/>
                  </a:lnTo>
                  <a:lnTo>
                    <a:pt x="67" y="94"/>
                  </a:lnTo>
                  <a:lnTo>
                    <a:pt x="58" y="94"/>
                  </a:lnTo>
                  <a:lnTo>
                    <a:pt x="49" y="99"/>
                  </a:lnTo>
                  <a:lnTo>
                    <a:pt x="45" y="103"/>
                  </a:lnTo>
                  <a:lnTo>
                    <a:pt x="40" y="112"/>
                  </a:lnTo>
                  <a:lnTo>
                    <a:pt x="45" y="117"/>
                  </a:lnTo>
                  <a:lnTo>
                    <a:pt x="45" y="126"/>
                  </a:lnTo>
                  <a:lnTo>
                    <a:pt x="54" y="134"/>
                  </a:lnTo>
                  <a:lnTo>
                    <a:pt x="121" y="170"/>
                  </a:lnTo>
                  <a:lnTo>
                    <a:pt x="121" y="242"/>
                  </a:lnTo>
                  <a:lnTo>
                    <a:pt x="36" y="188"/>
                  </a:lnTo>
                  <a:lnTo>
                    <a:pt x="27" y="184"/>
                  </a:lnTo>
                  <a:lnTo>
                    <a:pt x="18" y="184"/>
                  </a:lnTo>
                  <a:lnTo>
                    <a:pt x="9" y="188"/>
                  </a:lnTo>
                  <a:lnTo>
                    <a:pt x="5" y="193"/>
                  </a:lnTo>
                  <a:lnTo>
                    <a:pt x="0" y="202"/>
                  </a:lnTo>
                  <a:lnTo>
                    <a:pt x="0" y="210"/>
                  </a:lnTo>
                  <a:lnTo>
                    <a:pt x="5" y="219"/>
                  </a:lnTo>
                  <a:lnTo>
                    <a:pt x="14" y="224"/>
                  </a:lnTo>
                  <a:lnTo>
                    <a:pt x="121" y="291"/>
                  </a:lnTo>
                  <a:lnTo>
                    <a:pt x="121" y="434"/>
                  </a:lnTo>
                  <a:lnTo>
                    <a:pt x="174" y="434"/>
                  </a:lnTo>
                  <a:lnTo>
                    <a:pt x="174" y="291"/>
                  </a:lnTo>
                  <a:lnTo>
                    <a:pt x="290" y="224"/>
                  </a:lnTo>
                  <a:lnTo>
                    <a:pt x="295" y="219"/>
                  </a:lnTo>
                  <a:lnTo>
                    <a:pt x="299" y="210"/>
                  </a:lnTo>
                  <a:lnTo>
                    <a:pt x="299" y="202"/>
                  </a:lnTo>
                  <a:lnTo>
                    <a:pt x="299" y="197"/>
                  </a:lnTo>
                  <a:lnTo>
                    <a:pt x="295" y="188"/>
                  </a:lnTo>
                  <a:lnTo>
                    <a:pt x="286" y="184"/>
                  </a:lnTo>
                  <a:lnTo>
                    <a:pt x="277" y="184"/>
                  </a:lnTo>
                  <a:lnTo>
                    <a:pt x="268" y="188"/>
                  </a:lnTo>
                  <a:lnTo>
                    <a:pt x="174" y="237"/>
                  </a:lnTo>
                  <a:lnTo>
                    <a:pt x="174" y="170"/>
                  </a:lnTo>
                  <a:lnTo>
                    <a:pt x="246" y="134"/>
                  </a:lnTo>
                  <a:lnTo>
                    <a:pt x="250" y="130"/>
                  </a:lnTo>
                  <a:lnTo>
                    <a:pt x="255" y="121"/>
                  </a:lnTo>
                  <a:lnTo>
                    <a:pt x="255" y="112"/>
                  </a:lnTo>
                  <a:lnTo>
                    <a:pt x="250" y="108"/>
                  </a:lnTo>
                  <a:lnTo>
                    <a:pt x="246" y="103"/>
                  </a:lnTo>
                  <a:lnTo>
                    <a:pt x="237" y="99"/>
                  </a:lnTo>
                  <a:lnTo>
                    <a:pt x="232" y="99"/>
                  </a:lnTo>
                  <a:lnTo>
                    <a:pt x="223" y="99"/>
                  </a:lnTo>
                  <a:lnTo>
                    <a:pt x="174" y="121"/>
                  </a:lnTo>
                  <a:close/>
                </a:path>
              </a:pathLst>
            </a:custGeom>
            <a:gradFill rotWithShape="1">
              <a:gsLst>
                <a:gs pos="0">
                  <a:srgbClr val="74C7FF"/>
                </a:gs>
                <a:gs pos="100000">
                  <a:srgbClr val="0099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34" name="Freeform 51">
              <a:extLst>
                <a:ext uri="{FF2B5EF4-FFF2-40B4-BE49-F238E27FC236}">
                  <a16:creationId xmlns:a16="http://schemas.microsoft.com/office/drawing/2014/main" id="{E7B3114B-32CF-659D-EA18-3ADA81691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" y="398"/>
              <a:ext cx="393" cy="272"/>
            </a:xfrm>
            <a:custGeom>
              <a:avLst/>
              <a:gdLst>
                <a:gd name="T0" fmla="*/ 121 w 393"/>
                <a:gd name="T1" fmla="*/ 71 h 272"/>
                <a:gd name="T2" fmla="*/ 36 w 393"/>
                <a:gd name="T3" fmla="*/ 22 h 272"/>
                <a:gd name="T4" fmla="*/ 27 w 393"/>
                <a:gd name="T5" fmla="*/ 18 h 272"/>
                <a:gd name="T6" fmla="*/ 18 w 393"/>
                <a:gd name="T7" fmla="*/ 18 h 272"/>
                <a:gd name="T8" fmla="*/ 9 w 393"/>
                <a:gd name="T9" fmla="*/ 22 h 272"/>
                <a:gd name="T10" fmla="*/ 5 w 393"/>
                <a:gd name="T11" fmla="*/ 31 h 272"/>
                <a:gd name="T12" fmla="*/ 0 w 393"/>
                <a:gd name="T13" fmla="*/ 40 h 272"/>
                <a:gd name="T14" fmla="*/ 0 w 393"/>
                <a:gd name="T15" fmla="*/ 49 h 272"/>
                <a:gd name="T16" fmla="*/ 5 w 393"/>
                <a:gd name="T17" fmla="*/ 58 h 272"/>
                <a:gd name="T18" fmla="*/ 9 w 393"/>
                <a:gd name="T19" fmla="*/ 62 h 272"/>
                <a:gd name="T20" fmla="*/ 98 w 393"/>
                <a:gd name="T21" fmla="*/ 116 h 272"/>
                <a:gd name="T22" fmla="*/ 54 w 393"/>
                <a:gd name="T23" fmla="*/ 143 h 272"/>
                <a:gd name="T24" fmla="*/ 45 w 393"/>
                <a:gd name="T25" fmla="*/ 147 h 272"/>
                <a:gd name="T26" fmla="*/ 40 w 393"/>
                <a:gd name="T27" fmla="*/ 156 h 272"/>
                <a:gd name="T28" fmla="*/ 40 w 393"/>
                <a:gd name="T29" fmla="*/ 165 h 272"/>
                <a:gd name="T30" fmla="*/ 40 w 393"/>
                <a:gd name="T31" fmla="*/ 174 h 272"/>
                <a:gd name="T32" fmla="*/ 49 w 393"/>
                <a:gd name="T33" fmla="*/ 178 h 272"/>
                <a:gd name="T34" fmla="*/ 54 w 393"/>
                <a:gd name="T35" fmla="*/ 183 h 272"/>
                <a:gd name="T36" fmla="*/ 63 w 393"/>
                <a:gd name="T37" fmla="*/ 183 h 272"/>
                <a:gd name="T38" fmla="*/ 72 w 393"/>
                <a:gd name="T39" fmla="*/ 183 h 272"/>
                <a:gd name="T40" fmla="*/ 139 w 393"/>
                <a:gd name="T41" fmla="*/ 143 h 272"/>
                <a:gd name="T42" fmla="*/ 197 w 393"/>
                <a:gd name="T43" fmla="*/ 178 h 272"/>
                <a:gd name="T44" fmla="*/ 112 w 393"/>
                <a:gd name="T45" fmla="*/ 223 h 272"/>
                <a:gd name="T46" fmla="*/ 103 w 393"/>
                <a:gd name="T47" fmla="*/ 232 h 272"/>
                <a:gd name="T48" fmla="*/ 98 w 393"/>
                <a:gd name="T49" fmla="*/ 241 h 272"/>
                <a:gd name="T50" fmla="*/ 98 w 393"/>
                <a:gd name="T51" fmla="*/ 246 h 272"/>
                <a:gd name="T52" fmla="*/ 98 w 393"/>
                <a:gd name="T53" fmla="*/ 254 h 272"/>
                <a:gd name="T54" fmla="*/ 103 w 393"/>
                <a:gd name="T55" fmla="*/ 263 h 272"/>
                <a:gd name="T56" fmla="*/ 112 w 393"/>
                <a:gd name="T57" fmla="*/ 268 h 272"/>
                <a:gd name="T58" fmla="*/ 121 w 393"/>
                <a:gd name="T59" fmla="*/ 268 h 272"/>
                <a:gd name="T60" fmla="*/ 130 w 393"/>
                <a:gd name="T61" fmla="*/ 263 h 272"/>
                <a:gd name="T62" fmla="*/ 241 w 393"/>
                <a:gd name="T63" fmla="*/ 201 h 272"/>
                <a:gd name="T64" fmla="*/ 366 w 393"/>
                <a:gd name="T65" fmla="*/ 272 h 272"/>
                <a:gd name="T66" fmla="*/ 393 w 393"/>
                <a:gd name="T67" fmla="*/ 228 h 272"/>
                <a:gd name="T68" fmla="*/ 268 w 393"/>
                <a:gd name="T69" fmla="*/ 156 h 272"/>
                <a:gd name="T70" fmla="*/ 268 w 393"/>
                <a:gd name="T71" fmla="*/ 22 h 272"/>
                <a:gd name="T72" fmla="*/ 268 w 393"/>
                <a:gd name="T73" fmla="*/ 13 h 272"/>
                <a:gd name="T74" fmla="*/ 264 w 393"/>
                <a:gd name="T75" fmla="*/ 9 h 272"/>
                <a:gd name="T76" fmla="*/ 255 w 393"/>
                <a:gd name="T77" fmla="*/ 4 h 272"/>
                <a:gd name="T78" fmla="*/ 250 w 393"/>
                <a:gd name="T79" fmla="*/ 0 h 272"/>
                <a:gd name="T80" fmla="*/ 241 w 393"/>
                <a:gd name="T81" fmla="*/ 0 h 272"/>
                <a:gd name="T82" fmla="*/ 232 w 393"/>
                <a:gd name="T83" fmla="*/ 4 h 272"/>
                <a:gd name="T84" fmla="*/ 228 w 393"/>
                <a:gd name="T85" fmla="*/ 13 h 272"/>
                <a:gd name="T86" fmla="*/ 228 w 393"/>
                <a:gd name="T87" fmla="*/ 22 h 272"/>
                <a:gd name="T88" fmla="*/ 223 w 393"/>
                <a:gd name="T89" fmla="*/ 129 h 272"/>
                <a:gd name="T90" fmla="*/ 165 w 393"/>
                <a:gd name="T91" fmla="*/ 94 h 272"/>
                <a:gd name="T92" fmla="*/ 170 w 393"/>
                <a:gd name="T93" fmla="*/ 18 h 272"/>
                <a:gd name="T94" fmla="*/ 165 w 393"/>
                <a:gd name="T95" fmla="*/ 9 h 272"/>
                <a:gd name="T96" fmla="*/ 161 w 393"/>
                <a:gd name="T97" fmla="*/ 4 h 272"/>
                <a:gd name="T98" fmla="*/ 156 w 393"/>
                <a:gd name="T99" fmla="*/ 0 h 272"/>
                <a:gd name="T100" fmla="*/ 148 w 393"/>
                <a:gd name="T101" fmla="*/ 0 h 272"/>
                <a:gd name="T102" fmla="*/ 139 w 393"/>
                <a:gd name="T103" fmla="*/ 0 h 272"/>
                <a:gd name="T104" fmla="*/ 134 w 393"/>
                <a:gd name="T105" fmla="*/ 4 h 272"/>
                <a:gd name="T106" fmla="*/ 130 w 393"/>
                <a:gd name="T107" fmla="*/ 9 h 272"/>
                <a:gd name="T108" fmla="*/ 125 w 393"/>
                <a:gd name="T109" fmla="*/ 18 h 272"/>
                <a:gd name="T110" fmla="*/ 121 w 393"/>
                <a:gd name="T111" fmla="*/ 71 h 2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93"/>
                <a:gd name="T169" fmla="*/ 0 h 272"/>
                <a:gd name="T170" fmla="*/ 393 w 393"/>
                <a:gd name="T171" fmla="*/ 272 h 27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93" h="272">
                  <a:moveTo>
                    <a:pt x="121" y="71"/>
                  </a:moveTo>
                  <a:lnTo>
                    <a:pt x="36" y="22"/>
                  </a:lnTo>
                  <a:lnTo>
                    <a:pt x="27" y="18"/>
                  </a:lnTo>
                  <a:lnTo>
                    <a:pt x="18" y="18"/>
                  </a:lnTo>
                  <a:lnTo>
                    <a:pt x="9" y="22"/>
                  </a:lnTo>
                  <a:lnTo>
                    <a:pt x="5" y="31"/>
                  </a:lnTo>
                  <a:lnTo>
                    <a:pt x="0" y="40"/>
                  </a:lnTo>
                  <a:lnTo>
                    <a:pt x="0" y="49"/>
                  </a:lnTo>
                  <a:lnTo>
                    <a:pt x="5" y="58"/>
                  </a:lnTo>
                  <a:lnTo>
                    <a:pt x="9" y="62"/>
                  </a:lnTo>
                  <a:lnTo>
                    <a:pt x="98" y="116"/>
                  </a:lnTo>
                  <a:lnTo>
                    <a:pt x="54" y="143"/>
                  </a:lnTo>
                  <a:lnTo>
                    <a:pt x="45" y="147"/>
                  </a:lnTo>
                  <a:lnTo>
                    <a:pt x="40" y="156"/>
                  </a:lnTo>
                  <a:lnTo>
                    <a:pt x="40" y="165"/>
                  </a:lnTo>
                  <a:lnTo>
                    <a:pt x="40" y="174"/>
                  </a:lnTo>
                  <a:lnTo>
                    <a:pt x="49" y="178"/>
                  </a:lnTo>
                  <a:lnTo>
                    <a:pt x="54" y="183"/>
                  </a:lnTo>
                  <a:lnTo>
                    <a:pt x="63" y="183"/>
                  </a:lnTo>
                  <a:lnTo>
                    <a:pt x="72" y="183"/>
                  </a:lnTo>
                  <a:lnTo>
                    <a:pt x="139" y="143"/>
                  </a:lnTo>
                  <a:lnTo>
                    <a:pt x="197" y="178"/>
                  </a:lnTo>
                  <a:lnTo>
                    <a:pt x="112" y="223"/>
                  </a:lnTo>
                  <a:lnTo>
                    <a:pt x="103" y="232"/>
                  </a:lnTo>
                  <a:lnTo>
                    <a:pt x="98" y="241"/>
                  </a:lnTo>
                  <a:lnTo>
                    <a:pt x="98" y="246"/>
                  </a:lnTo>
                  <a:lnTo>
                    <a:pt x="98" y="254"/>
                  </a:lnTo>
                  <a:lnTo>
                    <a:pt x="103" y="263"/>
                  </a:lnTo>
                  <a:lnTo>
                    <a:pt x="112" y="268"/>
                  </a:lnTo>
                  <a:lnTo>
                    <a:pt x="121" y="268"/>
                  </a:lnTo>
                  <a:lnTo>
                    <a:pt x="130" y="263"/>
                  </a:lnTo>
                  <a:lnTo>
                    <a:pt x="241" y="201"/>
                  </a:lnTo>
                  <a:lnTo>
                    <a:pt x="366" y="272"/>
                  </a:lnTo>
                  <a:lnTo>
                    <a:pt x="393" y="228"/>
                  </a:lnTo>
                  <a:lnTo>
                    <a:pt x="268" y="156"/>
                  </a:lnTo>
                  <a:lnTo>
                    <a:pt x="268" y="22"/>
                  </a:lnTo>
                  <a:lnTo>
                    <a:pt x="268" y="13"/>
                  </a:lnTo>
                  <a:lnTo>
                    <a:pt x="264" y="9"/>
                  </a:lnTo>
                  <a:lnTo>
                    <a:pt x="255" y="4"/>
                  </a:lnTo>
                  <a:lnTo>
                    <a:pt x="250" y="0"/>
                  </a:lnTo>
                  <a:lnTo>
                    <a:pt x="241" y="0"/>
                  </a:lnTo>
                  <a:lnTo>
                    <a:pt x="232" y="4"/>
                  </a:lnTo>
                  <a:lnTo>
                    <a:pt x="228" y="13"/>
                  </a:lnTo>
                  <a:lnTo>
                    <a:pt x="228" y="22"/>
                  </a:lnTo>
                  <a:lnTo>
                    <a:pt x="223" y="129"/>
                  </a:lnTo>
                  <a:lnTo>
                    <a:pt x="165" y="94"/>
                  </a:lnTo>
                  <a:lnTo>
                    <a:pt x="170" y="18"/>
                  </a:lnTo>
                  <a:lnTo>
                    <a:pt x="165" y="9"/>
                  </a:lnTo>
                  <a:lnTo>
                    <a:pt x="161" y="4"/>
                  </a:lnTo>
                  <a:lnTo>
                    <a:pt x="156" y="0"/>
                  </a:lnTo>
                  <a:lnTo>
                    <a:pt x="148" y="0"/>
                  </a:lnTo>
                  <a:lnTo>
                    <a:pt x="139" y="0"/>
                  </a:lnTo>
                  <a:lnTo>
                    <a:pt x="134" y="4"/>
                  </a:lnTo>
                  <a:lnTo>
                    <a:pt x="130" y="9"/>
                  </a:lnTo>
                  <a:lnTo>
                    <a:pt x="125" y="18"/>
                  </a:lnTo>
                  <a:lnTo>
                    <a:pt x="121" y="71"/>
                  </a:lnTo>
                  <a:close/>
                </a:path>
              </a:pathLst>
            </a:custGeom>
            <a:gradFill rotWithShape="1">
              <a:gsLst>
                <a:gs pos="0">
                  <a:srgbClr val="74C7FF"/>
                </a:gs>
                <a:gs pos="100000">
                  <a:srgbClr val="0099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35" name="Freeform 52">
              <a:extLst>
                <a:ext uri="{FF2B5EF4-FFF2-40B4-BE49-F238E27FC236}">
                  <a16:creationId xmlns:a16="http://schemas.microsoft.com/office/drawing/2014/main" id="{F6552729-A72F-F305-9B84-89AE2BB31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" y="626"/>
              <a:ext cx="393" cy="277"/>
            </a:xfrm>
            <a:custGeom>
              <a:avLst/>
              <a:gdLst>
                <a:gd name="T0" fmla="*/ 98 w 393"/>
                <a:gd name="T1" fmla="*/ 156 h 277"/>
                <a:gd name="T2" fmla="*/ 9 w 393"/>
                <a:gd name="T3" fmla="*/ 205 h 277"/>
                <a:gd name="T4" fmla="*/ 0 w 393"/>
                <a:gd name="T5" fmla="*/ 214 h 277"/>
                <a:gd name="T6" fmla="*/ 0 w 393"/>
                <a:gd name="T7" fmla="*/ 223 h 277"/>
                <a:gd name="T8" fmla="*/ 0 w 393"/>
                <a:gd name="T9" fmla="*/ 228 h 277"/>
                <a:gd name="T10" fmla="*/ 0 w 393"/>
                <a:gd name="T11" fmla="*/ 237 h 277"/>
                <a:gd name="T12" fmla="*/ 9 w 393"/>
                <a:gd name="T13" fmla="*/ 246 h 277"/>
                <a:gd name="T14" fmla="*/ 14 w 393"/>
                <a:gd name="T15" fmla="*/ 250 h 277"/>
                <a:gd name="T16" fmla="*/ 23 w 393"/>
                <a:gd name="T17" fmla="*/ 250 h 277"/>
                <a:gd name="T18" fmla="*/ 36 w 393"/>
                <a:gd name="T19" fmla="*/ 250 h 277"/>
                <a:gd name="T20" fmla="*/ 125 w 393"/>
                <a:gd name="T21" fmla="*/ 196 h 277"/>
                <a:gd name="T22" fmla="*/ 125 w 393"/>
                <a:gd name="T23" fmla="*/ 250 h 277"/>
                <a:gd name="T24" fmla="*/ 125 w 393"/>
                <a:gd name="T25" fmla="*/ 263 h 277"/>
                <a:gd name="T26" fmla="*/ 130 w 393"/>
                <a:gd name="T27" fmla="*/ 268 h 277"/>
                <a:gd name="T28" fmla="*/ 139 w 393"/>
                <a:gd name="T29" fmla="*/ 272 h 277"/>
                <a:gd name="T30" fmla="*/ 143 w 393"/>
                <a:gd name="T31" fmla="*/ 277 h 277"/>
                <a:gd name="T32" fmla="*/ 152 w 393"/>
                <a:gd name="T33" fmla="*/ 277 h 277"/>
                <a:gd name="T34" fmla="*/ 161 w 393"/>
                <a:gd name="T35" fmla="*/ 272 h 277"/>
                <a:gd name="T36" fmla="*/ 165 w 393"/>
                <a:gd name="T37" fmla="*/ 263 h 277"/>
                <a:gd name="T38" fmla="*/ 165 w 393"/>
                <a:gd name="T39" fmla="*/ 254 h 277"/>
                <a:gd name="T40" fmla="*/ 165 w 393"/>
                <a:gd name="T41" fmla="*/ 178 h 277"/>
                <a:gd name="T42" fmla="*/ 223 w 393"/>
                <a:gd name="T43" fmla="*/ 143 h 277"/>
                <a:gd name="T44" fmla="*/ 223 w 393"/>
                <a:gd name="T45" fmla="*/ 241 h 277"/>
                <a:gd name="T46" fmla="*/ 223 w 393"/>
                <a:gd name="T47" fmla="*/ 250 h 277"/>
                <a:gd name="T48" fmla="*/ 228 w 393"/>
                <a:gd name="T49" fmla="*/ 259 h 277"/>
                <a:gd name="T50" fmla="*/ 237 w 393"/>
                <a:gd name="T51" fmla="*/ 263 h 277"/>
                <a:gd name="T52" fmla="*/ 246 w 393"/>
                <a:gd name="T53" fmla="*/ 268 h 277"/>
                <a:gd name="T54" fmla="*/ 255 w 393"/>
                <a:gd name="T55" fmla="*/ 268 h 277"/>
                <a:gd name="T56" fmla="*/ 259 w 393"/>
                <a:gd name="T57" fmla="*/ 263 h 277"/>
                <a:gd name="T58" fmla="*/ 264 w 393"/>
                <a:gd name="T59" fmla="*/ 254 h 277"/>
                <a:gd name="T60" fmla="*/ 268 w 393"/>
                <a:gd name="T61" fmla="*/ 246 h 277"/>
                <a:gd name="T62" fmla="*/ 268 w 393"/>
                <a:gd name="T63" fmla="*/ 116 h 277"/>
                <a:gd name="T64" fmla="*/ 393 w 393"/>
                <a:gd name="T65" fmla="*/ 44 h 277"/>
                <a:gd name="T66" fmla="*/ 366 w 393"/>
                <a:gd name="T67" fmla="*/ 0 h 277"/>
                <a:gd name="T68" fmla="*/ 241 w 393"/>
                <a:gd name="T69" fmla="*/ 71 h 277"/>
                <a:gd name="T70" fmla="*/ 125 w 393"/>
                <a:gd name="T71" fmla="*/ 4 h 277"/>
                <a:gd name="T72" fmla="*/ 121 w 393"/>
                <a:gd name="T73" fmla="*/ 0 h 277"/>
                <a:gd name="T74" fmla="*/ 112 w 393"/>
                <a:gd name="T75" fmla="*/ 0 h 277"/>
                <a:gd name="T76" fmla="*/ 103 w 393"/>
                <a:gd name="T77" fmla="*/ 4 h 277"/>
                <a:gd name="T78" fmla="*/ 98 w 393"/>
                <a:gd name="T79" fmla="*/ 9 h 277"/>
                <a:gd name="T80" fmla="*/ 94 w 393"/>
                <a:gd name="T81" fmla="*/ 18 h 277"/>
                <a:gd name="T82" fmla="*/ 94 w 393"/>
                <a:gd name="T83" fmla="*/ 26 h 277"/>
                <a:gd name="T84" fmla="*/ 98 w 393"/>
                <a:gd name="T85" fmla="*/ 35 h 277"/>
                <a:gd name="T86" fmla="*/ 107 w 393"/>
                <a:gd name="T87" fmla="*/ 40 h 277"/>
                <a:gd name="T88" fmla="*/ 197 w 393"/>
                <a:gd name="T89" fmla="*/ 98 h 277"/>
                <a:gd name="T90" fmla="*/ 139 w 393"/>
                <a:gd name="T91" fmla="*/ 129 h 277"/>
                <a:gd name="T92" fmla="*/ 72 w 393"/>
                <a:gd name="T93" fmla="*/ 89 h 277"/>
                <a:gd name="T94" fmla="*/ 63 w 393"/>
                <a:gd name="T95" fmla="*/ 85 h 277"/>
                <a:gd name="T96" fmla="*/ 58 w 393"/>
                <a:gd name="T97" fmla="*/ 85 h 277"/>
                <a:gd name="T98" fmla="*/ 49 w 393"/>
                <a:gd name="T99" fmla="*/ 89 h 277"/>
                <a:gd name="T100" fmla="*/ 45 w 393"/>
                <a:gd name="T101" fmla="*/ 98 h 277"/>
                <a:gd name="T102" fmla="*/ 45 w 393"/>
                <a:gd name="T103" fmla="*/ 102 h 277"/>
                <a:gd name="T104" fmla="*/ 45 w 393"/>
                <a:gd name="T105" fmla="*/ 111 h 277"/>
                <a:gd name="T106" fmla="*/ 45 w 393"/>
                <a:gd name="T107" fmla="*/ 120 h 277"/>
                <a:gd name="T108" fmla="*/ 54 w 393"/>
                <a:gd name="T109" fmla="*/ 125 h 277"/>
                <a:gd name="T110" fmla="*/ 98 w 393"/>
                <a:gd name="T111" fmla="*/ 156 h 27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93"/>
                <a:gd name="T169" fmla="*/ 0 h 277"/>
                <a:gd name="T170" fmla="*/ 393 w 393"/>
                <a:gd name="T171" fmla="*/ 277 h 27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93" h="277">
                  <a:moveTo>
                    <a:pt x="98" y="156"/>
                  </a:moveTo>
                  <a:lnTo>
                    <a:pt x="9" y="205"/>
                  </a:lnTo>
                  <a:lnTo>
                    <a:pt x="0" y="214"/>
                  </a:lnTo>
                  <a:lnTo>
                    <a:pt x="0" y="223"/>
                  </a:lnTo>
                  <a:lnTo>
                    <a:pt x="0" y="228"/>
                  </a:lnTo>
                  <a:lnTo>
                    <a:pt x="0" y="237"/>
                  </a:lnTo>
                  <a:lnTo>
                    <a:pt x="9" y="246"/>
                  </a:lnTo>
                  <a:lnTo>
                    <a:pt x="14" y="250"/>
                  </a:lnTo>
                  <a:lnTo>
                    <a:pt x="23" y="250"/>
                  </a:lnTo>
                  <a:lnTo>
                    <a:pt x="36" y="250"/>
                  </a:lnTo>
                  <a:lnTo>
                    <a:pt x="125" y="196"/>
                  </a:lnTo>
                  <a:lnTo>
                    <a:pt x="125" y="250"/>
                  </a:lnTo>
                  <a:lnTo>
                    <a:pt x="125" y="263"/>
                  </a:lnTo>
                  <a:lnTo>
                    <a:pt x="130" y="268"/>
                  </a:lnTo>
                  <a:lnTo>
                    <a:pt x="139" y="272"/>
                  </a:lnTo>
                  <a:lnTo>
                    <a:pt x="143" y="277"/>
                  </a:lnTo>
                  <a:lnTo>
                    <a:pt x="152" y="277"/>
                  </a:lnTo>
                  <a:lnTo>
                    <a:pt x="161" y="272"/>
                  </a:lnTo>
                  <a:lnTo>
                    <a:pt x="165" y="263"/>
                  </a:lnTo>
                  <a:lnTo>
                    <a:pt x="165" y="254"/>
                  </a:lnTo>
                  <a:lnTo>
                    <a:pt x="165" y="178"/>
                  </a:lnTo>
                  <a:lnTo>
                    <a:pt x="223" y="143"/>
                  </a:lnTo>
                  <a:lnTo>
                    <a:pt x="223" y="241"/>
                  </a:lnTo>
                  <a:lnTo>
                    <a:pt x="223" y="250"/>
                  </a:lnTo>
                  <a:lnTo>
                    <a:pt x="228" y="259"/>
                  </a:lnTo>
                  <a:lnTo>
                    <a:pt x="237" y="263"/>
                  </a:lnTo>
                  <a:lnTo>
                    <a:pt x="246" y="268"/>
                  </a:lnTo>
                  <a:lnTo>
                    <a:pt x="255" y="268"/>
                  </a:lnTo>
                  <a:lnTo>
                    <a:pt x="259" y="263"/>
                  </a:lnTo>
                  <a:lnTo>
                    <a:pt x="264" y="254"/>
                  </a:lnTo>
                  <a:lnTo>
                    <a:pt x="268" y="246"/>
                  </a:lnTo>
                  <a:lnTo>
                    <a:pt x="268" y="116"/>
                  </a:lnTo>
                  <a:lnTo>
                    <a:pt x="393" y="44"/>
                  </a:lnTo>
                  <a:lnTo>
                    <a:pt x="366" y="0"/>
                  </a:lnTo>
                  <a:lnTo>
                    <a:pt x="241" y="71"/>
                  </a:lnTo>
                  <a:lnTo>
                    <a:pt x="125" y="4"/>
                  </a:lnTo>
                  <a:lnTo>
                    <a:pt x="121" y="0"/>
                  </a:lnTo>
                  <a:lnTo>
                    <a:pt x="112" y="0"/>
                  </a:lnTo>
                  <a:lnTo>
                    <a:pt x="103" y="4"/>
                  </a:lnTo>
                  <a:lnTo>
                    <a:pt x="98" y="9"/>
                  </a:lnTo>
                  <a:lnTo>
                    <a:pt x="94" y="18"/>
                  </a:lnTo>
                  <a:lnTo>
                    <a:pt x="94" y="26"/>
                  </a:lnTo>
                  <a:lnTo>
                    <a:pt x="98" y="35"/>
                  </a:lnTo>
                  <a:lnTo>
                    <a:pt x="107" y="40"/>
                  </a:lnTo>
                  <a:lnTo>
                    <a:pt x="197" y="98"/>
                  </a:lnTo>
                  <a:lnTo>
                    <a:pt x="139" y="129"/>
                  </a:lnTo>
                  <a:lnTo>
                    <a:pt x="72" y="89"/>
                  </a:lnTo>
                  <a:lnTo>
                    <a:pt x="63" y="85"/>
                  </a:lnTo>
                  <a:lnTo>
                    <a:pt x="58" y="85"/>
                  </a:lnTo>
                  <a:lnTo>
                    <a:pt x="49" y="89"/>
                  </a:lnTo>
                  <a:lnTo>
                    <a:pt x="45" y="98"/>
                  </a:lnTo>
                  <a:lnTo>
                    <a:pt x="45" y="102"/>
                  </a:lnTo>
                  <a:lnTo>
                    <a:pt x="45" y="111"/>
                  </a:lnTo>
                  <a:lnTo>
                    <a:pt x="45" y="120"/>
                  </a:lnTo>
                  <a:lnTo>
                    <a:pt x="54" y="125"/>
                  </a:lnTo>
                  <a:lnTo>
                    <a:pt x="98" y="156"/>
                  </a:lnTo>
                  <a:close/>
                </a:path>
              </a:pathLst>
            </a:custGeom>
            <a:gradFill rotWithShape="1">
              <a:gsLst>
                <a:gs pos="0">
                  <a:srgbClr val="74C7FF"/>
                </a:gs>
                <a:gs pos="100000">
                  <a:srgbClr val="0099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36" name="Freeform 53">
              <a:extLst>
                <a:ext uri="{FF2B5EF4-FFF2-40B4-BE49-F238E27FC236}">
                  <a16:creationId xmlns:a16="http://schemas.microsoft.com/office/drawing/2014/main" id="{E7A4F1F0-B4E7-95E7-E193-3292D2515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0" y="648"/>
              <a:ext cx="299" cy="438"/>
            </a:xfrm>
            <a:custGeom>
              <a:avLst/>
              <a:gdLst>
                <a:gd name="T0" fmla="*/ 125 w 299"/>
                <a:gd name="T1" fmla="*/ 313 h 438"/>
                <a:gd name="T2" fmla="*/ 125 w 299"/>
                <a:gd name="T3" fmla="*/ 411 h 438"/>
                <a:gd name="T4" fmla="*/ 129 w 299"/>
                <a:gd name="T5" fmla="*/ 425 h 438"/>
                <a:gd name="T6" fmla="*/ 134 w 299"/>
                <a:gd name="T7" fmla="*/ 429 h 438"/>
                <a:gd name="T8" fmla="*/ 143 w 299"/>
                <a:gd name="T9" fmla="*/ 434 h 438"/>
                <a:gd name="T10" fmla="*/ 147 w 299"/>
                <a:gd name="T11" fmla="*/ 438 h 438"/>
                <a:gd name="T12" fmla="*/ 156 w 299"/>
                <a:gd name="T13" fmla="*/ 434 h 438"/>
                <a:gd name="T14" fmla="*/ 165 w 299"/>
                <a:gd name="T15" fmla="*/ 429 h 438"/>
                <a:gd name="T16" fmla="*/ 174 w 299"/>
                <a:gd name="T17" fmla="*/ 425 h 438"/>
                <a:gd name="T18" fmla="*/ 174 w 299"/>
                <a:gd name="T19" fmla="*/ 411 h 438"/>
                <a:gd name="T20" fmla="*/ 174 w 299"/>
                <a:gd name="T21" fmla="*/ 308 h 438"/>
                <a:gd name="T22" fmla="*/ 223 w 299"/>
                <a:gd name="T23" fmla="*/ 335 h 438"/>
                <a:gd name="T24" fmla="*/ 232 w 299"/>
                <a:gd name="T25" fmla="*/ 340 h 438"/>
                <a:gd name="T26" fmla="*/ 241 w 299"/>
                <a:gd name="T27" fmla="*/ 340 h 438"/>
                <a:gd name="T28" fmla="*/ 250 w 299"/>
                <a:gd name="T29" fmla="*/ 335 h 438"/>
                <a:gd name="T30" fmla="*/ 254 w 299"/>
                <a:gd name="T31" fmla="*/ 331 h 438"/>
                <a:gd name="T32" fmla="*/ 254 w 299"/>
                <a:gd name="T33" fmla="*/ 322 h 438"/>
                <a:gd name="T34" fmla="*/ 254 w 299"/>
                <a:gd name="T35" fmla="*/ 317 h 438"/>
                <a:gd name="T36" fmla="*/ 254 w 299"/>
                <a:gd name="T37" fmla="*/ 308 h 438"/>
                <a:gd name="T38" fmla="*/ 245 w 299"/>
                <a:gd name="T39" fmla="*/ 300 h 438"/>
                <a:gd name="T40" fmla="*/ 178 w 299"/>
                <a:gd name="T41" fmla="*/ 264 h 438"/>
                <a:gd name="T42" fmla="*/ 178 w 299"/>
                <a:gd name="T43" fmla="*/ 192 h 438"/>
                <a:gd name="T44" fmla="*/ 263 w 299"/>
                <a:gd name="T45" fmla="*/ 246 h 438"/>
                <a:gd name="T46" fmla="*/ 272 w 299"/>
                <a:gd name="T47" fmla="*/ 250 h 438"/>
                <a:gd name="T48" fmla="*/ 281 w 299"/>
                <a:gd name="T49" fmla="*/ 250 h 438"/>
                <a:gd name="T50" fmla="*/ 290 w 299"/>
                <a:gd name="T51" fmla="*/ 246 h 438"/>
                <a:gd name="T52" fmla="*/ 294 w 299"/>
                <a:gd name="T53" fmla="*/ 241 h 438"/>
                <a:gd name="T54" fmla="*/ 299 w 299"/>
                <a:gd name="T55" fmla="*/ 232 h 438"/>
                <a:gd name="T56" fmla="*/ 299 w 299"/>
                <a:gd name="T57" fmla="*/ 224 h 438"/>
                <a:gd name="T58" fmla="*/ 294 w 299"/>
                <a:gd name="T59" fmla="*/ 215 h 438"/>
                <a:gd name="T60" fmla="*/ 285 w 299"/>
                <a:gd name="T61" fmla="*/ 210 h 438"/>
                <a:gd name="T62" fmla="*/ 178 w 299"/>
                <a:gd name="T63" fmla="*/ 143 h 438"/>
                <a:gd name="T64" fmla="*/ 178 w 299"/>
                <a:gd name="T65" fmla="*/ 0 h 438"/>
                <a:gd name="T66" fmla="*/ 125 w 299"/>
                <a:gd name="T67" fmla="*/ 0 h 438"/>
                <a:gd name="T68" fmla="*/ 125 w 299"/>
                <a:gd name="T69" fmla="*/ 143 h 438"/>
                <a:gd name="T70" fmla="*/ 9 w 299"/>
                <a:gd name="T71" fmla="*/ 210 h 438"/>
                <a:gd name="T72" fmla="*/ 4 w 299"/>
                <a:gd name="T73" fmla="*/ 215 h 438"/>
                <a:gd name="T74" fmla="*/ 0 w 299"/>
                <a:gd name="T75" fmla="*/ 224 h 438"/>
                <a:gd name="T76" fmla="*/ 0 w 299"/>
                <a:gd name="T77" fmla="*/ 232 h 438"/>
                <a:gd name="T78" fmla="*/ 0 w 299"/>
                <a:gd name="T79" fmla="*/ 237 h 438"/>
                <a:gd name="T80" fmla="*/ 4 w 299"/>
                <a:gd name="T81" fmla="*/ 246 h 438"/>
                <a:gd name="T82" fmla="*/ 13 w 299"/>
                <a:gd name="T83" fmla="*/ 250 h 438"/>
                <a:gd name="T84" fmla="*/ 22 w 299"/>
                <a:gd name="T85" fmla="*/ 250 h 438"/>
                <a:gd name="T86" fmla="*/ 31 w 299"/>
                <a:gd name="T87" fmla="*/ 246 h 438"/>
                <a:gd name="T88" fmla="*/ 125 w 299"/>
                <a:gd name="T89" fmla="*/ 197 h 438"/>
                <a:gd name="T90" fmla="*/ 125 w 299"/>
                <a:gd name="T91" fmla="*/ 264 h 438"/>
                <a:gd name="T92" fmla="*/ 53 w 299"/>
                <a:gd name="T93" fmla="*/ 300 h 438"/>
                <a:gd name="T94" fmla="*/ 49 w 299"/>
                <a:gd name="T95" fmla="*/ 304 h 438"/>
                <a:gd name="T96" fmla="*/ 44 w 299"/>
                <a:gd name="T97" fmla="*/ 313 h 438"/>
                <a:gd name="T98" fmla="*/ 44 w 299"/>
                <a:gd name="T99" fmla="*/ 322 h 438"/>
                <a:gd name="T100" fmla="*/ 49 w 299"/>
                <a:gd name="T101" fmla="*/ 326 h 438"/>
                <a:gd name="T102" fmla="*/ 53 w 299"/>
                <a:gd name="T103" fmla="*/ 331 h 438"/>
                <a:gd name="T104" fmla="*/ 62 w 299"/>
                <a:gd name="T105" fmla="*/ 335 h 438"/>
                <a:gd name="T106" fmla="*/ 67 w 299"/>
                <a:gd name="T107" fmla="*/ 335 h 438"/>
                <a:gd name="T108" fmla="*/ 76 w 299"/>
                <a:gd name="T109" fmla="*/ 335 h 438"/>
                <a:gd name="T110" fmla="*/ 125 w 299"/>
                <a:gd name="T111" fmla="*/ 313 h 43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99"/>
                <a:gd name="T169" fmla="*/ 0 h 438"/>
                <a:gd name="T170" fmla="*/ 299 w 299"/>
                <a:gd name="T171" fmla="*/ 438 h 43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99" h="438">
                  <a:moveTo>
                    <a:pt x="125" y="313"/>
                  </a:moveTo>
                  <a:lnTo>
                    <a:pt x="125" y="411"/>
                  </a:lnTo>
                  <a:lnTo>
                    <a:pt x="129" y="425"/>
                  </a:lnTo>
                  <a:lnTo>
                    <a:pt x="134" y="429"/>
                  </a:lnTo>
                  <a:lnTo>
                    <a:pt x="143" y="434"/>
                  </a:lnTo>
                  <a:lnTo>
                    <a:pt x="147" y="438"/>
                  </a:lnTo>
                  <a:lnTo>
                    <a:pt x="156" y="434"/>
                  </a:lnTo>
                  <a:lnTo>
                    <a:pt x="165" y="429"/>
                  </a:lnTo>
                  <a:lnTo>
                    <a:pt x="174" y="425"/>
                  </a:lnTo>
                  <a:lnTo>
                    <a:pt x="174" y="411"/>
                  </a:lnTo>
                  <a:lnTo>
                    <a:pt x="174" y="308"/>
                  </a:lnTo>
                  <a:lnTo>
                    <a:pt x="223" y="335"/>
                  </a:lnTo>
                  <a:lnTo>
                    <a:pt x="232" y="340"/>
                  </a:lnTo>
                  <a:lnTo>
                    <a:pt x="241" y="340"/>
                  </a:lnTo>
                  <a:lnTo>
                    <a:pt x="250" y="335"/>
                  </a:lnTo>
                  <a:lnTo>
                    <a:pt x="254" y="331"/>
                  </a:lnTo>
                  <a:lnTo>
                    <a:pt x="254" y="322"/>
                  </a:lnTo>
                  <a:lnTo>
                    <a:pt x="254" y="317"/>
                  </a:lnTo>
                  <a:lnTo>
                    <a:pt x="254" y="308"/>
                  </a:lnTo>
                  <a:lnTo>
                    <a:pt x="245" y="300"/>
                  </a:lnTo>
                  <a:lnTo>
                    <a:pt x="178" y="264"/>
                  </a:lnTo>
                  <a:lnTo>
                    <a:pt x="178" y="192"/>
                  </a:lnTo>
                  <a:lnTo>
                    <a:pt x="263" y="246"/>
                  </a:lnTo>
                  <a:lnTo>
                    <a:pt x="272" y="250"/>
                  </a:lnTo>
                  <a:lnTo>
                    <a:pt x="281" y="250"/>
                  </a:lnTo>
                  <a:lnTo>
                    <a:pt x="290" y="246"/>
                  </a:lnTo>
                  <a:lnTo>
                    <a:pt x="294" y="241"/>
                  </a:lnTo>
                  <a:lnTo>
                    <a:pt x="299" y="232"/>
                  </a:lnTo>
                  <a:lnTo>
                    <a:pt x="299" y="224"/>
                  </a:lnTo>
                  <a:lnTo>
                    <a:pt x="294" y="215"/>
                  </a:lnTo>
                  <a:lnTo>
                    <a:pt x="285" y="210"/>
                  </a:lnTo>
                  <a:lnTo>
                    <a:pt x="178" y="143"/>
                  </a:lnTo>
                  <a:lnTo>
                    <a:pt x="178" y="0"/>
                  </a:lnTo>
                  <a:lnTo>
                    <a:pt x="125" y="0"/>
                  </a:lnTo>
                  <a:lnTo>
                    <a:pt x="125" y="143"/>
                  </a:lnTo>
                  <a:lnTo>
                    <a:pt x="9" y="210"/>
                  </a:lnTo>
                  <a:lnTo>
                    <a:pt x="4" y="215"/>
                  </a:lnTo>
                  <a:lnTo>
                    <a:pt x="0" y="224"/>
                  </a:lnTo>
                  <a:lnTo>
                    <a:pt x="0" y="232"/>
                  </a:lnTo>
                  <a:lnTo>
                    <a:pt x="0" y="237"/>
                  </a:lnTo>
                  <a:lnTo>
                    <a:pt x="4" y="246"/>
                  </a:lnTo>
                  <a:lnTo>
                    <a:pt x="13" y="250"/>
                  </a:lnTo>
                  <a:lnTo>
                    <a:pt x="22" y="250"/>
                  </a:lnTo>
                  <a:lnTo>
                    <a:pt x="31" y="246"/>
                  </a:lnTo>
                  <a:lnTo>
                    <a:pt x="125" y="197"/>
                  </a:lnTo>
                  <a:lnTo>
                    <a:pt x="125" y="264"/>
                  </a:lnTo>
                  <a:lnTo>
                    <a:pt x="53" y="300"/>
                  </a:lnTo>
                  <a:lnTo>
                    <a:pt x="49" y="304"/>
                  </a:lnTo>
                  <a:lnTo>
                    <a:pt x="44" y="313"/>
                  </a:lnTo>
                  <a:lnTo>
                    <a:pt x="44" y="322"/>
                  </a:lnTo>
                  <a:lnTo>
                    <a:pt x="49" y="326"/>
                  </a:lnTo>
                  <a:lnTo>
                    <a:pt x="53" y="331"/>
                  </a:lnTo>
                  <a:lnTo>
                    <a:pt x="62" y="335"/>
                  </a:lnTo>
                  <a:lnTo>
                    <a:pt x="67" y="335"/>
                  </a:lnTo>
                  <a:lnTo>
                    <a:pt x="76" y="335"/>
                  </a:lnTo>
                  <a:lnTo>
                    <a:pt x="125" y="313"/>
                  </a:lnTo>
                  <a:close/>
                </a:path>
              </a:pathLst>
            </a:custGeom>
            <a:gradFill rotWithShape="1">
              <a:gsLst>
                <a:gs pos="0">
                  <a:srgbClr val="74C7FF"/>
                </a:gs>
                <a:gs pos="100000">
                  <a:srgbClr val="0099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37" name="Freeform 54">
              <a:extLst>
                <a:ext uri="{FF2B5EF4-FFF2-40B4-BE49-F238E27FC236}">
                  <a16:creationId xmlns:a16="http://schemas.microsoft.com/office/drawing/2014/main" id="{B99CCE2D-5C20-390B-92BE-81FF0AD86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" y="626"/>
              <a:ext cx="393" cy="272"/>
            </a:xfrm>
            <a:custGeom>
              <a:avLst/>
              <a:gdLst>
                <a:gd name="T0" fmla="*/ 272 w 393"/>
                <a:gd name="T1" fmla="*/ 201 h 272"/>
                <a:gd name="T2" fmla="*/ 357 w 393"/>
                <a:gd name="T3" fmla="*/ 250 h 272"/>
                <a:gd name="T4" fmla="*/ 366 w 393"/>
                <a:gd name="T5" fmla="*/ 254 h 272"/>
                <a:gd name="T6" fmla="*/ 375 w 393"/>
                <a:gd name="T7" fmla="*/ 254 h 272"/>
                <a:gd name="T8" fmla="*/ 384 w 393"/>
                <a:gd name="T9" fmla="*/ 250 h 272"/>
                <a:gd name="T10" fmla="*/ 388 w 393"/>
                <a:gd name="T11" fmla="*/ 241 h 272"/>
                <a:gd name="T12" fmla="*/ 393 w 393"/>
                <a:gd name="T13" fmla="*/ 232 h 272"/>
                <a:gd name="T14" fmla="*/ 393 w 393"/>
                <a:gd name="T15" fmla="*/ 223 h 272"/>
                <a:gd name="T16" fmla="*/ 388 w 393"/>
                <a:gd name="T17" fmla="*/ 214 h 272"/>
                <a:gd name="T18" fmla="*/ 384 w 393"/>
                <a:gd name="T19" fmla="*/ 210 h 272"/>
                <a:gd name="T20" fmla="*/ 295 w 393"/>
                <a:gd name="T21" fmla="*/ 156 h 272"/>
                <a:gd name="T22" fmla="*/ 339 w 393"/>
                <a:gd name="T23" fmla="*/ 129 h 272"/>
                <a:gd name="T24" fmla="*/ 348 w 393"/>
                <a:gd name="T25" fmla="*/ 125 h 272"/>
                <a:gd name="T26" fmla="*/ 353 w 393"/>
                <a:gd name="T27" fmla="*/ 116 h 272"/>
                <a:gd name="T28" fmla="*/ 353 w 393"/>
                <a:gd name="T29" fmla="*/ 107 h 272"/>
                <a:gd name="T30" fmla="*/ 353 w 393"/>
                <a:gd name="T31" fmla="*/ 98 h 272"/>
                <a:gd name="T32" fmla="*/ 344 w 393"/>
                <a:gd name="T33" fmla="*/ 94 h 272"/>
                <a:gd name="T34" fmla="*/ 339 w 393"/>
                <a:gd name="T35" fmla="*/ 89 h 272"/>
                <a:gd name="T36" fmla="*/ 330 w 393"/>
                <a:gd name="T37" fmla="*/ 89 h 272"/>
                <a:gd name="T38" fmla="*/ 321 w 393"/>
                <a:gd name="T39" fmla="*/ 89 h 272"/>
                <a:gd name="T40" fmla="*/ 254 w 393"/>
                <a:gd name="T41" fmla="*/ 129 h 272"/>
                <a:gd name="T42" fmla="*/ 196 w 393"/>
                <a:gd name="T43" fmla="*/ 94 h 272"/>
                <a:gd name="T44" fmla="*/ 281 w 393"/>
                <a:gd name="T45" fmla="*/ 49 h 272"/>
                <a:gd name="T46" fmla="*/ 290 w 393"/>
                <a:gd name="T47" fmla="*/ 40 h 272"/>
                <a:gd name="T48" fmla="*/ 295 w 393"/>
                <a:gd name="T49" fmla="*/ 31 h 272"/>
                <a:gd name="T50" fmla="*/ 295 w 393"/>
                <a:gd name="T51" fmla="*/ 26 h 272"/>
                <a:gd name="T52" fmla="*/ 295 w 393"/>
                <a:gd name="T53" fmla="*/ 18 h 272"/>
                <a:gd name="T54" fmla="*/ 290 w 393"/>
                <a:gd name="T55" fmla="*/ 9 h 272"/>
                <a:gd name="T56" fmla="*/ 281 w 393"/>
                <a:gd name="T57" fmla="*/ 4 h 272"/>
                <a:gd name="T58" fmla="*/ 272 w 393"/>
                <a:gd name="T59" fmla="*/ 4 h 272"/>
                <a:gd name="T60" fmla="*/ 263 w 393"/>
                <a:gd name="T61" fmla="*/ 9 h 272"/>
                <a:gd name="T62" fmla="*/ 152 w 393"/>
                <a:gd name="T63" fmla="*/ 71 h 272"/>
                <a:gd name="T64" fmla="*/ 27 w 393"/>
                <a:gd name="T65" fmla="*/ 0 h 272"/>
                <a:gd name="T66" fmla="*/ 0 w 393"/>
                <a:gd name="T67" fmla="*/ 44 h 272"/>
                <a:gd name="T68" fmla="*/ 125 w 393"/>
                <a:gd name="T69" fmla="*/ 116 h 272"/>
                <a:gd name="T70" fmla="*/ 125 w 393"/>
                <a:gd name="T71" fmla="*/ 250 h 272"/>
                <a:gd name="T72" fmla="*/ 125 w 393"/>
                <a:gd name="T73" fmla="*/ 259 h 272"/>
                <a:gd name="T74" fmla="*/ 129 w 393"/>
                <a:gd name="T75" fmla="*/ 263 h 272"/>
                <a:gd name="T76" fmla="*/ 138 w 393"/>
                <a:gd name="T77" fmla="*/ 268 h 272"/>
                <a:gd name="T78" fmla="*/ 143 w 393"/>
                <a:gd name="T79" fmla="*/ 272 h 272"/>
                <a:gd name="T80" fmla="*/ 152 w 393"/>
                <a:gd name="T81" fmla="*/ 272 h 272"/>
                <a:gd name="T82" fmla="*/ 161 w 393"/>
                <a:gd name="T83" fmla="*/ 268 h 272"/>
                <a:gd name="T84" fmla="*/ 165 w 393"/>
                <a:gd name="T85" fmla="*/ 259 h 272"/>
                <a:gd name="T86" fmla="*/ 165 w 393"/>
                <a:gd name="T87" fmla="*/ 250 h 272"/>
                <a:gd name="T88" fmla="*/ 170 w 393"/>
                <a:gd name="T89" fmla="*/ 143 h 272"/>
                <a:gd name="T90" fmla="*/ 228 w 393"/>
                <a:gd name="T91" fmla="*/ 178 h 272"/>
                <a:gd name="T92" fmla="*/ 223 w 393"/>
                <a:gd name="T93" fmla="*/ 254 h 272"/>
                <a:gd name="T94" fmla="*/ 228 w 393"/>
                <a:gd name="T95" fmla="*/ 263 h 272"/>
                <a:gd name="T96" fmla="*/ 232 w 393"/>
                <a:gd name="T97" fmla="*/ 268 h 272"/>
                <a:gd name="T98" fmla="*/ 237 w 393"/>
                <a:gd name="T99" fmla="*/ 272 h 272"/>
                <a:gd name="T100" fmla="*/ 245 w 393"/>
                <a:gd name="T101" fmla="*/ 272 h 272"/>
                <a:gd name="T102" fmla="*/ 254 w 393"/>
                <a:gd name="T103" fmla="*/ 272 h 272"/>
                <a:gd name="T104" fmla="*/ 259 w 393"/>
                <a:gd name="T105" fmla="*/ 268 h 272"/>
                <a:gd name="T106" fmla="*/ 263 w 393"/>
                <a:gd name="T107" fmla="*/ 263 h 272"/>
                <a:gd name="T108" fmla="*/ 268 w 393"/>
                <a:gd name="T109" fmla="*/ 254 h 272"/>
                <a:gd name="T110" fmla="*/ 272 w 393"/>
                <a:gd name="T111" fmla="*/ 201 h 2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93"/>
                <a:gd name="T169" fmla="*/ 0 h 272"/>
                <a:gd name="T170" fmla="*/ 393 w 393"/>
                <a:gd name="T171" fmla="*/ 272 h 27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93" h="272">
                  <a:moveTo>
                    <a:pt x="272" y="201"/>
                  </a:moveTo>
                  <a:lnTo>
                    <a:pt x="357" y="250"/>
                  </a:lnTo>
                  <a:lnTo>
                    <a:pt x="366" y="254"/>
                  </a:lnTo>
                  <a:lnTo>
                    <a:pt x="375" y="254"/>
                  </a:lnTo>
                  <a:lnTo>
                    <a:pt x="384" y="250"/>
                  </a:lnTo>
                  <a:lnTo>
                    <a:pt x="388" y="241"/>
                  </a:lnTo>
                  <a:lnTo>
                    <a:pt x="393" y="232"/>
                  </a:lnTo>
                  <a:lnTo>
                    <a:pt x="393" y="223"/>
                  </a:lnTo>
                  <a:lnTo>
                    <a:pt x="388" y="214"/>
                  </a:lnTo>
                  <a:lnTo>
                    <a:pt x="384" y="210"/>
                  </a:lnTo>
                  <a:lnTo>
                    <a:pt x="295" y="156"/>
                  </a:lnTo>
                  <a:lnTo>
                    <a:pt x="339" y="129"/>
                  </a:lnTo>
                  <a:lnTo>
                    <a:pt x="348" y="125"/>
                  </a:lnTo>
                  <a:lnTo>
                    <a:pt x="353" y="116"/>
                  </a:lnTo>
                  <a:lnTo>
                    <a:pt x="353" y="107"/>
                  </a:lnTo>
                  <a:lnTo>
                    <a:pt x="353" y="98"/>
                  </a:lnTo>
                  <a:lnTo>
                    <a:pt x="344" y="94"/>
                  </a:lnTo>
                  <a:lnTo>
                    <a:pt x="339" y="89"/>
                  </a:lnTo>
                  <a:lnTo>
                    <a:pt x="330" y="89"/>
                  </a:lnTo>
                  <a:lnTo>
                    <a:pt x="321" y="89"/>
                  </a:lnTo>
                  <a:lnTo>
                    <a:pt x="254" y="129"/>
                  </a:lnTo>
                  <a:lnTo>
                    <a:pt x="196" y="94"/>
                  </a:lnTo>
                  <a:lnTo>
                    <a:pt x="281" y="49"/>
                  </a:lnTo>
                  <a:lnTo>
                    <a:pt x="290" y="40"/>
                  </a:lnTo>
                  <a:lnTo>
                    <a:pt x="295" y="31"/>
                  </a:lnTo>
                  <a:lnTo>
                    <a:pt x="295" y="26"/>
                  </a:lnTo>
                  <a:lnTo>
                    <a:pt x="295" y="18"/>
                  </a:lnTo>
                  <a:lnTo>
                    <a:pt x="290" y="9"/>
                  </a:lnTo>
                  <a:lnTo>
                    <a:pt x="281" y="4"/>
                  </a:lnTo>
                  <a:lnTo>
                    <a:pt x="272" y="4"/>
                  </a:lnTo>
                  <a:lnTo>
                    <a:pt x="263" y="9"/>
                  </a:lnTo>
                  <a:lnTo>
                    <a:pt x="152" y="71"/>
                  </a:lnTo>
                  <a:lnTo>
                    <a:pt x="27" y="0"/>
                  </a:lnTo>
                  <a:lnTo>
                    <a:pt x="0" y="44"/>
                  </a:lnTo>
                  <a:lnTo>
                    <a:pt x="125" y="116"/>
                  </a:lnTo>
                  <a:lnTo>
                    <a:pt x="125" y="250"/>
                  </a:lnTo>
                  <a:lnTo>
                    <a:pt x="125" y="259"/>
                  </a:lnTo>
                  <a:lnTo>
                    <a:pt x="129" y="263"/>
                  </a:lnTo>
                  <a:lnTo>
                    <a:pt x="138" y="268"/>
                  </a:lnTo>
                  <a:lnTo>
                    <a:pt x="143" y="272"/>
                  </a:lnTo>
                  <a:lnTo>
                    <a:pt x="152" y="272"/>
                  </a:lnTo>
                  <a:lnTo>
                    <a:pt x="161" y="268"/>
                  </a:lnTo>
                  <a:lnTo>
                    <a:pt x="165" y="259"/>
                  </a:lnTo>
                  <a:lnTo>
                    <a:pt x="165" y="250"/>
                  </a:lnTo>
                  <a:lnTo>
                    <a:pt x="170" y="143"/>
                  </a:lnTo>
                  <a:lnTo>
                    <a:pt x="228" y="178"/>
                  </a:lnTo>
                  <a:lnTo>
                    <a:pt x="223" y="254"/>
                  </a:lnTo>
                  <a:lnTo>
                    <a:pt x="228" y="263"/>
                  </a:lnTo>
                  <a:lnTo>
                    <a:pt x="232" y="268"/>
                  </a:lnTo>
                  <a:lnTo>
                    <a:pt x="237" y="272"/>
                  </a:lnTo>
                  <a:lnTo>
                    <a:pt x="245" y="272"/>
                  </a:lnTo>
                  <a:lnTo>
                    <a:pt x="254" y="272"/>
                  </a:lnTo>
                  <a:lnTo>
                    <a:pt x="259" y="268"/>
                  </a:lnTo>
                  <a:lnTo>
                    <a:pt x="263" y="263"/>
                  </a:lnTo>
                  <a:lnTo>
                    <a:pt x="268" y="254"/>
                  </a:lnTo>
                  <a:lnTo>
                    <a:pt x="272" y="201"/>
                  </a:lnTo>
                  <a:close/>
                </a:path>
              </a:pathLst>
            </a:custGeom>
            <a:gradFill rotWithShape="1">
              <a:gsLst>
                <a:gs pos="0">
                  <a:srgbClr val="74C7FF"/>
                </a:gs>
                <a:gs pos="100000">
                  <a:srgbClr val="0099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38" name="Freeform 55">
              <a:extLst>
                <a:ext uri="{FF2B5EF4-FFF2-40B4-BE49-F238E27FC236}">
                  <a16:creationId xmlns:a16="http://schemas.microsoft.com/office/drawing/2014/main" id="{E6CA4B85-54EF-5420-1F47-8F1649690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" y="393"/>
              <a:ext cx="393" cy="277"/>
            </a:xfrm>
            <a:custGeom>
              <a:avLst/>
              <a:gdLst>
                <a:gd name="T0" fmla="*/ 295 w 393"/>
                <a:gd name="T1" fmla="*/ 121 h 277"/>
                <a:gd name="T2" fmla="*/ 384 w 393"/>
                <a:gd name="T3" fmla="*/ 72 h 277"/>
                <a:gd name="T4" fmla="*/ 393 w 393"/>
                <a:gd name="T5" fmla="*/ 63 h 277"/>
                <a:gd name="T6" fmla="*/ 393 w 393"/>
                <a:gd name="T7" fmla="*/ 54 h 277"/>
                <a:gd name="T8" fmla="*/ 393 w 393"/>
                <a:gd name="T9" fmla="*/ 49 h 277"/>
                <a:gd name="T10" fmla="*/ 393 w 393"/>
                <a:gd name="T11" fmla="*/ 40 h 277"/>
                <a:gd name="T12" fmla="*/ 384 w 393"/>
                <a:gd name="T13" fmla="*/ 31 h 277"/>
                <a:gd name="T14" fmla="*/ 379 w 393"/>
                <a:gd name="T15" fmla="*/ 27 h 277"/>
                <a:gd name="T16" fmla="*/ 370 w 393"/>
                <a:gd name="T17" fmla="*/ 27 h 277"/>
                <a:gd name="T18" fmla="*/ 357 w 393"/>
                <a:gd name="T19" fmla="*/ 27 h 277"/>
                <a:gd name="T20" fmla="*/ 268 w 393"/>
                <a:gd name="T21" fmla="*/ 81 h 277"/>
                <a:gd name="T22" fmla="*/ 268 w 393"/>
                <a:gd name="T23" fmla="*/ 27 h 277"/>
                <a:gd name="T24" fmla="*/ 268 w 393"/>
                <a:gd name="T25" fmla="*/ 14 h 277"/>
                <a:gd name="T26" fmla="*/ 263 w 393"/>
                <a:gd name="T27" fmla="*/ 9 h 277"/>
                <a:gd name="T28" fmla="*/ 254 w 393"/>
                <a:gd name="T29" fmla="*/ 5 h 277"/>
                <a:gd name="T30" fmla="*/ 250 w 393"/>
                <a:gd name="T31" fmla="*/ 0 h 277"/>
                <a:gd name="T32" fmla="*/ 241 w 393"/>
                <a:gd name="T33" fmla="*/ 5 h 277"/>
                <a:gd name="T34" fmla="*/ 232 w 393"/>
                <a:gd name="T35" fmla="*/ 5 h 277"/>
                <a:gd name="T36" fmla="*/ 228 w 393"/>
                <a:gd name="T37" fmla="*/ 14 h 277"/>
                <a:gd name="T38" fmla="*/ 228 w 393"/>
                <a:gd name="T39" fmla="*/ 23 h 277"/>
                <a:gd name="T40" fmla="*/ 228 w 393"/>
                <a:gd name="T41" fmla="*/ 99 h 277"/>
                <a:gd name="T42" fmla="*/ 170 w 393"/>
                <a:gd name="T43" fmla="*/ 134 h 277"/>
                <a:gd name="T44" fmla="*/ 170 w 393"/>
                <a:gd name="T45" fmla="*/ 36 h 277"/>
                <a:gd name="T46" fmla="*/ 170 w 393"/>
                <a:gd name="T47" fmla="*/ 27 h 277"/>
                <a:gd name="T48" fmla="*/ 165 w 393"/>
                <a:gd name="T49" fmla="*/ 18 h 277"/>
                <a:gd name="T50" fmla="*/ 156 w 393"/>
                <a:gd name="T51" fmla="*/ 14 h 277"/>
                <a:gd name="T52" fmla="*/ 147 w 393"/>
                <a:gd name="T53" fmla="*/ 9 h 277"/>
                <a:gd name="T54" fmla="*/ 138 w 393"/>
                <a:gd name="T55" fmla="*/ 9 h 277"/>
                <a:gd name="T56" fmla="*/ 134 w 393"/>
                <a:gd name="T57" fmla="*/ 14 h 277"/>
                <a:gd name="T58" fmla="*/ 129 w 393"/>
                <a:gd name="T59" fmla="*/ 23 h 277"/>
                <a:gd name="T60" fmla="*/ 125 w 393"/>
                <a:gd name="T61" fmla="*/ 31 h 277"/>
                <a:gd name="T62" fmla="*/ 125 w 393"/>
                <a:gd name="T63" fmla="*/ 161 h 277"/>
                <a:gd name="T64" fmla="*/ 0 w 393"/>
                <a:gd name="T65" fmla="*/ 233 h 277"/>
                <a:gd name="T66" fmla="*/ 27 w 393"/>
                <a:gd name="T67" fmla="*/ 277 h 277"/>
                <a:gd name="T68" fmla="*/ 152 w 393"/>
                <a:gd name="T69" fmla="*/ 206 h 277"/>
                <a:gd name="T70" fmla="*/ 268 w 393"/>
                <a:gd name="T71" fmla="*/ 273 h 277"/>
                <a:gd name="T72" fmla="*/ 272 w 393"/>
                <a:gd name="T73" fmla="*/ 277 h 277"/>
                <a:gd name="T74" fmla="*/ 281 w 393"/>
                <a:gd name="T75" fmla="*/ 277 h 277"/>
                <a:gd name="T76" fmla="*/ 290 w 393"/>
                <a:gd name="T77" fmla="*/ 273 h 277"/>
                <a:gd name="T78" fmla="*/ 295 w 393"/>
                <a:gd name="T79" fmla="*/ 268 h 277"/>
                <a:gd name="T80" fmla="*/ 299 w 393"/>
                <a:gd name="T81" fmla="*/ 259 h 277"/>
                <a:gd name="T82" fmla="*/ 299 w 393"/>
                <a:gd name="T83" fmla="*/ 251 h 277"/>
                <a:gd name="T84" fmla="*/ 295 w 393"/>
                <a:gd name="T85" fmla="*/ 242 h 277"/>
                <a:gd name="T86" fmla="*/ 286 w 393"/>
                <a:gd name="T87" fmla="*/ 237 h 277"/>
                <a:gd name="T88" fmla="*/ 196 w 393"/>
                <a:gd name="T89" fmla="*/ 179 h 277"/>
                <a:gd name="T90" fmla="*/ 254 w 393"/>
                <a:gd name="T91" fmla="*/ 148 h 277"/>
                <a:gd name="T92" fmla="*/ 321 w 393"/>
                <a:gd name="T93" fmla="*/ 188 h 277"/>
                <a:gd name="T94" fmla="*/ 330 w 393"/>
                <a:gd name="T95" fmla="*/ 192 h 277"/>
                <a:gd name="T96" fmla="*/ 335 w 393"/>
                <a:gd name="T97" fmla="*/ 192 h 277"/>
                <a:gd name="T98" fmla="*/ 344 w 393"/>
                <a:gd name="T99" fmla="*/ 188 h 277"/>
                <a:gd name="T100" fmla="*/ 348 w 393"/>
                <a:gd name="T101" fmla="*/ 179 h 277"/>
                <a:gd name="T102" fmla="*/ 348 w 393"/>
                <a:gd name="T103" fmla="*/ 175 h 277"/>
                <a:gd name="T104" fmla="*/ 348 w 393"/>
                <a:gd name="T105" fmla="*/ 166 h 277"/>
                <a:gd name="T106" fmla="*/ 348 w 393"/>
                <a:gd name="T107" fmla="*/ 157 h 277"/>
                <a:gd name="T108" fmla="*/ 339 w 393"/>
                <a:gd name="T109" fmla="*/ 152 h 277"/>
                <a:gd name="T110" fmla="*/ 295 w 393"/>
                <a:gd name="T111" fmla="*/ 121 h 27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93"/>
                <a:gd name="T169" fmla="*/ 0 h 277"/>
                <a:gd name="T170" fmla="*/ 393 w 393"/>
                <a:gd name="T171" fmla="*/ 277 h 27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93" h="277">
                  <a:moveTo>
                    <a:pt x="295" y="121"/>
                  </a:moveTo>
                  <a:lnTo>
                    <a:pt x="384" y="72"/>
                  </a:lnTo>
                  <a:lnTo>
                    <a:pt x="393" y="63"/>
                  </a:lnTo>
                  <a:lnTo>
                    <a:pt x="393" y="54"/>
                  </a:lnTo>
                  <a:lnTo>
                    <a:pt x="393" y="49"/>
                  </a:lnTo>
                  <a:lnTo>
                    <a:pt x="393" y="40"/>
                  </a:lnTo>
                  <a:lnTo>
                    <a:pt x="384" y="31"/>
                  </a:lnTo>
                  <a:lnTo>
                    <a:pt x="379" y="27"/>
                  </a:lnTo>
                  <a:lnTo>
                    <a:pt x="370" y="27"/>
                  </a:lnTo>
                  <a:lnTo>
                    <a:pt x="357" y="27"/>
                  </a:lnTo>
                  <a:lnTo>
                    <a:pt x="268" y="81"/>
                  </a:lnTo>
                  <a:lnTo>
                    <a:pt x="268" y="27"/>
                  </a:lnTo>
                  <a:lnTo>
                    <a:pt x="268" y="14"/>
                  </a:lnTo>
                  <a:lnTo>
                    <a:pt x="263" y="9"/>
                  </a:lnTo>
                  <a:lnTo>
                    <a:pt x="254" y="5"/>
                  </a:lnTo>
                  <a:lnTo>
                    <a:pt x="250" y="0"/>
                  </a:lnTo>
                  <a:lnTo>
                    <a:pt x="241" y="5"/>
                  </a:lnTo>
                  <a:lnTo>
                    <a:pt x="232" y="5"/>
                  </a:lnTo>
                  <a:lnTo>
                    <a:pt x="228" y="14"/>
                  </a:lnTo>
                  <a:lnTo>
                    <a:pt x="228" y="23"/>
                  </a:lnTo>
                  <a:lnTo>
                    <a:pt x="228" y="99"/>
                  </a:lnTo>
                  <a:lnTo>
                    <a:pt x="170" y="134"/>
                  </a:lnTo>
                  <a:lnTo>
                    <a:pt x="170" y="36"/>
                  </a:lnTo>
                  <a:lnTo>
                    <a:pt x="170" y="27"/>
                  </a:lnTo>
                  <a:lnTo>
                    <a:pt x="165" y="18"/>
                  </a:lnTo>
                  <a:lnTo>
                    <a:pt x="156" y="14"/>
                  </a:lnTo>
                  <a:lnTo>
                    <a:pt x="147" y="9"/>
                  </a:lnTo>
                  <a:lnTo>
                    <a:pt x="138" y="9"/>
                  </a:lnTo>
                  <a:lnTo>
                    <a:pt x="134" y="14"/>
                  </a:lnTo>
                  <a:lnTo>
                    <a:pt x="129" y="23"/>
                  </a:lnTo>
                  <a:lnTo>
                    <a:pt x="125" y="31"/>
                  </a:lnTo>
                  <a:lnTo>
                    <a:pt x="125" y="161"/>
                  </a:lnTo>
                  <a:lnTo>
                    <a:pt x="0" y="233"/>
                  </a:lnTo>
                  <a:lnTo>
                    <a:pt x="27" y="277"/>
                  </a:lnTo>
                  <a:lnTo>
                    <a:pt x="152" y="206"/>
                  </a:lnTo>
                  <a:lnTo>
                    <a:pt x="268" y="273"/>
                  </a:lnTo>
                  <a:lnTo>
                    <a:pt x="272" y="277"/>
                  </a:lnTo>
                  <a:lnTo>
                    <a:pt x="281" y="277"/>
                  </a:lnTo>
                  <a:lnTo>
                    <a:pt x="290" y="273"/>
                  </a:lnTo>
                  <a:lnTo>
                    <a:pt x="295" y="268"/>
                  </a:lnTo>
                  <a:lnTo>
                    <a:pt x="299" y="259"/>
                  </a:lnTo>
                  <a:lnTo>
                    <a:pt x="299" y="251"/>
                  </a:lnTo>
                  <a:lnTo>
                    <a:pt x="295" y="242"/>
                  </a:lnTo>
                  <a:lnTo>
                    <a:pt x="286" y="237"/>
                  </a:lnTo>
                  <a:lnTo>
                    <a:pt x="196" y="179"/>
                  </a:lnTo>
                  <a:lnTo>
                    <a:pt x="254" y="148"/>
                  </a:lnTo>
                  <a:lnTo>
                    <a:pt x="321" y="188"/>
                  </a:lnTo>
                  <a:lnTo>
                    <a:pt x="330" y="192"/>
                  </a:lnTo>
                  <a:lnTo>
                    <a:pt x="335" y="192"/>
                  </a:lnTo>
                  <a:lnTo>
                    <a:pt x="344" y="188"/>
                  </a:lnTo>
                  <a:lnTo>
                    <a:pt x="348" y="179"/>
                  </a:lnTo>
                  <a:lnTo>
                    <a:pt x="348" y="175"/>
                  </a:lnTo>
                  <a:lnTo>
                    <a:pt x="348" y="166"/>
                  </a:lnTo>
                  <a:lnTo>
                    <a:pt x="348" y="157"/>
                  </a:lnTo>
                  <a:lnTo>
                    <a:pt x="339" y="152"/>
                  </a:lnTo>
                  <a:lnTo>
                    <a:pt x="295" y="121"/>
                  </a:lnTo>
                  <a:close/>
                </a:path>
              </a:pathLst>
            </a:custGeom>
            <a:gradFill rotWithShape="1">
              <a:gsLst>
                <a:gs pos="0">
                  <a:srgbClr val="74C7FF"/>
                </a:gs>
                <a:gs pos="100000">
                  <a:srgbClr val="0099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39" name="Freeform 56">
              <a:extLst>
                <a:ext uri="{FF2B5EF4-FFF2-40B4-BE49-F238E27FC236}">
                  <a16:creationId xmlns:a16="http://schemas.microsoft.com/office/drawing/2014/main" id="{E0E0CF6C-D957-B881-C379-9EE3A32EE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2" y="536"/>
              <a:ext cx="263" cy="228"/>
            </a:xfrm>
            <a:custGeom>
              <a:avLst/>
              <a:gdLst>
                <a:gd name="T0" fmla="*/ 0 w 263"/>
                <a:gd name="T1" fmla="*/ 116 h 228"/>
                <a:gd name="T2" fmla="*/ 49 w 263"/>
                <a:gd name="T3" fmla="*/ 67 h 228"/>
                <a:gd name="T4" fmla="*/ 67 w 263"/>
                <a:gd name="T5" fmla="*/ 0 h 228"/>
                <a:gd name="T6" fmla="*/ 134 w 263"/>
                <a:gd name="T7" fmla="*/ 23 h 228"/>
                <a:gd name="T8" fmla="*/ 201 w 263"/>
                <a:gd name="T9" fmla="*/ 0 h 228"/>
                <a:gd name="T10" fmla="*/ 214 w 263"/>
                <a:gd name="T11" fmla="*/ 67 h 228"/>
                <a:gd name="T12" fmla="*/ 263 w 263"/>
                <a:gd name="T13" fmla="*/ 116 h 228"/>
                <a:gd name="T14" fmla="*/ 214 w 263"/>
                <a:gd name="T15" fmla="*/ 161 h 228"/>
                <a:gd name="T16" fmla="*/ 201 w 263"/>
                <a:gd name="T17" fmla="*/ 228 h 228"/>
                <a:gd name="T18" fmla="*/ 134 w 263"/>
                <a:gd name="T19" fmla="*/ 210 h 228"/>
                <a:gd name="T20" fmla="*/ 67 w 263"/>
                <a:gd name="T21" fmla="*/ 228 h 228"/>
                <a:gd name="T22" fmla="*/ 49 w 263"/>
                <a:gd name="T23" fmla="*/ 161 h 228"/>
                <a:gd name="T24" fmla="*/ 0 w 263"/>
                <a:gd name="T25" fmla="*/ 116 h 2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3"/>
                <a:gd name="T40" fmla="*/ 0 h 228"/>
                <a:gd name="T41" fmla="*/ 263 w 263"/>
                <a:gd name="T42" fmla="*/ 228 h 2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3" h="228">
                  <a:moveTo>
                    <a:pt x="0" y="116"/>
                  </a:moveTo>
                  <a:lnTo>
                    <a:pt x="49" y="67"/>
                  </a:lnTo>
                  <a:lnTo>
                    <a:pt x="67" y="0"/>
                  </a:lnTo>
                  <a:lnTo>
                    <a:pt x="134" y="23"/>
                  </a:lnTo>
                  <a:lnTo>
                    <a:pt x="201" y="0"/>
                  </a:lnTo>
                  <a:lnTo>
                    <a:pt x="214" y="67"/>
                  </a:lnTo>
                  <a:lnTo>
                    <a:pt x="263" y="116"/>
                  </a:lnTo>
                  <a:lnTo>
                    <a:pt x="214" y="161"/>
                  </a:lnTo>
                  <a:lnTo>
                    <a:pt x="201" y="228"/>
                  </a:lnTo>
                  <a:lnTo>
                    <a:pt x="134" y="210"/>
                  </a:lnTo>
                  <a:lnTo>
                    <a:pt x="67" y="228"/>
                  </a:lnTo>
                  <a:lnTo>
                    <a:pt x="49" y="161"/>
                  </a:lnTo>
                  <a:lnTo>
                    <a:pt x="0" y="116"/>
                  </a:lnTo>
                  <a:close/>
                </a:path>
              </a:pathLst>
            </a:custGeom>
            <a:gradFill rotWithShape="1">
              <a:gsLst>
                <a:gs pos="0">
                  <a:srgbClr val="74C7FF"/>
                </a:gs>
                <a:gs pos="100000">
                  <a:srgbClr val="0099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7898" name="Rectangle 57">
            <a:extLst>
              <a:ext uri="{FF2B5EF4-FFF2-40B4-BE49-F238E27FC236}">
                <a16:creationId xmlns:a16="http://schemas.microsoft.com/office/drawing/2014/main" id="{041F9386-68A0-B0C2-FF03-BCFAF5E62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38" y="4464050"/>
            <a:ext cx="5162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1">
                <a:latin typeface="HY동녘M" pitchFamily="18" charset="-127"/>
              </a:rPr>
              <a:t>무결성 제약조건을 </a:t>
            </a:r>
            <a:r>
              <a:rPr lang="en-US" altLang="ko-KR" sz="1800" b="1">
                <a:latin typeface="HY동녘M" pitchFamily="18" charset="-127"/>
              </a:rPr>
              <a:t>DBMS</a:t>
            </a:r>
            <a:r>
              <a:rPr lang="ko-KR" altLang="en-US" sz="1800" b="1">
                <a:latin typeface="HY동녘M" pitchFamily="18" charset="-127"/>
              </a:rPr>
              <a:t>가 자동적으로 유지</a:t>
            </a:r>
            <a:endParaRPr lang="en-US" altLang="ko-KR" sz="180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grpSp>
        <p:nvGrpSpPr>
          <p:cNvPr id="37899" name="Group 60">
            <a:extLst>
              <a:ext uri="{FF2B5EF4-FFF2-40B4-BE49-F238E27FC236}">
                <a16:creationId xmlns:a16="http://schemas.microsoft.com/office/drawing/2014/main" id="{3622A354-09FE-BDA7-F141-D89DED1CF860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3732213"/>
            <a:ext cx="431800" cy="498475"/>
            <a:chOff x="982" y="214"/>
            <a:chExt cx="759" cy="872"/>
          </a:xfrm>
        </p:grpSpPr>
        <p:sp>
          <p:nvSpPr>
            <p:cNvPr id="37926" name="Freeform 61">
              <a:extLst>
                <a:ext uri="{FF2B5EF4-FFF2-40B4-BE49-F238E27FC236}">
                  <a16:creationId xmlns:a16="http://schemas.microsoft.com/office/drawing/2014/main" id="{B04F8871-C300-D7A7-1439-3AA7BA6A4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" y="214"/>
              <a:ext cx="299" cy="434"/>
            </a:xfrm>
            <a:custGeom>
              <a:avLst/>
              <a:gdLst>
                <a:gd name="T0" fmla="*/ 174 w 299"/>
                <a:gd name="T1" fmla="*/ 121 h 434"/>
                <a:gd name="T2" fmla="*/ 174 w 299"/>
                <a:gd name="T3" fmla="*/ 23 h 434"/>
                <a:gd name="T4" fmla="*/ 170 w 299"/>
                <a:gd name="T5" fmla="*/ 9 h 434"/>
                <a:gd name="T6" fmla="*/ 165 w 299"/>
                <a:gd name="T7" fmla="*/ 5 h 434"/>
                <a:gd name="T8" fmla="*/ 156 w 299"/>
                <a:gd name="T9" fmla="*/ 0 h 434"/>
                <a:gd name="T10" fmla="*/ 152 w 299"/>
                <a:gd name="T11" fmla="*/ 0 h 434"/>
                <a:gd name="T12" fmla="*/ 143 w 299"/>
                <a:gd name="T13" fmla="*/ 0 h 434"/>
                <a:gd name="T14" fmla="*/ 134 w 299"/>
                <a:gd name="T15" fmla="*/ 5 h 434"/>
                <a:gd name="T16" fmla="*/ 125 w 299"/>
                <a:gd name="T17" fmla="*/ 9 h 434"/>
                <a:gd name="T18" fmla="*/ 125 w 299"/>
                <a:gd name="T19" fmla="*/ 23 h 434"/>
                <a:gd name="T20" fmla="*/ 125 w 299"/>
                <a:gd name="T21" fmla="*/ 126 h 434"/>
                <a:gd name="T22" fmla="*/ 76 w 299"/>
                <a:gd name="T23" fmla="*/ 99 h 434"/>
                <a:gd name="T24" fmla="*/ 67 w 299"/>
                <a:gd name="T25" fmla="*/ 94 h 434"/>
                <a:gd name="T26" fmla="*/ 58 w 299"/>
                <a:gd name="T27" fmla="*/ 94 h 434"/>
                <a:gd name="T28" fmla="*/ 49 w 299"/>
                <a:gd name="T29" fmla="*/ 99 h 434"/>
                <a:gd name="T30" fmla="*/ 45 w 299"/>
                <a:gd name="T31" fmla="*/ 103 h 434"/>
                <a:gd name="T32" fmla="*/ 40 w 299"/>
                <a:gd name="T33" fmla="*/ 112 h 434"/>
                <a:gd name="T34" fmla="*/ 45 w 299"/>
                <a:gd name="T35" fmla="*/ 117 h 434"/>
                <a:gd name="T36" fmla="*/ 45 w 299"/>
                <a:gd name="T37" fmla="*/ 126 h 434"/>
                <a:gd name="T38" fmla="*/ 54 w 299"/>
                <a:gd name="T39" fmla="*/ 134 h 434"/>
                <a:gd name="T40" fmla="*/ 121 w 299"/>
                <a:gd name="T41" fmla="*/ 170 h 434"/>
                <a:gd name="T42" fmla="*/ 121 w 299"/>
                <a:gd name="T43" fmla="*/ 242 h 434"/>
                <a:gd name="T44" fmla="*/ 36 w 299"/>
                <a:gd name="T45" fmla="*/ 188 h 434"/>
                <a:gd name="T46" fmla="*/ 27 w 299"/>
                <a:gd name="T47" fmla="*/ 184 h 434"/>
                <a:gd name="T48" fmla="*/ 18 w 299"/>
                <a:gd name="T49" fmla="*/ 184 h 434"/>
                <a:gd name="T50" fmla="*/ 9 w 299"/>
                <a:gd name="T51" fmla="*/ 188 h 434"/>
                <a:gd name="T52" fmla="*/ 5 w 299"/>
                <a:gd name="T53" fmla="*/ 193 h 434"/>
                <a:gd name="T54" fmla="*/ 0 w 299"/>
                <a:gd name="T55" fmla="*/ 202 h 434"/>
                <a:gd name="T56" fmla="*/ 0 w 299"/>
                <a:gd name="T57" fmla="*/ 210 h 434"/>
                <a:gd name="T58" fmla="*/ 5 w 299"/>
                <a:gd name="T59" fmla="*/ 219 h 434"/>
                <a:gd name="T60" fmla="*/ 14 w 299"/>
                <a:gd name="T61" fmla="*/ 224 h 434"/>
                <a:gd name="T62" fmla="*/ 121 w 299"/>
                <a:gd name="T63" fmla="*/ 291 h 434"/>
                <a:gd name="T64" fmla="*/ 121 w 299"/>
                <a:gd name="T65" fmla="*/ 434 h 434"/>
                <a:gd name="T66" fmla="*/ 174 w 299"/>
                <a:gd name="T67" fmla="*/ 434 h 434"/>
                <a:gd name="T68" fmla="*/ 174 w 299"/>
                <a:gd name="T69" fmla="*/ 291 h 434"/>
                <a:gd name="T70" fmla="*/ 290 w 299"/>
                <a:gd name="T71" fmla="*/ 224 h 434"/>
                <a:gd name="T72" fmla="*/ 295 w 299"/>
                <a:gd name="T73" fmla="*/ 219 h 434"/>
                <a:gd name="T74" fmla="*/ 299 w 299"/>
                <a:gd name="T75" fmla="*/ 210 h 434"/>
                <a:gd name="T76" fmla="*/ 299 w 299"/>
                <a:gd name="T77" fmla="*/ 202 h 434"/>
                <a:gd name="T78" fmla="*/ 299 w 299"/>
                <a:gd name="T79" fmla="*/ 197 h 434"/>
                <a:gd name="T80" fmla="*/ 295 w 299"/>
                <a:gd name="T81" fmla="*/ 188 h 434"/>
                <a:gd name="T82" fmla="*/ 286 w 299"/>
                <a:gd name="T83" fmla="*/ 184 h 434"/>
                <a:gd name="T84" fmla="*/ 277 w 299"/>
                <a:gd name="T85" fmla="*/ 184 h 434"/>
                <a:gd name="T86" fmla="*/ 268 w 299"/>
                <a:gd name="T87" fmla="*/ 188 h 434"/>
                <a:gd name="T88" fmla="*/ 174 w 299"/>
                <a:gd name="T89" fmla="*/ 237 h 434"/>
                <a:gd name="T90" fmla="*/ 174 w 299"/>
                <a:gd name="T91" fmla="*/ 170 h 434"/>
                <a:gd name="T92" fmla="*/ 246 w 299"/>
                <a:gd name="T93" fmla="*/ 134 h 434"/>
                <a:gd name="T94" fmla="*/ 250 w 299"/>
                <a:gd name="T95" fmla="*/ 130 h 434"/>
                <a:gd name="T96" fmla="*/ 255 w 299"/>
                <a:gd name="T97" fmla="*/ 121 h 434"/>
                <a:gd name="T98" fmla="*/ 255 w 299"/>
                <a:gd name="T99" fmla="*/ 112 h 434"/>
                <a:gd name="T100" fmla="*/ 250 w 299"/>
                <a:gd name="T101" fmla="*/ 108 h 434"/>
                <a:gd name="T102" fmla="*/ 246 w 299"/>
                <a:gd name="T103" fmla="*/ 103 h 434"/>
                <a:gd name="T104" fmla="*/ 237 w 299"/>
                <a:gd name="T105" fmla="*/ 99 h 434"/>
                <a:gd name="T106" fmla="*/ 232 w 299"/>
                <a:gd name="T107" fmla="*/ 99 h 434"/>
                <a:gd name="T108" fmla="*/ 223 w 299"/>
                <a:gd name="T109" fmla="*/ 99 h 434"/>
                <a:gd name="T110" fmla="*/ 174 w 299"/>
                <a:gd name="T111" fmla="*/ 121 h 43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99"/>
                <a:gd name="T169" fmla="*/ 0 h 434"/>
                <a:gd name="T170" fmla="*/ 299 w 299"/>
                <a:gd name="T171" fmla="*/ 434 h 43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99" h="434">
                  <a:moveTo>
                    <a:pt x="174" y="121"/>
                  </a:moveTo>
                  <a:lnTo>
                    <a:pt x="174" y="23"/>
                  </a:lnTo>
                  <a:lnTo>
                    <a:pt x="170" y="9"/>
                  </a:lnTo>
                  <a:lnTo>
                    <a:pt x="165" y="5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43" y="0"/>
                  </a:lnTo>
                  <a:lnTo>
                    <a:pt x="134" y="5"/>
                  </a:lnTo>
                  <a:lnTo>
                    <a:pt x="125" y="9"/>
                  </a:lnTo>
                  <a:lnTo>
                    <a:pt x="125" y="23"/>
                  </a:lnTo>
                  <a:lnTo>
                    <a:pt x="125" y="126"/>
                  </a:lnTo>
                  <a:lnTo>
                    <a:pt x="76" y="99"/>
                  </a:lnTo>
                  <a:lnTo>
                    <a:pt x="67" y="94"/>
                  </a:lnTo>
                  <a:lnTo>
                    <a:pt x="58" y="94"/>
                  </a:lnTo>
                  <a:lnTo>
                    <a:pt x="49" y="99"/>
                  </a:lnTo>
                  <a:lnTo>
                    <a:pt x="45" y="103"/>
                  </a:lnTo>
                  <a:lnTo>
                    <a:pt x="40" y="112"/>
                  </a:lnTo>
                  <a:lnTo>
                    <a:pt x="45" y="117"/>
                  </a:lnTo>
                  <a:lnTo>
                    <a:pt x="45" y="126"/>
                  </a:lnTo>
                  <a:lnTo>
                    <a:pt x="54" y="134"/>
                  </a:lnTo>
                  <a:lnTo>
                    <a:pt x="121" y="170"/>
                  </a:lnTo>
                  <a:lnTo>
                    <a:pt x="121" y="242"/>
                  </a:lnTo>
                  <a:lnTo>
                    <a:pt x="36" y="188"/>
                  </a:lnTo>
                  <a:lnTo>
                    <a:pt x="27" y="184"/>
                  </a:lnTo>
                  <a:lnTo>
                    <a:pt x="18" y="184"/>
                  </a:lnTo>
                  <a:lnTo>
                    <a:pt x="9" y="188"/>
                  </a:lnTo>
                  <a:lnTo>
                    <a:pt x="5" y="193"/>
                  </a:lnTo>
                  <a:lnTo>
                    <a:pt x="0" y="202"/>
                  </a:lnTo>
                  <a:lnTo>
                    <a:pt x="0" y="210"/>
                  </a:lnTo>
                  <a:lnTo>
                    <a:pt x="5" y="219"/>
                  </a:lnTo>
                  <a:lnTo>
                    <a:pt x="14" y="224"/>
                  </a:lnTo>
                  <a:lnTo>
                    <a:pt x="121" y="291"/>
                  </a:lnTo>
                  <a:lnTo>
                    <a:pt x="121" y="434"/>
                  </a:lnTo>
                  <a:lnTo>
                    <a:pt x="174" y="434"/>
                  </a:lnTo>
                  <a:lnTo>
                    <a:pt x="174" y="291"/>
                  </a:lnTo>
                  <a:lnTo>
                    <a:pt x="290" y="224"/>
                  </a:lnTo>
                  <a:lnTo>
                    <a:pt x="295" y="219"/>
                  </a:lnTo>
                  <a:lnTo>
                    <a:pt x="299" y="210"/>
                  </a:lnTo>
                  <a:lnTo>
                    <a:pt x="299" y="202"/>
                  </a:lnTo>
                  <a:lnTo>
                    <a:pt x="299" y="197"/>
                  </a:lnTo>
                  <a:lnTo>
                    <a:pt x="295" y="188"/>
                  </a:lnTo>
                  <a:lnTo>
                    <a:pt x="286" y="184"/>
                  </a:lnTo>
                  <a:lnTo>
                    <a:pt x="277" y="184"/>
                  </a:lnTo>
                  <a:lnTo>
                    <a:pt x="268" y="188"/>
                  </a:lnTo>
                  <a:lnTo>
                    <a:pt x="174" y="237"/>
                  </a:lnTo>
                  <a:lnTo>
                    <a:pt x="174" y="170"/>
                  </a:lnTo>
                  <a:lnTo>
                    <a:pt x="246" y="134"/>
                  </a:lnTo>
                  <a:lnTo>
                    <a:pt x="250" y="130"/>
                  </a:lnTo>
                  <a:lnTo>
                    <a:pt x="255" y="121"/>
                  </a:lnTo>
                  <a:lnTo>
                    <a:pt x="255" y="112"/>
                  </a:lnTo>
                  <a:lnTo>
                    <a:pt x="250" y="108"/>
                  </a:lnTo>
                  <a:lnTo>
                    <a:pt x="246" y="103"/>
                  </a:lnTo>
                  <a:lnTo>
                    <a:pt x="237" y="99"/>
                  </a:lnTo>
                  <a:lnTo>
                    <a:pt x="232" y="99"/>
                  </a:lnTo>
                  <a:lnTo>
                    <a:pt x="223" y="99"/>
                  </a:lnTo>
                  <a:lnTo>
                    <a:pt x="174" y="121"/>
                  </a:lnTo>
                  <a:close/>
                </a:path>
              </a:pathLst>
            </a:custGeom>
            <a:gradFill rotWithShape="1">
              <a:gsLst>
                <a:gs pos="0">
                  <a:srgbClr val="7BA6F3"/>
                </a:gs>
                <a:gs pos="100000">
                  <a:srgbClr val="ABC6F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27" name="Freeform 62">
              <a:extLst>
                <a:ext uri="{FF2B5EF4-FFF2-40B4-BE49-F238E27FC236}">
                  <a16:creationId xmlns:a16="http://schemas.microsoft.com/office/drawing/2014/main" id="{4C636ADF-0BC8-7CFE-236C-D421A9D3A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" y="398"/>
              <a:ext cx="393" cy="272"/>
            </a:xfrm>
            <a:custGeom>
              <a:avLst/>
              <a:gdLst>
                <a:gd name="T0" fmla="*/ 121 w 393"/>
                <a:gd name="T1" fmla="*/ 71 h 272"/>
                <a:gd name="T2" fmla="*/ 36 w 393"/>
                <a:gd name="T3" fmla="*/ 22 h 272"/>
                <a:gd name="T4" fmla="*/ 27 w 393"/>
                <a:gd name="T5" fmla="*/ 18 h 272"/>
                <a:gd name="T6" fmla="*/ 18 w 393"/>
                <a:gd name="T7" fmla="*/ 18 h 272"/>
                <a:gd name="T8" fmla="*/ 9 w 393"/>
                <a:gd name="T9" fmla="*/ 22 h 272"/>
                <a:gd name="T10" fmla="*/ 5 w 393"/>
                <a:gd name="T11" fmla="*/ 31 h 272"/>
                <a:gd name="T12" fmla="*/ 0 w 393"/>
                <a:gd name="T13" fmla="*/ 40 h 272"/>
                <a:gd name="T14" fmla="*/ 0 w 393"/>
                <a:gd name="T15" fmla="*/ 49 h 272"/>
                <a:gd name="T16" fmla="*/ 5 w 393"/>
                <a:gd name="T17" fmla="*/ 58 h 272"/>
                <a:gd name="T18" fmla="*/ 9 w 393"/>
                <a:gd name="T19" fmla="*/ 62 h 272"/>
                <a:gd name="T20" fmla="*/ 98 w 393"/>
                <a:gd name="T21" fmla="*/ 116 h 272"/>
                <a:gd name="T22" fmla="*/ 54 w 393"/>
                <a:gd name="T23" fmla="*/ 143 h 272"/>
                <a:gd name="T24" fmla="*/ 45 w 393"/>
                <a:gd name="T25" fmla="*/ 147 h 272"/>
                <a:gd name="T26" fmla="*/ 40 w 393"/>
                <a:gd name="T27" fmla="*/ 156 h 272"/>
                <a:gd name="T28" fmla="*/ 40 w 393"/>
                <a:gd name="T29" fmla="*/ 165 h 272"/>
                <a:gd name="T30" fmla="*/ 40 w 393"/>
                <a:gd name="T31" fmla="*/ 174 h 272"/>
                <a:gd name="T32" fmla="*/ 49 w 393"/>
                <a:gd name="T33" fmla="*/ 178 h 272"/>
                <a:gd name="T34" fmla="*/ 54 w 393"/>
                <a:gd name="T35" fmla="*/ 183 h 272"/>
                <a:gd name="T36" fmla="*/ 63 w 393"/>
                <a:gd name="T37" fmla="*/ 183 h 272"/>
                <a:gd name="T38" fmla="*/ 72 w 393"/>
                <a:gd name="T39" fmla="*/ 183 h 272"/>
                <a:gd name="T40" fmla="*/ 139 w 393"/>
                <a:gd name="T41" fmla="*/ 143 h 272"/>
                <a:gd name="T42" fmla="*/ 197 w 393"/>
                <a:gd name="T43" fmla="*/ 178 h 272"/>
                <a:gd name="T44" fmla="*/ 112 w 393"/>
                <a:gd name="T45" fmla="*/ 223 h 272"/>
                <a:gd name="T46" fmla="*/ 103 w 393"/>
                <a:gd name="T47" fmla="*/ 232 h 272"/>
                <a:gd name="T48" fmla="*/ 98 w 393"/>
                <a:gd name="T49" fmla="*/ 241 h 272"/>
                <a:gd name="T50" fmla="*/ 98 w 393"/>
                <a:gd name="T51" fmla="*/ 246 h 272"/>
                <a:gd name="T52" fmla="*/ 98 w 393"/>
                <a:gd name="T53" fmla="*/ 254 h 272"/>
                <a:gd name="T54" fmla="*/ 103 w 393"/>
                <a:gd name="T55" fmla="*/ 263 h 272"/>
                <a:gd name="T56" fmla="*/ 112 w 393"/>
                <a:gd name="T57" fmla="*/ 268 h 272"/>
                <a:gd name="T58" fmla="*/ 121 w 393"/>
                <a:gd name="T59" fmla="*/ 268 h 272"/>
                <a:gd name="T60" fmla="*/ 130 w 393"/>
                <a:gd name="T61" fmla="*/ 263 h 272"/>
                <a:gd name="T62" fmla="*/ 241 w 393"/>
                <a:gd name="T63" fmla="*/ 201 h 272"/>
                <a:gd name="T64" fmla="*/ 366 w 393"/>
                <a:gd name="T65" fmla="*/ 272 h 272"/>
                <a:gd name="T66" fmla="*/ 393 w 393"/>
                <a:gd name="T67" fmla="*/ 228 h 272"/>
                <a:gd name="T68" fmla="*/ 268 w 393"/>
                <a:gd name="T69" fmla="*/ 156 h 272"/>
                <a:gd name="T70" fmla="*/ 268 w 393"/>
                <a:gd name="T71" fmla="*/ 22 h 272"/>
                <a:gd name="T72" fmla="*/ 268 w 393"/>
                <a:gd name="T73" fmla="*/ 13 h 272"/>
                <a:gd name="T74" fmla="*/ 264 w 393"/>
                <a:gd name="T75" fmla="*/ 9 h 272"/>
                <a:gd name="T76" fmla="*/ 255 w 393"/>
                <a:gd name="T77" fmla="*/ 4 h 272"/>
                <a:gd name="T78" fmla="*/ 250 w 393"/>
                <a:gd name="T79" fmla="*/ 0 h 272"/>
                <a:gd name="T80" fmla="*/ 241 w 393"/>
                <a:gd name="T81" fmla="*/ 0 h 272"/>
                <a:gd name="T82" fmla="*/ 232 w 393"/>
                <a:gd name="T83" fmla="*/ 4 h 272"/>
                <a:gd name="T84" fmla="*/ 228 w 393"/>
                <a:gd name="T85" fmla="*/ 13 h 272"/>
                <a:gd name="T86" fmla="*/ 228 w 393"/>
                <a:gd name="T87" fmla="*/ 22 h 272"/>
                <a:gd name="T88" fmla="*/ 223 w 393"/>
                <a:gd name="T89" fmla="*/ 129 h 272"/>
                <a:gd name="T90" fmla="*/ 165 w 393"/>
                <a:gd name="T91" fmla="*/ 94 h 272"/>
                <a:gd name="T92" fmla="*/ 170 w 393"/>
                <a:gd name="T93" fmla="*/ 18 h 272"/>
                <a:gd name="T94" fmla="*/ 165 w 393"/>
                <a:gd name="T95" fmla="*/ 9 h 272"/>
                <a:gd name="T96" fmla="*/ 161 w 393"/>
                <a:gd name="T97" fmla="*/ 4 h 272"/>
                <a:gd name="T98" fmla="*/ 156 w 393"/>
                <a:gd name="T99" fmla="*/ 0 h 272"/>
                <a:gd name="T100" fmla="*/ 148 w 393"/>
                <a:gd name="T101" fmla="*/ 0 h 272"/>
                <a:gd name="T102" fmla="*/ 139 w 393"/>
                <a:gd name="T103" fmla="*/ 0 h 272"/>
                <a:gd name="T104" fmla="*/ 134 w 393"/>
                <a:gd name="T105" fmla="*/ 4 h 272"/>
                <a:gd name="T106" fmla="*/ 130 w 393"/>
                <a:gd name="T107" fmla="*/ 9 h 272"/>
                <a:gd name="T108" fmla="*/ 125 w 393"/>
                <a:gd name="T109" fmla="*/ 18 h 272"/>
                <a:gd name="T110" fmla="*/ 121 w 393"/>
                <a:gd name="T111" fmla="*/ 71 h 2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93"/>
                <a:gd name="T169" fmla="*/ 0 h 272"/>
                <a:gd name="T170" fmla="*/ 393 w 393"/>
                <a:gd name="T171" fmla="*/ 272 h 27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93" h="272">
                  <a:moveTo>
                    <a:pt x="121" y="71"/>
                  </a:moveTo>
                  <a:lnTo>
                    <a:pt x="36" y="22"/>
                  </a:lnTo>
                  <a:lnTo>
                    <a:pt x="27" y="18"/>
                  </a:lnTo>
                  <a:lnTo>
                    <a:pt x="18" y="18"/>
                  </a:lnTo>
                  <a:lnTo>
                    <a:pt x="9" y="22"/>
                  </a:lnTo>
                  <a:lnTo>
                    <a:pt x="5" y="31"/>
                  </a:lnTo>
                  <a:lnTo>
                    <a:pt x="0" y="40"/>
                  </a:lnTo>
                  <a:lnTo>
                    <a:pt x="0" y="49"/>
                  </a:lnTo>
                  <a:lnTo>
                    <a:pt x="5" y="58"/>
                  </a:lnTo>
                  <a:lnTo>
                    <a:pt x="9" y="62"/>
                  </a:lnTo>
                  <a:lnTo>
                    <a:pt x="98" y="116"/>
                  </a:lnTo>
                  <a:lnTo>
                    <a:pt x="54" y="143"/>
                  </a:lnTo>
                  <a:lnTo>
                    <a:pt x="45" y="147"/>
                  </a:lnTo>
                  <a:lnTo>
                    <a:pt x="40" y="156"/>
                  </a:lnTo>
                  <a:lnTo>
                    <a:pt x="40" y="165"/>
                  </a:lnTo>
                  <a:lnTo>
                    <a:pt x="40" y="174"/>
                  </a:lnTo>
                  <a:lnTo>
                    <a:pt x="49" y="178"/>
                  </a:lnTo>
                  <a:lnTo>
                    <a:pt x="54" y="183"/>
                  </a:lnTo>
                  <a:lnTo>
                    <a:pt x="63" y="183"/>
                  </a:lnTo>
                  <a:lnTo>
                    <a:pt x="72" y="183"/>
                  </a:lnTo>
                  <a:lnTo>
                    <a:pt x="139" y="143"/>
                  </a:lnTo>
                  <a:lnTo>
                    <a:pt x="197" y="178"/>
                  </a:lnTo>
                  <a:lnTo>
                    <a:pt x="112" y="223"/>
                  </a:lnTo>
                  <a:lnTo>
                    <a:pt x="103" y="232"/>
                  </a:lnTo>
                  <a:lnTo>
                    <a:pt x="98" y="241"/>
                  </a:lnTo>
                  <a:lnTo>
                    <a:pt x="98" y="246"/>
                  </a:lnTo>
                  <a:lnTo>
                    <a:pt x="98" y="254"/>
                  </a:lnTo>
                  <a:lnTo>
                    <a:pt x="103" y="263"/>
                  </a:lnTo>
                  <a:lnTo>
                    <a:pt x="112" y="268"/>
                  </a:lnTo>
                  <a:lnTo>
                    <a:pt x="121" y="268"/>
                  </a:lnTo>
                  <a:lnTo>
                    <a:pt x="130" y="263"/>
                  </a:lnTo>
                  <a:lnTo>
                    <a:pt x="241" y="201"/>
                  </a:lnTo>
                  <a:lnTo>
                    <a:pt x="366" y="272"/>
                  </a:lnTo>
                  <a:lnTo>
                    <a:pt x="393" y="228"/>
                  </a:lnTo>
                  <a:lnTo>
                    <a:pt x="268" y="156"/>
                  </a:lnTo>
                  <a:lnTo>
                    <a:pt x="268" y="22"/>
                  </a:lnTo>
                  <a:lnTo>
                    <a:pt x="268" y="13"/>
                  </a:lnTo>
                  <a:lnTo>
                    <a:pt x="264" y="9"/>
                  </a:lnTo>
                  <a:lnTo>
                    <a:pt x="255" y="4"/>
                  </a:lnTo>
                  <a:lnTo>
                    <a:pt x="250" y="0"/>
                  </a:lnTo>
                  <a:lnTo>
                    <a:pt x="241" y="0"/>
                  </a:lnTo>
                  <a:lnTo>
                    <a:pt x="232" y="4"/>
                  </a:lnTo>
                  <a:lnTo>
                    <a:pt x="228" y="13"/>
                  </a:lnTo>
                  <a:lnTo>
                    <a:pt x="228" y="22"/>
                  </a:lnTo>
                  <a:lnTo>
                    <a:pt x="223" y="129"/>
                  </a:lnTo>
                  <a:lnTo>
                    <a:pt x="165" y="94"/>
                  </a:lnTo>
                  <a:lnTo>
                    <a:pt x="170" y="18"/>
                  </a:lnTo>
                  <a:lnTo>
                    <a:pt x="165" y="9"/>
                  </a:lnTo>
                  <a:lnTo>
                    <a:pt x="161" y="4"/>
                  </a:lnTo>
                  <a:lnTo>
                    <a:pt x="156" y="0"/>
                  </a:lnTo>
                  <a:lnTo>
                    <a:pt x="148" y="0"/>
                  </a:lnTo>
                  <a:lnTo>
                    <a:pt x="139" y="0"/>
                  </a:lnTo>
                  <a:lnTo>
                    <a:pt x="134" y="4"/>
                  </a:lnTo>
                  <a:lnTo>
                    <a:pt x="130" y="9"/>
                  </a:lnTo>
                  <a:lnTo>
                    <a:pt x="125" y="18"/>
                  </a:lnTo>
                  <a:lnTo>
                    <a:pt x="121" y="71"/>
                  </a:lnTo>
                  <a:close/>
                </a:path>
              </a:pathLst>
            </a:custGeom>
            <a:gradFill rotWithShape="1">
              <a:gsLst>
                <a:gs pos="0">
                  <a:srgbClr val="7BA6F3"/>
                </a:gs>
                <a:gs pos="100000">
                  <a:srgbClr val="ABC6F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28" name="Freeform 63">
              <a:extLst>
                <a:ext uri="{FF2B5EF4-FFF2-40B4-BE49-F238E27FC236}">
                  <a16:creationId xmlns:a16="http://schemas.microsoft.com/office/drawing/2014/main" id="{5B447362-E0E1-34ED-CAD7-E6305E9BE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" y="626"/>
              <a:ext cx="393" cy="277"/>
            </a:xfrm>
            <a:custGeom>
              <a:avLst/>
              <a:gdLst>
                <a:gd name="T0" fmla="*/ 98 w 393"/>
                <a:gd name="T1" fmla="*/ 156 h 277"/>
                <a:gd name="T2" fmla="*/ 9 w 393"/>
                <a:gd name="T3" fmla="*/ 205 h 277"/>
                <a:gd name="T4" fmla="*/ 0 w 393"/>
                <a:gd name="T5" fmla="*/ 214 h 277"/>
                <a:gd name="T6" fmla="*/ 0 w 393"/>
                <a:gd name="T7" fmla="*/ 223 h 277"/>
                <a:gd name="T8" fmla="*/ 0 w 393"/>
                <a:gd name="T9" fmla="*/ 228 h 277"/>
                <a:gd name="T10" fmla="*/ 0 w 393"/>
                <a:gd name="T11" fmla="*/ 237 h 277"/>
                <a:gd name="T12" fmla="*/ 9 w 393"/>
                <a:gd name="T13" fmla="*/ 246 h 277"/>
                <a:gd name="T14" fmla="*/ 14 w 393"/>
                <a:gd name="T15" fmla="*/ 250 h 277"/>
                <a:gd name="T16" fmla="*/ 23 w 393"/>
                <a:gd name="T17" fmla="*/ 250 h 277"/>
                <a:gd name="T18" fmla="*/ 36 w 393"/>
                <a:gd name="T19" fmla="*/ 250 h 277"/>
                <a:gd name="T20" fmla="*/ 125 w 393"/>
                <a:gd name="T21" fmla="*/ 196 h 277"/>
                <a:gd name="T22" fmla="*/ 125 w 393"/>
                <a:gd name="T23" fmla="*/ 250 h 277"/>
                <a:gd name="T24" fmla="*/ 125 w 393"/>
                <a:gd name="T25" fmla="*/ 263 h 277"/>
                <a:gd name="T26" fmla="*/ 130 w 393"/>
                <a:gd name="T27" fmla="*/ 268 h 277"/>
                <a:gd name="T28" fmla="*/ 139 w 393"/>
                <a:gd name="T29" fmla="*/ 272 h 277"/>
                <a:gd name="T30" fmla="*/ 143 w 393"/>
                <a:gd name="T31" fmla="*/ 277 h 277"/>
                <a:gd name="T32" fmla="*/ 152 w 393"/>
                <a:gd name="T33" fmla="*/ 277 h 277"/>
                <a:gd name="T34" fmla="*/ 161 w 393"/>
                <a:gd name="T35" fmla="*/ 272 h 277"/>
                <a:gd name="T36" fmla="*/ 165 w 393"/>
                <a:gd name="T37" fmla="*/ 263 h 277"/>
                <a:gd name="T38" fmla="*/ 165 w 393"/>
                <a:gd name="T39" fmla="*/ 254 h 277"/>
                <a:gd name="T40" fmla="*/ 165 w 393"/>
                <a:gd name="T41" fmla="*/ 178 h 277"/>
                <a:gd name="T42" fmla="*/ 223 w 393"/>
                <a:gd name="T43" fmla="*/ 143 h 277"/>
                <a:gd name="T44" fmla="*/ 223 w 393"/>
                <a:gd name="T45" fmla="*/ 241 h 277"/>
                <a:gd name="T46" fmla="*/ 223 w 393"/>
                <a:gd name="T47" fmla="*/ 250 h 277"/>
                <a:gd name="T48" fmla="*/ 228 w 393"/>
                <a:gd name="T49" fmla="*/ 259 h 277"/>
                <a:gd name="T50" fmla="*/ 237 w 393"/>
                <a:gd name="T51" fmla="*/ 263 h 277"/>
                <a:gd name="T52" fmla="*/ 246 w 393"/>
                <a:gd name="T53" fmla="*/ 268 h 277"/>
                <a:gd name="T54" fmla="*/ 255 w 393"/>
                <a:gd name="T55" fmla="*/ 268 h 277"/>
                <a:gd name="T56" fmla="*/ 259 w 393"/>
                <a:gd name="T57" fmla="*/ 263 h 277"/>
                <a:gd name="T58" fmla="*/ 264 w 393"/>
                <a:gd name="T59" fmla="*/ 254 h 277"/>
                <a:gd name="T60" fmla="*/ 268 w 393"/>
                <a:gd name="T61" fmla="*/ 246 h 277"/>
                <a:gd name="T62" fmla="*/ 268 w 393"/>
                <a:gd name="T63" fmla="*/ 116 h 277"/>
                <a:gd name="T64" fmla="*/ 393 w 393"/>
                <a:gd name="T65" fmla="*/ 44 h 277"/>
                <a:gd name="T66" fmla="*/ 366 w 393"/>
                <a:gd name="T67" fmla="*/ 0 h 277"/>
                <a:gd name="T68" fmla="*/ 241 w 393"/>
                <a:gd name="T69" fmla="*/ 71 h 277"/>
                <a:gd name="T70" fmla="*/ 125 w 393"/>
                <a:gd name="T71" fmla="*/ 4 h 277"/>
                <a:gd name="T72" fmla="*/ 121 w 393"/>
                <a:gd name="T73" fmla="*/ 0 h 277"/>
                <a:gd name="T74" fmla="*/ 112 w 393"/>
                <a:gd name="T75" fmla="*/ 0 h 277"/>
                <a:gd name="T76" fmla="*/ 103 w 393"/>
                <a:gd name="T77" fmla="*/ 4 h 277"/>
                <a:gd name="T78" fmla="*/ 98 w 393"/>
                <a:gd name="T79" fmla="*/ 9 h 277"/>
                <a:gd name="T80" fmla="*/ 94 w 393"/>
                <a:gd name="T81" fmla="*/ 18 h 277"/>
                <a:gd name="T82" fmla="*/ 94 w 393"/>
                <a:gd name="T83" fmla="*/ 26 h 277"/>
                <a:gd name="T84" fmla="*/ 98 w 393"/>
                <a:gd name="T85" fmla="*/ 35 h 277"/>
                <a:gd name="T86" fmla="*/ 107 w 393"/>
                <a:gd name="T87" fmla="*/ 40 h 277"/>
                <a:gd name="T88" fmla="*/ 197 w 393"/>
                <a:gd name="T89" fmla="*/ 98 h 277"/>
                <a:gd name="T90" fmla="*/ 139 w 393"/>
                <a:gd name="T91" fmla="*/ 129 h 277"/>
                <a:gd name="T92" fmla="*/ 72 w 393"/>
                <a:gd name="T93" fmla="*/ 89 h 277"/>
                <a:gd name="T94" fmla="*/ 63 w 393"/>
                <a:gd name="T95" fmla="*/ 85 h 277"/>
                <a:gd name="T96" fmla="*/ 58 w 393"/>
                <a:gd name="T97" fmla="*/ 85 h 277"/>
                <a:gd name="T98" fmla="*/ 49 w 393"/>
                <a:gd name="T99" fmla="*/ 89 h 277"/>
                <a:gd name="T100" fmla="*/ 45 w 393"/>
                <a:gd name="T101" fmla="*/ 98 h 277"/>
                <a:gd name="T102" fmla="*/ 45 w 393"/>
                <a:gd name="T103" fmla="*/ 102 h 277"/>
                <a:gd name="T104" fmla="*/ 45 w 393"/>
                <a:gd name="T105" fmla="*/ 111 h 277"/>
                <a:gd name="T106" fmla="*/ 45 w 393"/>
                <a:gd name="T107" fmla="*/ 120 h 277"/>
                <a:gd name="T108" fmla="*/ 54 w 393"/>
                <a:gd name="T109" fmla="*/ 125 h 277"/>
                <a:gd name="T110" fmla="*/ 98 w 393"/>
                <a:gd name="T111" fmla="*/ 156 h 27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93"/>
                <a:gd name="T169" fmla="*/ 0 h 277"/>
                <a:gd name="T170" fmla="*/ 393 w 393"/>
                <a:gd name="T171" fmla="*/ 277 h 27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93" h="277">
                  <a:moveTo>
                    <a:pt x="98" y="156"/>
                  </a:moveTo>
                  <a:lnTo>
                    <a:pt x="9" y="205"/>
                  </a:lnTo>
                  <a:lnTo>
                    <a:pt x="0" y="214"/>
                  </a:lnTo>
                  <a:lnTo>
                    <a:pt x="0" y="223"/>
                  </a:lnTo>
                  <a:lnTo>
                    <a:pt x="0" y="228"/>
                  </a:lnTo>
                  <a:lnTo>
                    <a:pt x="0" y="237"/>
                  </a:lnTo>
                  <a:lnTo>
                    <a:pt x="9" y="246"/>
                  </a:lnTo>
                  <a:lnTo>
                    <a:pt x="14" y="250"/>
                  </a:lnTo>
                  <a:lnTo>
                    <a:pt x="23" y="250"/>
                  </a:lnTo>
                  <a:lnTo>
                    <a:pt x="36" y="250"/>
                  </a:lnTo>
                  <a:lnTo>
                    <a:pt x="125" y="196"/>
                  </a:lnTo>
                  <a:lnTo>
                    <a:pt x="125" y="250"/>
                  </a:lnTo>
                  <a:lnTo>
                    <a:pt x="125" y="263"/>
                  </a:lnTo>
                  <a:lnTo>
                    <a:pt x="130" y="268"/>
                  </a:lnTo>
                  <a:lnTo>
                    <a:pt x="139" y="272"/>
                  </a:lnTo>
                  <a:lnTo>
                    <a:pt x="143" y="277"/>
                  </a:lnTo>
                  <a:lnTo>
                    <a:pt x="152" y="277"/>
                  </a:lnTo>
                  <a:lnTo>
                    <a:pt x="161" y="272"/>
                  </a:lnTo>
                  <a:lnTo>
                    <a:pt x="165" y="263"/>
                  </a:lnTo>
                  <a:lnTo>
                    <a:pt x="165" y="254"/>
                  </a:lnTo>
                  <a:lnTo>
                    <a:pt x="165" y="178"/>
                  </a:lnTo>
                  <a:lnTo>
                    <a:pt x="223" y="143"/>
                  </a:lnTo>
                  <a:lnTo>
                    <a:pt x="223" y="241"/>
                  </a:lnTo>
                  <a:lnTo>
                    <a:pt x="223" y="250"/>
                  </a:lnTo>
                  <a:lnTo>
                    <a:pt x="228" y="259"/>
                  </a:lnTo>
                  <a:lnTo>
                    <a:pt x="237" y="263"/>
                  </a:lnTo>
                  <a:lnTo>
                    <a:pt x="246" y="268"/>
                  </a:lnTo>
                  <a:lnTo>
                    <a:pt x="255" y="268"/>
                  </a:lnTo>
                  <a:lnTo>
                    <a:pt x="259" y="263"/>
                  </a:lnTo>
                  <a:lnTo>
                    <a:pt x="264" y="254"/>
                  </a:lnTo>
                  <a:lnTo>
                    <a:pt x="268" y="246"/>
                  </a:lnTo>
                  <a:lnTo>
                    <a:pt x="268" y="116"/>
                  </a:lnTo>
                  <a:lnTo>
                    <a:pt x="393" y="44"/>
                  </a:lnTo>
                  <a:lnTo>
                    <a:pt x="366" y="0"/>
                  </a:lnTo>
                  <a:lnTo>
                    <a:pt x="241" y="71"/>
                  </a:lnTo>
                  <a:lnTo>
                    <a:pt x="125" y="4"/>
                  </a:lnTo>
                  <a:lnTo>
                    <a:pt x="121" y="0"/>
                  </a:lnTo>
                  <a:lnTo>
                    <a:pt x="112" y="0"/>
                  </a:lnTo>
                  <a:lnTo>
                    <a:pt x="103" y="4"/>
                  </a:lnTo>
                  <a:lnTo>
                    <a:pt x="98" y="9"/>
                  </a:lnTo>
                  <a:lnTo>
                    <a:pt x="94" y="18"/>
                  </a:lnTo>
                  <a:lnTo>
                    <a:pt x="94" y="26"/>
                  </a:lnTo>
                  <a:lnTo>
                    <a:pt x="98" y="35"/>
                  </a:lnTo>
                  <a:lnTo>
                    <a:pt x="107" y="40"/>
                  </a:lnTo>
                  <a:lnTo>
                    <a:pt x="197" y="98"/>
                  </a:lnTo>
                  <a:lnTo>
                    <a:pt x="139" y="129"/>
                  </a:lnTo>
                  <a:lnTo>
                    <a:pt x="72" y="89"/>
                  </a:lnTo>
                  <a:lnTo>
                    <a:pt x="63" y="85"/>
                  </a:lnTo>
                  <a:lnTo>
                    <a:pt x="58" y="85"/>
                  </a:lnTo>
                  <a:lnTo>
                    <a:pt x="49" y="89"/>
                  </a:lnTo>
                  <a:lnTo>
                    <a:pt x="45" y="98"/>
                  </a:lnTo>
                  <a:lnTo>
                    <a:pt x="45" y="102"/>
                  </a:lnTo>
                  <a:lnTo>
                    <a:pt x="45" y="111"/>
                  </a:lnTo>
                  <a:lnTo>
                    <a:pt x="45" y="120"/>
                  </a:lnTo>
                  <a:lnTo>
                    <a:pt x="54" y="125"/>
                  </a:lnTo>
                  <a:lnTo>
                    <a:pt x="98" y="156"/>
                  </a:lnTo>
                  <a:close/>
                </a:path>
              </a:pathLst>
            </a:custGeom>
            <a:gradFill rotWithShape="1">
              <a:gsLst>
                <a:gs pos="0">
                  <a:srgbClr val="7BA6F3"/>
                </a:gs>
                <a:gs pos="100000">
                  <a:srgbClr val="ABC6F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29" name="Freeform 64">
              <a:extLst>
                <a:ext uri="{FF2B5EF4-FFF2-40B4-BE49-F238E27FC236}">
                  <a16:creationId xmlns:a16="http://schemas.microsoft.com/office/drawing/2014/main" id="{3AC0D974-6312-3A81-4DD9-39FC5C228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0" y="648"/>
              <a:ext cx="299" cy="438"/>
            </a:xfrm>
            <a:custGeom>
              <a:avLst/>
              <a:gdLst>
                <a:gd name="T0" fmla="*/ 125 w 299"/>
                <a:gd name="T1" fmla="*/ 313 h 438"/>
                <a:gd name="T2" fmla="*/ 125 w 299"/>
                <a:gd name="T3" fmla="*/ 411 h 438"/>
                <a:gd name="T4" fmla="*/ 129 w 299"/>
                <a:gd name="T5" fmla="*/ 425 h 438"/>
                <a:gd name="T6" fmla="*/ 134 w 299"/>
                <a:gd name="T7" fmla="*/ 429 h 438"/>
                <a:gd name="T8" fmla="*/ 143 w 299"/>
                <a:gd name="T9" fmla="*/ 434 h 438"/>
                <a:gd name="T10" fmla="*/ 147 w 299"/>
                <a:gd name="T11" fmla="*/ 438 h 438"/>
                <a:gd name="T12" fmla="*/ 156 w 299"/>
                <a:gd name="T13" fmla="*/ 434 h 438"/>
                <a:gd name="T14" fmla="*/ 165 w 299"/>
                <a:gd name="T15" fmla="*/ 429 h 438"/>
                <a:gd name="T16" fmla="*/ 174 w 299"/>
                <a:gd name="T17" fmla="*/ 425 h 438"/>
                <a:gd name="T18" fmla="*/ 174 w 299"/>
                <a:gd name="T19" fmla="*/ 411 h 438"/>
                <a:gd name="T20" fmla="*/ 174 w 299"/>
                <a:gd name="T21" fmla="*/ 308 h 438"/>
                <a:gd name="T22" fmla="*/ 223 w 299"/>
                <a:gd name="T23" fmla="*/ 335 h 438"/>
                <a:gd name="T24" fmla="*/ 232 w 299"/>
                <a:gd name="T25" fmla="*/ 340 h 438"/>
                <a:gd name="T26" fmla="*/ 241 w 299"/>
                <a:gd name="T27" fmla="*/ 340 h 438"/>
                <a:gd name="T28" fmla="*/ 250 w 299"/>
                <a:gd name="T29" fmla="*/ 335 h 438"/>
                <a:gd name="T30" fmla="*/ 254 w 299"/>
                <a:gd name="T31" fmla="*/ 331 h 438"/>
                <a:gd name="T32" fmla="*/ 254 w 299"/>
                <a:gd name="T33" fmla="*/ 322 h 438"/>
                <a:gd name="T34" fmla="*/ 254 w 299"/>
                <a:gd name="T35" fmla="*/ 317 h 438"/>
                <a:gd name="T36" fmla="*/ 254 w 299"/>
                <a:gd name="T37" fmla="*/ 308 h 438"/>
                <a:gd name="T38" fmla="*/ 245 w 299"/>
                <a:gd name="T39" fmla="*/ 300 h 438"/>
                <a:gd name="T40" fmla="*/ 178 w 299"/>
                <a:gd name="T41" fmla="*/ 264 h 438"/>
                <a:gd name="T42" fmla="*/ 178 w 299"/>
                <a:gd name="T43" fmla="*/ 192 h 438"/>
                <a:gd name="T44" fmla="*/ 263 w 299"/>
                <a:gd name="T45" fmla="*/ 246 h 438"/>
                <a:gd name="T46" fmla="*/ 272 w 299"/>
                <a:gd name="T47" fmla="*/ 250 h 438"/>
                <a:gd name="T48" fmla="*/ 281 w 299"/>
                <a:gd name="T49" fmla="*/ 250 h 438"/>
                <a:gd name="T50" fmla="*/ 290 w 299"/>
                <a:gd name="T51" fmla="*/ 246 h 438"/>
                <a:gd name="T52" fmla="*/ 294 w 299"/>
                <a:gd name="T53" fmla="*/ 241 h 438"/>
                <a:gd name="T54" fmla="*/ 299 w 299"/>
                <a:gd name="T55" fmla="*/ 232 h 438"/>
                <a:gd name="T56" fmla="*/ 299 w 299"/>
                <a:gd name="T57" fmla="*/ 224 h 438"/>
                <a:gd name="T58" fmla="*/ 294 w 299"/>
                <a:gd name="T59" fmla="*/ 215 h 438"/>
                <a:gd name="T60" fmla="*/ 285 w 299"/>
                <a:gd name="T61" fmla="*/ 210 h 438"/>
                <a:gd name="T62" fmla="*/ 178 w 299"/>
                <a:gd name="T63" fmla="*/ 143 h 438"/>
                <a:gd name="T64" fmla="*/ 178 w 299"/>
                <a:gd name="T65" fmla="*/ 0 h 438"/>
                <a:gd name="T66" fmla="*/ 125 w 299"/>
                <a:gd name="T67" fmla="*/ 0 h 438"/>
                <a:gd name="T68" fmla="*/ 125 w 299"/>
                <a:gd name="T69" fmla="*/ 143 h 438"/>
                <a:gd name="T70" fmla="*/ 9 w 299"/>
                <a:gd name="T71" fmla="*/ 210 h 438"/>
                <a:gd name="T72" fmla="*/ 4 w 299"/>
                <a:gd name="T73" fmla="*/ 215 h 438"/>
                <a:gd name="T74" fmla="*/ 0 w 299"/>
                <a:gd name="T75" fmla="*/ 224 h 438"/>
                <a:gd name="T76" fmla="*/ 0 w 299"/>
                <a:gd name="T77" fmla="*/ 232 h 438"/>
                <a:gd name="T78" fmla="*/ 0 w 299"/>
                <a:gd name="T79" fmla="*/ 237 h 438"/>
                <a:gd name="T80" fmla="*/ 4 w 299"/>
                <a:gd name="T81" fmla="*/ 246 h 438"/>
                <a:gd name="T82" fmla="*/ 13 w 299"/>
                <a:gd name="T83" fmla="*/ 250 h 438"/>
                <a:gd name="T84" fmla="*/ 22 w 299"/>
                <a:gd name="T85" fmla="*/ 250 h 438"/>
                <a:gd name="T86" fmla="*/ 31 w 299"/>
                <a:gd name="T87" fmla="*/ 246 h 438"/>
                <a:gd name="T88" fmla="*/ 125 w 299"/>
                <a:gd name="T89" fmla="*/ 197 h 438"/>
                <a:gd name="T90" fmla="*/ 125 w 299"/>
                <a:gd name="T91" fmla="*/ 264 h 438"/>
                <a:gd name="T92" fmla="*/ 53 w 299"/>
                <a:gd name="T93" fmla="*/ 300 h 438"/>
                <a:gd name="T94" fmla="*/ 49 w 299"/>
                <a:gd name="T95" fmla="*/ 304 h 438"/>
                <a:gd name="T96" fmla="*/ 44 w 299"/>
                <a:gd name="T97" fmla="*/ 313 h 438"/>
                <a:gd name="T98" fmla="*/ 44 w 299"/>
                <a:gd name="T99" fmla="*/ 322 h 438"/>
                <a:gd name="T100" fmla="*/ 49 w 299"/>
                <a:gd name="T101" fmla="*/ 326 h 438"/>
                <a:gd name="T102" fmla="*/ 53 w 299"/>
                <a:gd name="T103" fmla="*/ 331 h 438"/>
                <a:gd name="T104" fmla="*/ 62 w 299"/>
                <a:gd name="T105" fmla="*/ 335 h 438"/>
                <a:gd name="T106" fmla="*/ 67 w 299"/>
                <a:gd name="T107" fmla="*/ 335 h 438"/>
                <a:gd name="T108" fmla="*/ 76 w 299"/>
                <a:gd name="T109" fmla="*/ 335 h 438"/>
                <a:gd name="T110" fmla="*/ 125 w 299"/>
                <a:gd name="T111" fmla="*/ 313 h 43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99"/>
                <a:gd name="T169" fmla="*/ 0 h 438"/>
                <a:gd name="T170" fmla="*/ 299 w 299"/>
                <a:gd name="T171" fmla="*/ 438 h 43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99" h="438">
                  <a:moveTo>
                    <a:pt x="125" y="313"/>
                  </a:moveTo>
                  <a:lnTo>
                    <a:pt x="125" y="411"/>
                  </a:lnTo>
                  <a:lnTo>
                    <a:pt x="129" y="425"/>
                  </a:lnTo>
                  <a:lnTo>
                    <a:pt x="134" y="429"/>
                  </a:lnTo>
                  <a:lnTo>
                    <a:pt x="143" y="434"/>
                  </a:lnTo>
                  <a:lnTo>
                    <a:pt x="147" y="438"/>
                  </a:lnTo>
                  <a:lnTo>
                    <a:pt x="156" y="434"/>
                  </a:lnTo>
                  <a:lnTo>
                    <a:pt x="165" y="429"/>
                  </a:lnTo>
                  <a:lnTo>
                    <a:pt x="174" y="425"/>
                  </a:lnTo>
                  <a:lnTo>
                    <a:pt x="174" y="411"/>
                  </a:lnTo>
                  <a:lnTo>
                    <a:pt x="174" y="308"/>
                  </a:lnTo>
                  <a:lnTo>
                    <a:pt x="223" y="335"/>
                  </a:lnTo>
                  <a:lnTo>
                    <a:pt x="232" y="340"/>
                  </a:lnTo>
                  <a:lnTo>
                    <a:pt x="241" y="340"/>
                  </a:lnTo>
                  <a:lnTo>
                    <a:pt x="250" y="335"/>
                  </a:lnTo>
                  <a:lnTo>
                    <a:pt x="254" y="331"/>
                  </a:lnTo>
                  <a:lnTo>
                    <a:pt x="254" y="322"/>
                  </a:lnTo>
                  <a:lnTo>
                    <a:pt x="254" y="317"/>
                  </a:lnTo>
                  <a:lnTo>
                    <a:pt x="254" y="308"/>
                  </a:lnTo>
                  <a:lnTo>
                    <a:pt x="245" y="300"/>
                  </a:lnTo>
                  <a:lnTo>
                    <a:pt x="178" y="264"/>
                  </a:lnTo>
                  <a:lnTo>
                    <a:pt x="178" y="192"/>
                  </a:lnTo>
                  <a:lnTo>
                    <a:pt x="263" y="246"/>
                  </a:lnTo>
                  <a:lnTo>
                    <a:pt x="272" y="250"/>
                  </a:lnTo>
                  <a:lnTo>
                    <a:pt x="281" y="250"/>
                  </a:lnTo>
                  <a:lnTo>
                    <a:pt x="290" y="246"/>
                  </a:lnTo>
                  <a:lnTo>
                    <a:pt x="294" y="241"/>
                  </a:lnTo>
                  <a:lnTo>
                    <a:pt x="299" y="232"/>
                  </a:lnTo>
                  <a:lnTo>
                    <a:pt x="299" y="224"/>
                  </a:lnTo>
                  <a:lnTo>
                    <a:pt x="294" y="215"/>
                  </a:lnTo>
                  <a:lnTo>
                    <a:pt x="285" y="210"/>
                  </a:lnTo>
                  <a:lnTo>
                    <a:pt x="178" y="143"/>
                  </a:lnTo>
                  <a:lnTo>
                    <a:pt x="178" y="0"/>
                  </a:lnTo>
                  <a:lnTo>
                    <a:pt x="125" y="0"/>
                  </a:lnTo>
                  <a:lnTo>
                    <a:pt x="125" y="143"/>
                  </a:lnTo>
                  <a:lnTo>
                    <a:pt x="9" y="210"/>
                  </a:lnTo>
                  <a:lnTo>
                    <a:pt x="4" y="215"/>
                  </a:lnTo>
                  <a:lnTo>
                    <a:pt x="0" y="224"/>
                  </a:lnTo>
                  <a:lnTo>
                    <a:pt x="0" y="232"/>
                  </a:lnTo>
                  <a:lnTo>
                    <a:pt x="0" y="237"/>
                  </a:lnTo>
                  <a:lnTo>
                    <a:pt x="4" y="246"/>
                  </a:lnTo>
                  <a:lnTo>
                    <a:pt x="13" y="250"/>
                  </a:lnTo>
                  <a:lnTo>
                    <a:pt x="22" y="250"/>
                  </a:lnTo>
                  <a:lnTo>
                    <a:pt x="31" y="246"/>
                  </a:lnTo>
                  <a:lnTo>
                    <a:pt x="125" y="197"/>
                  </a:lnTo>
                  <a:lnTo>
                    <a:pt x="125" y="264"/>
                  </a:lnTo>
                  <a:lnTo>
                    <a:pt x="53" y="300"/>
                  </a:lnTo>
                  <a:lnTo>
                    <a:pt x="49" y="304"/>
                  </a:lnTo>
                  <a:lnTo>
                    <a:pt x="44" y="313"/>
                  </a:lnTo>
                  <a:lnTo>
                    <a:pt x="44" y="322"/>
                  </a:lnTo>
                  <a:lnTo>
                    <a:pt x="49" y="326"/>
                  </a:lnTo>
                  <a:lnTo>
                    <a:pt x="53" y="331"/>
                  </a:lnTo>
                  <a:lnTo>
                    <a:pt x="62" y="335"/>
                  </a:lnTo>
                  <a:lnTo>
                    <a:pt x="67" y="335"/>
                  </a:lnTo>
                  <a:lnTo>
                    <a:pt x="76" y="335"/>
                  </a:lnTo>
                  <a:lnTo>
                    <a:pt x="125" y="313"/>
                  </a:lnTo>
                  <a:close/>
                </a:path>
              </a:pathLst>
            </a:custGeom>
            <a:gradFill rotWithShape="1">
              <a:gsLst>
                <a:gs pos="0">
                  <a:srgbClr val="7BA6F3"/>
                </a:gs>
                <a:gs pos="100000">
                  <a:srgbClr val="ABC6F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30" name="Freeform 65">
              <a:extLst>
                <a:ext uri="{FF2B5EF4-FFF2-40B4-BE49-F238E27FC236}">
                  <a16:creationId xmlns:a16="http://schemas.microsoft.com/office/drawing/2014/main" id="{E618FE93-F078-7B08-D845-44A5A4203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" y="626"/>
              <a:ext cx="393" cy="272"/>
            </a:xfrm>
            <a:custGeom>
              <a:avLst/>
              <a:gdLst>
                <a:gd name="T0" fmla="*/ 272 w 393"/>
                <a:gd name="T1" fmla="*/ 201 h 272"/>
                <a:gd name="T2" fmla="*/ 357 w 393"/>
                <a:gd name="T3" fmla="*/ 250 h 272"/>
                <a:gd name="T4" fmla="*/ 366 w 393"/>
                <a:gd name="T5" fmla="*/ 254 h 272"/>
                <a:gd name="T6" fmla="*/ 375 w 393"/>
                <a:gd name="T7" fmla="*/ 254 h 272"/>
                <a:gd name="T8" fmla="*/ 384 w 393"/>
                <a:gd name="T9" fmla="*/ 250 h 272"/>
                <a:gd name="T10" fmla="*/ 388 w 393"/>
                <a:gd name="T11" fmla="*/ 241 h 272"/>
                <a:gd name="T12" fmla="*/ 393 w 393"/>
                <a:gd name="T13" fmla="*/ 232 h 272"/>
                <a:gd name="T14" fmla="*/ 393 w 393"/>
                <a:gd name="T15" fmla="*/ 223 h 272"/>
                <a:gd name="T16" fmla="*/ 388 w 393"/>
                <a:gd name="T17" fmla="*/ 214 h 272"/>
                <a:gd name="T18" fmla="*/ 384 w 393"/>
                <a:gd name="T19" fmla="*/ 210 h 272"/>
                <a:gd name="T20" fmla="*/ 295 w 393"/>
                <a:gd name="T21" fmla="*/ 156 h 272"/>
                <a:gd name="T22" fmla="*/ 339 w 393"/>
                <a:gd name="T23" fmla="*/ 129 h 272"/>
                <a:gd name="T24" fmla="*/ 348 w 393"/>
                <a:gd name="T25" fmla="*/ 125 h 272"/>
                <a:gd name="T26" fmla="*/ 353 w 393"/>
                <a:gd name="T27" fmla="*/ 116 h 272"/>
                <a:gd name="T28" fmla="*/ 353 w 393"/>
                <a:gd name="T29" fmla="*/ 107 h 272"/>
                <a:gd name="T30" fmla="*/ 353 w 393"/>
                <a:gd name="T31" fmla="*/ 98 h 272"/>
                <a:gd name="T32" fmla="*/ 344 w 393"/>
                <a:gd name="T33" fmla="*/ 94 h 272"/>
                <a:gd name="T34" fmla="*/ 339 w 393"/>
                <a:gd name="T35" fmla="*/ 89 h 272"/>
                <a:gd name="T36" fmla="*/ 330 w 393"/>
                <a:gd name="T37" fmla="*/ 89 h 272"/>
                <a:gd name="T38" fmla="*/ 321 w 393"/>
                <a:gd name="T39" fmla="*/ 89 h 272"/>
                <a:gd name="T40" fmla="*/ 254 w 393"/>
                <a:gd name="T41" fmla="*/ 129 h 272"/>
                <a:gd name="T42" fmla="*/ 196 w 393"/>
                <a:gd name="T43" fmla="*/ 94 h 272"/>
                <a:gd name="T44" fmla="*/ 281 w 393"/>
                <a:gd name="T45" fmla="*/ 49 h 272"/>
                <a:gd name="T46" fmla="*/ 290 w 393"/>
                <a:gd name="T47" fmla="*/ 40 h 272"/>
                <a:gd name="T48" fmla="*/ 295 w 393"/>
                <a:gd name="T49" fmla="*/ 31 h 272"/>
                <a:gd name="T50" fmla="*/ 295 w 393"/>
                <a:gd name="T51" fmla="*/ 26 h 272"/>
                <a:gd name="T52" fmla="*/ 295 w 393"/>
                <a:gd name="T53" fmla="*/ 18 h 272"/>
                <a:gd name="T54" fmla="*/ 290 w 393"/>
                <a:gd name="T55" fmla="*/ 9 h 272"/>
                <a:gd name="T56" fmla="*/ 281 w 393"/>
                <a:gd name="T57" fmla="*/ 4 h 272"/>
                <a:gd name="T58" fmla="*/ 272 w 393"/>
                <a:gd name="T59" fmla="*/ 4 h 272"/>
                <a:gd name="T60" fmla="*/ 263 w 393"/>
                <a:gd name="T61" fmla="*/ 9 h 272"/>
                <a:gd name="T62" fmla="*/ 152 w 393"/>
                <a:gd name="T63" fmla="*/ 71 h 272"/>
                <a:gd name="T64" fmla="*/ 27 w 393"/>
                <a:gd name="T65" fmla="*/ 0 h 272"/>
                <a:gd name="T66" fmla="*/ 0 w 393"/>
                <a:gd name="T67" fmla="*/ 44 h 272"/>
                <a:gd name="T68" fmla="*/ 125 w 393"/>
                <a:gd name="T69" fmla="*/ 116 h 272"/>
                <a:gd name="T70" fmla="*/ 125 w 393"/>
                <a:gd name="T71" fmla="*/ 250 h 272"/>
                <a:gd name="T72" fmla="*/ 125 w 393"/>
                <a:gd name="T73" fmla="*/ 259 h 272"/>
                <a:gd name="T74" fmla="*/ 129 w 393"/>
                <a:gd name="T75" fmla="*/ 263 h 272"/>
                <a:gd name="T76" fmla="*/ 138 w 393"/>
                <a:gd name="T77" fmla="*/ 268 h 272"/>
                <a:gd name="T78" fmla="*/ 143 w 393"/>
                <a:gd name="T79" fmla="*/ 272 h 272"/>
                <a:gd name="T80" fmla="*/ 152 w 393"/>
                <a:gd name="T81" fmla="*/ 272 h 272"/>
                <a:gd name="T82" fmla="*/ 161 w 393"/>
                <a:gd name="T83" fmla="*/ 268 h 272"/>
                <a:gd name="T84" fmla="*/ 165 w 393"/>
                <a:gd name="T85" fmla="*/ 259 h 272"/>
                <a:gd name="T86" fmla="*/ 165 w 393"/>
                <a:gd name="T87" fmla="*/ 250 h 272"/>
                <a:gd name="T88" fmla="*/ 170 w 393"/>
                <a:gd name="T89" fmla="*/ 143 h 272"/>
                <a:gd name="T90" fmla="*/ 228 w 393"/>
                <a:gd name="T91" fmla="*/ 178 h 272"/>
                <a:gd name="T92" fmla="*/ 223 w 393"/>
                <a:gd name="T93" fmla="*/ 254 h 272"/>
                <a:gd name="T94" fmla="*/ 228 w 393"/>
                <a:gd name="T95" fmla="*/ 263 h 272"/>
                <a:gd name="T96" fmla="*/ 232 w 393"/>
                <a:gd name="T97" fmla="*/ 268 h 272"/>
                <a:gd name="T98" fmla="*/ 237 w 393"/>
                <a:gd name="T99" fmla="*/ 272 h 272"/>
                <a:gd name="T100" fmla="*/ 245 w 393"/>
                <a:gd name="T101" fmla="*/ 272 h 272"/>
                <a:gd name="T102" fmla="*/ 254 w 393"/>
                <a:gd name="T103" fmla="*/ 272 h 272"/>
                <a:gd name="T104" fmla="*/ 259 w 393"/>
                <a:gd name="T105" fmla="*/ 268 h 272"/>
                <a:gd name="T106" fmla="*/ 263 w 393"/>
                <a:gd name="T107" fmla="*/ 263 h 272"/>
                <a:gd name="T108" fmla="*/ 268 w 393"/>
                <a:gd name="T109" fmla="*/ 254 h 272"/>
                <a:gd name="T110" fmla="*/ 272 w 393"/>
                <a:gd name="T111" fmla="*/ 201 h 2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93"/>
                <a:gd name="T169" fmla="*/ 0 h 272"/>
                <a:gd name="T170" fmla="*/ 393 w 393"/>
                <a:gd name="T171" fmla="*/ 272 h 27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93" h="272">
                  <a:moveTo>
                    <a:pt x="272" y="201"/>
                  </a:moveTo>
                  <a:lnTo>
                    <a:pt x="357" y="250"/>
                  </a:lnTo>
                  <a:lnTo>
                    <a:pt x="366" y="254"/>
                  </a:lnTo>
                  <a:lnTo>
                    <a:pt x="375" y="254"/>
                  </a:lnTo>
                  <a:lnTo>
                    <a:pt x="384" y="250"/>
                  </a:lnTo>
                  <a:lnTo>
                    <a:pt x="388" y="241"/>
                  </a:lnTo>
                  <a:lnTo>
                    <a:pt x="393" y="232"/>
                  </a:lnTo>
                  <a:lnTo>
                    <a:pt x="393" y="223"/>
                  </a:lnTo>
                  <a:lnTo>
                    <a:pt x="388" y="214"/>
                  </a:lnTo>
                  <a:lnTo>
                    <a:pt x="384" y="210"/>
                  </a:lnTo>
                  <a:lnTo>
                    <a:pt x="295" y="156"/>
                  </a:lnTo>
                  <a:lnTo>
                    <a:pt x="339" y="129"/>
                  </a:lnTo>
                  <a:lnTo>
                    <a:pt x="348" y="125"/>
                  </a:lnTo>
                  <a:lnTo>
                    <a:pt x="353" y="116"/>
                  </a:lnTo>
                  <a:lnTo>
                    <a:pt x="353" y="107"/>
                  </a:lnTo>
                  <a:lnTo>
                    <a:pt x="353" y="98"/>
                  </a:lnTo>
                  <a:lnTo>
                    <a:pt x="344" y="94"/>
                  </a:lnTo>
                  <a:lnTo>
                    <a:pt x="339" y="89"/>
                  </a:lnTo>
                  <a:lnTo>
                    <a:pt x="330" y="89"/>
                  </a:lnTo>
                  <a:lnTo>
                    <a:pt x="321" y="89"/>
                  </a:lnTo>
                  <a:lnTo>
                    <a:pt x="254" y="129"/>
                  </a:lnTo>
                  <a:lnTo>
                    <a:pt x="196" y="94"/>
                  </a:lnTo>
                  <a:lnTo>
                    <a:pt x="281" y="49"/>
                  </a:lnTo>
                  <a:lnTo>
                    <a:pt x="290" y="40"/>
                  </a:lnTo>
                  <a:lnTo>
                    <a:pt x="295" y="31"/>
                  </a:lnTo>
                  <a:lnTo>
                    <a:pt x="295" y="26"/>
                  </a:lnTo>
                  <a:lnTo>
                    <a:pt x="295" y="18"/>
                  </a:lnTo>
                  <a:lnTo>
                    <a:pt x="290" y="9"/>
                  </a:lnTo>
                  <a:lnTo>
                    <a:pt x="281" y="4"/>
                  </a:lnTo>
                  <a:lnTo>
                    <a:pt x="272" y="4"/>
                  </a:lnTo>
                  <a:lnTo>
                    <a:pt x="263" y="9"/>
                  </a:lnTo>
                  <a:lnTo>
                    <a:pt x="152" y="71"/>
                  </a:lnTo>
                  <a:lnTo>
                    <a:pt x="27" y="0"/>
                  </a:lnTo>
                  <a:lnTo>
                    <a:pt x="0" y="44"/>
                  </a:lnTo>
                  <a:lnTo>
                    <a:pt x="125" y="116"/>
                  </a:lnTo>
                  <a:lnTo>
                    <a:pt x="125" y="250"/>
                  </a:lnTo>
                  <a:lnTo>
                    <a:pt x="125" y="259"/>
                  </a:lnTo>
                  <a:lnTo>
                    <a:pt x="129" y="263"/>
                  </a:lnTo>
                  <a:lnTo>
                    <a:pt x="138" y="268"/>
                  </a:lnTo>
                  <a:lnTo>
                    <a:pt x="143" y="272"/>
                  </a:lnTo>
                  <a:lnTo>
                    <a:pt x="152" y="272"/>
                  </a:lnTo>
                  <a:lnTo>
                    <a:pt x="161" y="268"/>
                  </a:lnTo>
                  <a:lnTo>
                    <a:pt x="165" y="259"/>
                  </a:lnTo>
                  <a:lnTo>
                    <a:pt x="165" y="250"/>
                  </a:lnTo>
                  <a:lnTo>
                    <a:pt x="170" y="143"/>
                  </a:lnTo>
                  <a:lnTo>
                    <a:pt x="228" y="178"/>
                  </a:lnTo>
                  <a:lnTo>
                    <a:pt x="223" y="254"/>
                  </a:lnTo>
                  <a:lnTo>
                    <a:pt x="228" y="263"/>
                  </a:lnTo>
                  <a:lnTo>
                    <a:pt x="232" y="268"/>
                  </a:lnTo>
                  <a:lnTo>
                    <a:pt x="237" y="272"/>
                  </a:lnTo>
                  <a:lnTo>
                    <a:pt x="245" y="272"/>
                  </a:lnTo>
                  <a:lnTo>
                    <a:pt x="254" y="272"/>
                  </a:lnTo>
                  <a:lnTo>
                    <a:pt x="259" y="268"/>
                  </a:lnTo>
                  <a:lnTo>
                    <a:pt x="263" y="263"/>
                  </a:lnTo>
                  <a:lnTo>
                    <a:pt x="268" y="254"/>
                  </a:lnTo>
                  <a:lnTo>
                    <a:pt x="272" y="201"/>
                  </a:lnTo>
                  <a:close/>
                </a:path>
              </a:pathLst>
            </a:custGeom>
            <a:gradFill rotWithShape="1">
              <a:gsLst>
                <a:gs pos="0">
                  <a:srgbClr val="7BA6F3"/>
                </a:gs>
                <a:gs pos="100000">
                  <a:srgbClr val="ABC6F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31" name="Freeform 66">
              <a:extLst>
                <a:ext uri="{FF2B5EF4-FFF2-40B4-BE49-F238E27FC236}">
                  <a16:creationId xmlns:a16="http://schemas.microsoft.com/office/drawing/2014/main" id="{34B7671A-2B95-765F-16C2-49B4BFFCF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" y="393"/>
              <a:ext cx="393" cy="277"/>
            </a:xfrm>
            <a:custGeom>
              <a:avLst/>
              <a:gdLst>
                <a:gd name="T0" fmla="*/ 295 w 393"/>
                <a:gd name="T1" fmla="*/ 121 h 277"/>
                <a:gd name="T2" fmla="*/ 384 w 393"/>
                <a:gd name="T3" fmla="*/ 72 h 277"/>
                <a:gd name="T4" fmla="*/ 393 w 393"/>
                <a:gd name="T5" fmla="*/ 63 h 277"/>
                <a:gd name="T6" fmla="*/ 393 w 393"/>
                <a:gd name="T7" fmla="*/ 54 h 277"/>
                <a:gd name="T8" fmla="*/ 393 w 393"/>
                <a:gd name="T9" fmla="*/ 49 h 277"/>
                <a:gd name="T10" fmla="*/ 393 w 393"/>
                <a:gd name="T11" fmla="*/ 40 h 277"/>
                <a:gd name="T12" fmla="*/ 384 w 393"/>
                <a:gd name="T13" fmla="*/ 31 h 277"/>
                <a:gd name="T14" fmla="*/ 379 w 393"/>
                <a:gd name="T15" fmla="*/ 27 h 277"/>
                <a:gd name="T16" fmla="*/ 370 w 393"/>
                <a:gd name="T17" fmla="*/ 27 h 277"/>
                <a:gd name="T18" fmla="*/ 357 w 393"/>
                <a:gd name="T19" fmla="*/ 27 h 277"/>
                <a:gd name="T20" fmla="*/ 268 w 393"/>
                <a:gd name="T21" fmla="*/ 81 h 277"/>
                <a:gd name="T22" fmla="*/ 268 w 393"/>
                <a:gd name="T23" fmla="*/ 27 h 277"/>
                <a:gd name="T24" fmla="*/ 268 w 393"/>
                <a:gd name="T25" fmla="*/ 14 h 277"/>
                <a:gd name="T26" fmla="*/ 263 w 393"/>
                <a:gd name="T27" fmla="*/ 9 h 277"/>
                <a:gd name="T28" fmla="*/ 254 w 393"/>
                <a:gd name="T29" fmla="*/ 5 h 277"/>
                <a:gd name="T30" fmla="*/ 250 w 393"/>
                <a:gd name="T31" fmla="*/ 0 h 277"/>
                <a:gd name="T32" fmla="*/ 241 w 393"/>
                <a:gd name="T33" fmla="*/ 5 h 277"/>
                <a:gd name="T34" fmla="*/ 232 w 393"/>
                <a:gd name="T35" fmla="*/ 5 h 277"/>
                <a:gd name="T36" fmla="*/ 228 w 393"/>
                <a:gd name="T37" fmla="*/ 14 h 277"/>
                <a:gd name="T38" fmla="*/ 228 w 393"/>
                <a:gd name="T39" fmla="*/ 23 h 277"/>
                <a:gd name="T40" fmla="*/ 228 w 393"/>
                <a:gd name="T41" fmla="*/ 99 h 277"/>
                <a:gd name="T42" fmla="*/ 170 w 393"/>
                <a:gd name="T43" fmla="*/ 134 h 277"/>
                <a:gd name="T44" fmla="*/ 170 w 393"/>
                <a:gd name="T45" fmla="*/ 36 h 277"/>
                <a:gd name="T46" fmla="*/ 170 w 393"/>
                <a:gd name="T47" fmla="*/ 27 h 277"/>
                <a:gd name="T48" fmla="*/ 165 w 393"/>
                <a:gd name="T49" fmla="*/ 18 h 277"/>
                <a:gd name="T50" fmla="*/ 156 w 393"/>
                <a:gd name="T51" fmla="*/ 14 h 277"/>
                <a:gd name="T52" fmla="*/ 147 w 393"/>
                <a:gd name="T53" fmla="*/ 9 h 277"/>
                <a:gd name="T54" fmla="*/ 138 w 393"/>
                <a:gd name="T55" fmla="*/ 9 h 277"/>
                <a:gd name="T56" fmla="*/ 134 w 393"/>
                <a:gd name="T57" fmla="*/ 14 h 277"/>
                <a:gd name="T58" fmla="*/ 129 w 393"/>
                <a:gd name="T59" fmla="*/ 23 h 277"/>
                <a:gd name="T60" fmla="*/ 125 w 393"/>
                <a:gd name="T61" fmla="*/ 31 h 277"/>
                <a:gd name="T62" fmla="*/ 125 w 393"/>
                <a:gd name="T63" fmla="*/ 161 h 277"/>
                <a:gd name="T64" fmla="*/ 0 w 393"/>
                <a:gd name="T65" fmla="*/ 233 h 277"/>
                <a:gd name="T66" fmla="*/ 27 w 393"/>
                <a:gd name="T67" fmla="*/ 277 h 277"/>
                <a:gd name="T68" fmla="*/ 152 w 393"/>
                <a:gd name="T69" fmla="*/ 206 h 277"/>
                <a:gd name="T70" fmla="*/ 268 w 393"/>
                <a:gd name="T71" fmla="*/ 273 h 277"/>
                <a:gd name="T72" fmla="*/ 272 w 393"/>
                <a:gd name="T73" fmla="*/ 277 h 277"/>
                <a:gd name="T74" fmla="*/ 281 w 393"/>
                <a:gd name="T75" fmla="*/ 277 h 277"/>
                <a:gd name="T76" fmla="*/ 290 w 393"/>
                <a:gd name="T77" fmla="*/ 273 h 277"/>
                <a:gd name="T78" fmla="*/ 295 w 393"/>
                <a:gd name="T79" fmla="*/ 268 h 277"/>
                <a:gd name="T80" fmla="*/ 299 w 393"/>
                <a:gd name="T81" fmla="*/ 259 h 277"/>
                <a:gd name="T82" fmla="*/ 299 w 393"/>
                <a:gd name="T83" fmla="*/ 251 h 277"/>
                <a:gd name="T84" fmla="*/ 295 w 393"/>
                <a:gd name="T85" fmla="*/ 242 h 277"/>
                <a:gd name="T86" fmla="*/ 286 w 393"/>
                <a:gd name="T87" fmla="*/ 237 h 277"/>
                <a:gd name="T88" fmla="*/ 196 w 393"/>
                <a:gd name="T89" fmla="*/ 179 h 277"/>
                <a:gd name="T90" fmla="*/ 254 w 393"/>
                <a:gd name="T91" fmla="*/ 148 h 277"/>
                <a:gd name="T92" fmla="*/ 321 w 393"/>
                <a:gd name="T93" fmla="*/ 188 h 277"/>
                <a:gd name="T94" fmla="*/ 330 w 393"/>
                <a:gd name="T95" fmla="*/ 192 h 277"/>
                <a:gd name="T96" fmla="*/ 335 w 393"/>
                <a:gd name="T97" fmla="*/ 192 h 277"/>
                <a:gd name="T98" fmla="*/ 344 w 393"/>
                <a:gd name="T99" fmla="*/ 188 h 277"/>
                <a:gd name="T100" fmla="*/ 348 w 393"/>
                <a:gd name="T101" fmla="*/ 179 h 277"/>
                <a:gd name="T102" fmla="*/ 348 w 393"/>
                <a:gd name="T103" fmla="*/ 175 h 277"/>
                <a:gd name="T104" fmla="*/ 348 w 393"/>
                <a:gd name="T105" fmla="*/ 166 h 277"/>
                <a:gd name="T106" fmla="*/ 348 w 393"/>
                <a:gd name="T107" fmla="*/ 157 h 277"/>
                <a:gd name="T108" fmla="*/ 339 w 393"/>
                <a:gd name="T109" fmla="*/ 152 h 277"/>
                <a:gd name="T110" fmla="*/ 295 w 393"/>
                <a:gd name="T111" fmla="*/ 121 h 27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93"/>
                <a:gd name="T169" fmla="*/ 0 h 277"/>
                <a:gd name="T170" fmla="*/ 393 w 393"/>
                <a:gd name="T171" fmla="*/ 277 h 27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93" h="277">
                  <a:moveTo>
                    <a:pt x="295" y="121"/>
                  </a:moveTo>
                  <a:lnTo>
                    <a:pt x="384" y="72"/>
                  </a:lnTo>
                  <a:lnTo>
                    <a:pt x="393" y="63"/>
                  </a:lnTo>
                  <a:lnTo>
                    <a:pt x="393" y="54"/>
                  </a:lnTo>
                  <a:lnTo>
                    <a:pt x="393" y="49"/>
                  </a:lnTo>
                  <a:lnTo>
                    <a:pt x="393" y="40"/>
                  </a:lnTo>
                  <a:lnTo>
                    <a:pt x="384" y="31"/>
                  </a:lnTo>
                  <a:lnTo>
                    <a:pt x="379" y="27"/>
                  </a:lnTo>
                  <a:lnTo>
                    <a:pt x="370" y="27"/>
                  </a:lnTo>
                  <a:lnTo>
                    <a:pt x="357" y="27"/>
                  </a:lnTo>
                  <a:lnTo>
                    <a:pt x="268" y="81"/>
                  </a:lnTo>
                  <a:lnTo>
                    <a:pt x="268" y="27"/>
                  </a:lnTo>
                  <a:lnTo>
                    <a:pt x="268" y="14"/>
                  </a:lnTo>
                  <a:lnTo>
                    <a:pt x="263" y="9"/>
                  </a:lnTo>
                  <a:lnTo>
                    <a:pt x="254" y="5"/>
                  </a:lnTo>
                  <a:lnTo>
                    <a:pt x="250" y="0"/>
                  </a:lnTo>
                  <a:lnTo>
                    <a:pt x="241" y="5"/>
                  </a:lnTo>
                  <a:lnTo>
                    <a:pt x="232" y="5"/>
                  </a:lnTo>
                  <a:lnTo>
                    <a:pt x="228" y="14"/>
                  </a:lnTo>
                  <a:lnTo>
                    <a:pt x="228" y="23"/>
                  </a:lnTo>
                  <a:lnTo>
                    <a:pt x="228" y="99"/>
                  </a:lnTo>
                  <a:lnTo>
                    <a:pt x="170" y="134"/>
                  </a:lnTo>
                  <a:lnTo>
                    <a:pt x="170" y="36"/>
                  </a:lnTo>
                  <a:lnTo>
                    <a:pt x="170" y="27"/>
                  </a:lnTo>
                  <a:lnTo>
                    <a:pt x="165" y="18"/>
                  </a:lnTo>
                  <a:lnTo>
                    <a:pt x="156" y="14"/>
                  </a:lnTo>
                  <a:lnTo>
                    <a:pt x="147" y="9"/>
                  </a:lnTo>
                  <a:lnTo>
                    <a:pt x="138" y="9"/>
                  </a:lnTo>
                  <a:lnTo>
                    <a:pt x="134" y="14"/>
                  </a:lnTo>
                  <a:lnTo>
                    <a:pt x="129" y="23"/>
                  </a:lnTo>
                  <a:lnTo>
                    <a:pt x="125" y="31"/>
                  </a:lnTo>
                  <a:lnTo>
                    <a:pt x="125" y="161"/>
                  </a:lnTo>
                  <a:lnTo>
                    <a:pt x="0" y="233"/>
                  </a:lnTo>
                  <a:lnTo>
                    <a:pt x="27" y="277"/>
                  </a:lnTo>
                  <a:lnTo>
                    <a:pt x="152" y="206"/>
                  </a:lnTo>
                  <a:lnTo>
                    <a:pt x="268" y="273"/>
                  </a:lnTo>
                  <a:lnTo>
                    <a:pt x="272" y="277"/>
                  </a:lnTo>
                  <a:lnTo>
                    <a:pt x="281" y="277"/>
                  </a:lnTo>
                  <a:lnTo>
                    <a:pt x="290" y="273"/>
                  </a:lnTo>
                  <a:lnTo>
                    <a:pt x="295" y="268"/>
                  </a:lnTo>
                  <a:lnTo>
                    <a:pt x="299" y="259"/>
                  </a:lnTo>
                  <a:lnTo>
                    <a:pt x="299" y="251"/>
                  </a:lnTo>
                  <a:lnTo>
                    <a:pt x="295" y="242"/>
                  </a:lnTo>
                  <a:lnTo>
                    <a:pt x="286" y="237"/>
                  </a:lnTo>
                  <a:lnTo>
                    <a:pt x="196" y="179"/>
                  </a:lnTo>
                  <a:lnTo>
                    <a:pt x="254" y="148"/>
                  </a:lnTo>
                  <a:lnTo>
                    <a:pt x="321" y="188"/>
                  </a:lnTo>
                  <a:lnTo>
                    <a:pt x="330" y="192"/>
                  </a:lnTo>
                  <a:lnTo>
                    <a:pt x="335" y="192"/>
                  </a:lnTo>
                  <a:lnTo>
                    <a:pt x="344" y="188"/>
                  </a:lnTo>
                  <a:lnTo>
                    <a:pt x="348" y="179"/>
                  </a:lnTo>
                  <a:lnTo>
                    <a:pt x="348" y="175"/>
                  </a:lnTo>
                  <a:lnTo>
                    <a:pt x="348" y="166"/>
                  </a:lnTo>
                  <a:lnTo>
                    <a:pt x="348" y="157"/>
                  </a:lnTo>
                  <a:lnTo>
                    <a:pt x="339" y="152"/>
                  </a:lnTo>
                  <a:lnTo>
                    <a:pt x="295" y="121"/>
                  </a:lnTo>
                  <a:close/>
                </a:path>
              </a:pathLst>
            </a:custGeom>
            <a:gradFill rotWithShape="1">
              <a:gsLst>
                <a:gs pos="0">
                  <a:srgbClr val="7BA6F3"/>
                </a:gs>
                <a:gs pos="100000">
                  <a:srgbClr val="ABC6F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32" name="Freeform 67">
              <a:extLst>
                <a:ext uri="{FF2B5EF4-FFF2-40B4-BE49-F238E27FC236}">
                  <a16:creationId xmlns:a16="http://schemas.microsoft.com/office/drawing/2014/main" id="{88021F0E-ACB6-33A3-365B-DA63D4D38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2" y="536"/>
              <a:ext cx="263" cy="228"/>
            </a:xfrm>
            <a:custGeom>
              <a:avLst/>
              <a:gdLst>
                <a:gd name="T0" fmla="*/ 0 w 263"/>
                <a:gd name="T1" fmla="*/ 116 h 228"/>
                <a:gd name="T2" fmla="*/ 49 w 263"/>
                <a:gd name="T3" fmla="*/ 67 h 228"/>
                <a:gd name="T4" fmla="*/ 67 w 263"/>
                <a:gd name="T5" fmla="*/ 0 h 228"/>
                <a:gd name="T6" fmla="*/ 134 w 263"/>
                <a:gd name="T7" fmla="*/ 23 h 228"/>
                <a:gd name="T8" fmla="*/ 201 w 263"/>
                <a:gd name="T9" fmla="*/ 0 h 228"/>
                <a:gd name="T10" fmla="*/ 214 w 263"/>
                <a:gd name="T11" fmla="*/ 67 h 228"/>
                <a:gd name="T12" fmla="*/ 263 w 263"/>
                <a:gd name="T13" fmla="*/ 116 h 228"/>
                <a:gd name="T14" fmla="*/ 214 w 263"/>
                <a:gd name="T15" fmla="*/ 161 h 228"/>
                <a:gd name="T16" fmla="*/ 201 w 263"/>
                <a:gd name="T17" fmla="*/ 228 h 228"/>
                <a:gd name="T18" fmla="*/ 134 w 263"/>
                <a:gd name="T19" fmla="*/ 210 h 228"/>
                <a:gd name="T20" fmla="*/ 67 w 263"/>
                <a:gd name="T21" fmla="*/ 228 h 228"/>
                <a:gd name="T22" fmla="*/ 49 w 263"/>
                <a:gd name="T23" fmla="*/ 161 h 228"/>
                <a:gd name="T24" fmla="*/ 0 w 263"/>
                <a:gd name="T25" fmla="*/ 116 h 2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3"/>
                <a:gd name="T40" fmla="*/ 0 h 228"/>
                <a:gd name="T41" fmla="*/ 263 w 263"/>
                <a:gd name="T42" fmla="*/ 228 h 2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3" h="228">
                  <a:moveTo>
                    <a:pt x="0" y="116"/>
                  </a:moveTo>
                  <a:lnTo>
                    <a:pt x="49" y="67"/>
                  </a:lnTo>
                  <a:lnTo>
                    <a:pt x="67" y="0"/>
                  </a:lnTo>
                  <a:lnTo>
                    <a:pt x="134" y="23"/>
                  </a:lnTo>
                  <a:lnTo>
                    <a:pt x="201" y="0"/>
                  </a:lnTo>
                  <a:lnTo>
                    <a:pt x="214" y="67"/>
                  </a:lnTo>
                  <a:lnTo>
                    <a:pt x="263" y="116"/>
                  </a:lnTo>
                  <a:lnTo>
                    <a:pt x="214" y="161"/>
                  </a:lnTo>
                  <a:lnTo>
                    <a:pt x="201" y="228"/>
                  </a:lnTo>
                  <a:lnTo>
                    <a:pt x="134" y="210"/>
                  </a:lnTo>
                  <a:lnTo>
                    <a:pt x="67" y="228"/>
                  </a:lnTo>
                  <a:lnTo>
                    <a:pt x="49" y="161"/>
                  </a:lnTo>
                  <a:lnTo>
                    <a:pt x="0" y="116"/>
                  </a:lnTo>
                  <a:close/>
                </a:path>
              </a:pathLst>
            </a:custGeom>
            <a:gradFill rotWithShape="1">
              <a:gsLst>
                <a:gs pos="0">
                  <a:srgbClr val="7BA6F3"/>
                </a:gs>
                <a:gs pos="100000">
                  <a:srgbClr val="ABC6F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7900" name="Rectangle 68">
            <a:extLst>
              <a:ext uri="{FF2B5EF4-FFF2-40B4-BE49-F238E27FC236}">
                <a16:creationId xmlns:a16="http://schemas.microsoft.com/office/drawing/2014/main" id="{E3F04C9A-C319-8EDB-51C1-D6C2DDC19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38" y="3749675"/>
            <a:ext cx="5162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1">
                <a:latin typeface="HY동녘M" pitchFamily="18" charset="-127"/>
              </a:rPr>
              <a:t>데이터 간의 복잡한 관계를 표현</a:t>
            </a:r>
            <a:endParaRPr lang="en-US" altLang="ko-KR" sz="1800">
              <a:solidFill>
                <a:srgbClr val="000000"/>
              </a:solidFill>
              <a:latin typeface="HY동녘M" pitchFamily="18" charset="-127"/>
            </a:endParaRPr>
          </a:p>
        </p:txBody>
      </p:sp>
      <p:sp>
        <p:nvSpPr>
          <p:cNvPr id="37901" name="Line 14">
            <a:extLst>
              <a:ext uri="{FF2B5EF4-FFF2-40B4-BE49-F238E27FC236}">
                <a16:creationId xmlns:a16="http://schemas.microsoft.com/office/drawing/2014/main" id="{5D63E102-C34B-9287-98C5-269ABF9A2E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4900" y="2046288"/>
            <a:ext cx="718185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02" name="Line 25">
            <a:extLst>
              <a:ext uri="{FF2B5EF4-FFF2-40B4-BE49-F238E27FC236}">
                <a16:creationId xmlns:a16="http://schemas.microsoft.com/office/drawing/2014/main" id="{778D2C68-742F-F0A3-6824-C088B9B810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4900" y="2660650"/>
            <a:ext cx="7181850" cy="0"/>
          </a:xfrm>
          <a:prstGeom prst="line">
            <a:avLst/>
          </a:prstGeom>
          <a:noFill/>
          <a:ln w="9525">
            <a:solidFill>
              <a:srgbClr val="7BA6F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03" name="Line 36">
            <a:extLst>
              <a:ext uri="{FF2B5EF4-FFF2-40B4-BE49-F238E27FC236}">
                <a16:creationId xmlns:a16="http://schemas.microsoft.com/office/drawing/2014/main" id="{7F193BF7-0385-B34C-5D48-C03FC8CBD2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4900" y="3422650"/>
            <a:ext cx="718185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04" name="Line 58">
            <a:extLst>
              <a:ext uri="{FF2B5EF4-FFF2-40B4-BE49-F238E27FC236}">
                <a16:creationId xmlns:a16="http://schemas.microsoft.com/office/drawing/2014/main" id="{43355DE7-A488-97B8-09D4-7207D5F391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4900" y="4832350"/>
            <a:ext cx="718185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05" name="Line 69">
            <a:extLst>
              <a:ext uri="{FF2B5EF4-FFF2-40B4-BE49-F238E27FC236}">
                <a16:creationId xmlns:a16="http://schemas.microsoft.com/office/drawing/2014/main" id="{B0FBEB7B-22A7-5CA2-C2BB-137E3126FF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4900" y="4141788"/>
            <a:ext cx="7181850" cy="0"/>
          </a:xfrm>
          <a:prstGeom prst="line">
            <a:avLst/>
          </a:prstGeom>
          <a:noFill/>
          <a:ln w="9525">
            <a:solidFill>
              <a:srgbClr val="7BA6F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7906" name="Group 16">
            <a:extLst>
              <a:ext uri="{FF2B5EF4-FFF2-40B4-BE49-F238E27FC236}">
                <a16:creationId xmlns:a16="http://schemas.microsoft.com/office/drawing/2014/main" id="{E77F09C6-F341-DDBC-AC77-EC9086F4977A}"/>
              </a:ext>
            </a:extLst>
          </p:cNvPr>
          <p:cNvGrpSpPr>
            <a:grpSpLocks/>
          </p:cNvGrpSpPr>
          <p:nvPr/>
        </p:nvGrpSpPr>
        <p:grpSpPr bwMode="auto">
          <a:xfrm>
            <a:off x="623888" y="5173663"/>
            <a:ext cx="431800" cy="498475"/>
            <a:chOff x="982" y="214"/>
            <a:chExt cx="759" cy="872"/>
          </a:xfrm>
        </p:grpSpPr>
        <p:sp>
          <p:nvSpPr>
            <p:cNvPr id="37919" name="Freeform 17">
              <a:extLst>
                <a:ext uri="{FF2B5EF4-FFF2-40B4-BE49-F238E27FC236}">
                  <a16:creationId xmlns:a16="http://schemas.microsoft.com/office/drawing/2014/main" id="{74CDA3F9-935E-3F52-9563-D62D6C1B3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" y="214"/>
              <a:ext cx="299" cy="434"/>
            </a:xfrm>
            <a:custGeom>
              <a:avLst/>
              <a:gdLst>
                <a:gd name="T0" fmla="*/ 174 w 299"/>
                <a:gd name="T1" fmla="*/ 121 h 434"/>
                <a:gd name="T2" fmla="*/ 174 w 299"/>
                <a:gd name="T3" fmla="*/ 23 h 434"/>
                <a:gd name="T4" fmla="*/ 170 w 299"/>
                <a:gd name="T5" fmla="*/ 9 h 434"/>
                <a:gd name="T6" fmla="*/ 165 w 299"/>
                <a:gd name="T7" fmla="*/ 5 h 434"/>
                <a:gd name="T8" fmla="*/ 156 w 299"/>
                <a:gd name="T9" fmla="*/ 0 h 434"/>
                <a:gd name="T10" fmla="*/ 152 w 299"/>
                <a:gd name="T11" fmla="*/ 0 h 434"/>
                <a:gd name="T12" fmla="*/ 143 w 299"/>
                <a:gd name="T13" fmla="*/ 0 h 434"/>
                <a:gd name="T14" fmla="*/ 134 w 299"/>
                <a:gd name="T15" fmla="*/ 5 h 434"/>
                <a:gd name="T16" fmla="*/ 125 w 299"/>
                <a:gd name="T17" fmla="*/ 9 h 434"/>
                <a:gd name="T18" fmla="*/ 125 w 299"/>
                <a:gd name="T19" fmla="*/ 23 h 434"/>
                <a:gd name="T20" fmla="*/ 125 w 299"/>
                <a:gd name="T21" fmla="*/ 126 h 434"/>
                <a:gd name="T22" fmla="*/ 76 w 299"/>
                <a:gd name="T23" fmla="*/ 99 h 434"/>
                <a:gd name="T24" fmla="*/ 67 w 299"/>
                <a:gd name="T25" fmla="*/ 94 h 434"/>
                <a:gd name="T26" fmla="*/ 58 w 299"/>
                <a:gd name="T27" fmla="*/ 94 h 434"/>
                <a:gd name="T28" fmla="*/ 49 w 299"/>
                <a:gd name="T29" fmla="*/ 99 h 434"/>
                <a:gd name="T30" fmla="*/ 45 w 299"/>
                <a:gd name="T31" fmla="*/ 103 h 434"/>
                <a:gd name="T32" fmla="*/ 40 w 299"/>
                <a:gd name="T33" fmla="*/ 112 h 434"/>
                <a:gd name="T34" fmla="*/ 45 w 299"/>
                <a:gd name="T35" fmla="*/ 117 h 434"/>
                <a:gd name="T36" fmla="*/ 45 w 299"/>
                <a:gd name="T37" fmla="*/ 126 h 434"/>
                <a:gd name="T38" fmla="*/ 54 w 299"/>
                <a:gd name="T39" fmla="*/ 134 h 434"/>
                <a:gd name="T40" fmla="*/ 121 w 299"/>
                <a:gd name="T41" fmla="*/ 170 h 434"/>
                <a:gd name="T42" fmla="*/ 121 w 299"/>
                <a:gd name="T43" fmla="*/ 242 h 434"/>
                <a:gd name="T44" fmla="*/ 36 w 299"/>
                <a:gd name="T45" fmla="*/ 188 h 434"/>
                <a:gd name="T46" fmla="*/ 27 w 299"/>
                <a:gd name="T47" fmla="*/ 184 h 434"/>
                <a:gd name="T48" fmla="*/ 18 w 299"/>
                <a:gd name="T49" fmla="*/ 184 h 434"/>
                <a:gd name="T50" fmla="*/ 9 w 299"/>
                <a:gd name="T51" fmla="*/ 188 h 434"/>
                <a:gd name="T52" fmla="*/ 5 w 299"/>
                <a:gd name="T53" fmla="*/ 193 h 434"/>
                <a:gd name="T54" fmla="*/ 0 w 299"/>
                <a:gd name="T55" fmla="*/ 202 h 434"/>
                <a:gd name="T56" fmla="*/ 0 w 299"/>
                <a:gd name="T57" fmla="*/ 210 h 434"/>
                <a:gd name="T58" fmla="*/ 5 w 299"/>
                <a:gd name="T59" fmla="*/ 219 h 434"/>
                <a:gd name="T60" fmla="*/ 14 w 299"/>
                <a:gd name="T61" fmla="*/ 224 h 434"/>
                <a:gd name="T62" fmla="*/ 121 w 299"/>
                <a:gd name="T63" fmla="*/ 291 h 434"/>
                <a:gd name="T64" fmla="*/ 121 w 299"/>
                <a:gd name="T65" fmla="*/ 434 h 434"/>
                <a:gd name="T66" fmla="*/ 174 w 299"/>
                <a:gd name="T67" fmla="*/ 434 h 434"/>
                <a:gd name="T68" fmla="*/ 174 w 299"/>
                <a:gd name="T69" fmla="*/ 291 h 434"/>
                <a:gd name="T70" fmla="*/ 290 w 299"/>
                <a:gd name="T71" fmla="*/ 224 h 434"/>
                <a:gd name="T72" fmla="*/ 295 w 299"/>
                <a:gd name="T73" fmla="*/ 219 h 434"/>
                <a:gd name="T74" fmla="*/ 299 w 299"/>
                <a:gd name="T75" fmla="*/ 210 h 434"/>
                <a:gd name="T76" fmla="*/ 299 w 299"/>
                <a:gd name="T77" fmla="*/ 202 h 434"/>
                <a:gd name="T78" fmla="*/ 299 w 299"/>
                <a:gd name="T79" fmla="*/ 197 h 434"/>
                <a:gd name="T80" fmla="*/ 295 w 299"/>
                <a:gd name="T81" fmla="*/ 188 h 434"/>
                <a:gd name="T82" fmla="*/ 286 w 299"/>
                <a:gd name="T83" fmla="*/ 184 h 434"/>
                <a:gd name="T84" fmla="*/ 277 w 299"/>
                <a:gd name="T85" fmla="*/ 184 h 434"/>
                <a:gd name="T86" fmla="*/ 268 w 299"/>
                <a:gd name="T87" fmla="*/ 188 h 434"/>
                <a:gd name="T88" fmla="*/ 174 w 299"/>
                <a:gd name="T89" fmla="*/ 237 h 434"/>
                <a:gd name="T90" fmla="*/ 174 w 299"/>
                <a:gd name="T91" fmla="*/ 170 h 434"/>
                <a:gd name="T92" fmla="*/ 246 w 299"/>
                <a:gd name="T93" fmla="*/ 134 h 434"/>
                <a:gd name="T94" fmla="*/ 250 w 299"/>
                <a:gd name="T95" fmla="*/ 130 h 434"/>
                <a:gd name="T96" fmla="*/ 255 w 299"/>
                <a:gd name="T97" fmla="*/ 121 h 434"/>
                <a:gd name="T98" fmla="*/ 255 w 299"/>
                <a:gd name="T99" fmla="*/ 112 h 434"/>
                <a:gd name="T100" fmla="*/ 250 w 299"/>
                <a:gd name="T101" fmla="*/ 108 h 434"/>
                <a:gd name="T102" fmla="*/ 246 w 299"/>
                <a:gd name="T103" fmla="*/ 103 h 434"/>
                <a:gd name="T104" fmla="*/ 237 w 299"/>
                <a:gd name="T105" fmla="*/ 99 h 434"/>
                <a:gd name="T106" fmla="*/ 232 w 299"/>
                <a:gd name="T107" fmla="*/ 99 h 434"/>
                <a:gd name="T108" fmla="*/ 223 w 299"/>
                <a:gd name="T109" fmla="*/ 99 h 434"/>
                <a:gd name="T110" fmla="*/ 174 w 299"/>
                <a:gd name="T111" fmla="*/ 121 h 43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99"/>
                <a:gd name="T169" fmla="*/ 0 h 434"/>
                <a:gd name="T170" fmla="*/ 299 w 299"/>
                <a:gd name="T171" fmla="*/ 434 h 43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99" h="434">
                  <a:moveTo>
                    <a:pt x="174" y="121"/>
                  </a:moveTo>
                  <a:lnTo>
                    <a:pt x="174" y="23"/>
                  </a:lnTo>
                  <a:lnTo>
                    <a:pt x="170" y="9"/>
                  </a:lnTo>
                  <a:lnTo>
                    <a:pt x="165" y="5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43" y="0"/>
                  </a:lnTo>
                  <a:lnTo>
                    <a:pt x="134" y="5"/>
                  </a:lnTo>
                  <a:lnTo>
                    <a:pt x="125" y="9"/>
                  </a:lnTo>
                  <a:lnTo>
                    <a:pt x="125" y="23"/>
                  </a:lnTo>
                  <a:lnTo>
                    <a:pt x="125" y="126"/>
                  </a:lnTo>
                  <a:lnTo>
                    <a:pt x="76" y="99"/>
                  </a:lnTo>
                  <a:lnTo>
                    <a:pt x="67" y="94"/>
                  </a:lnTo>
                  <a:lnTo>
                    <a:pt x="58" y="94"/>
                  </a:lnTo>
                  <a:lnTo>
                    <a:pt x="49" y="99"/>
                  </a:lnTo>
                  <a:lnTo>
                    <a:pt x="45" y="103"/>
                  </a:lnTo>
                  <a:lnTo>
                    <a:pt x="40" y="112"/>
                  </a:lnTo>
                  <a:lnTo>
                    <a:pt x="45" y="117"/>
                  </a:lnTo>
                  <a:lnTo>
                    <a:pt x="45" y="126"/>
                  </a:lnTo>
                  <a:lnTo>
                    <a:pt x="54" y="134"/>
                  </a:lnTo>
                  <a:lnTo>
                    <a:pt x="121" y="170"/>
                  </a:lnTo>
                  <a:lnTo>
                    <a:pt x="121" y="242"/>
                  </a:lnTo>
                  <a:lnTo>
                    <a:pt x="36" y="188"/>
                  </a:lnTo>
                  <a:lnTo>
                    <a:pt x="27" y="184"/>
                  </a:lnTo>
                  <a:lnTo>
                    <a:pt x="18" y="184"/>
                  </a:lnTo>
                  <a:lnTo>
                    <a:pt x="9" y="188"/>
                  </a:lnTo>
                  <a:lnTo>
                    <a:pt x="5" y="193"/>
                  </a:lnTo>
                  <a:lnTo>
                    <a:pt x="0" y="202"/>
                  </a:lnTo>
                  <a:lnTo>
                    <a:pt x="0" y="210"/>
                  </a:lnTo>
                  <a:lnTo>
                    <a:pt x="5" y="219"/>
                  </a:lnTo>
                  <a:lnTo>
                    <a:pt x="14" y="224"/>
                  </a:lnTo>
                  <a:lnTo>
                    <a:pt x="121" y="291"/>
                  </a:lnTo>
                  <a:lnTo>
                    <a:pt x="121" y="434"/>
                  </a:lnTo>
                  <a:lnTo>
                    <a:pt x="174" y="434"/>
                  </a:lnTo>
                  <a:lnTo>
                    <a:pt x="174" y="291"/>
                  </a:lnTo>
                  <a:lnTo>
                    <a:pt x="290" y="224"/>
                  </a:lnTo>
                  <a:lnTo>
                    <a:pt x="295" y="219"/>
                  </a:lnTo>
                  <a:lnTo>
                    <a:pt x="299" y="210"/>
                  </a:lnTo>
                  <a:lnTo>
                    <a:pt x="299" y="202"/>
                  </a:lnTo>
                  <a:lnTo>
                    <a:pt x="299" y="197"/>
                  </a:lnTo>
                  <a:lnTo>
                    <a:pt x="295" y="188"/>
                  </a:lnTo>
                  <a:lnTo>
                    <a:pt x="286" y="184"/>
                  </a:lnTo>
                  <a:lnTo>
                    <a:pt x="277" y="184"/>
                  </a:lnTo>
                  <a:lnTo>
                    <a:pt x="268" y="188"/>
                  </a:lnTo>
                  <a:lnTo>
                    <a:pt x="174" y="237"/>
                  </a:lnTo>
                  <a:lnTo>
                    <a:pt x="174" y="170"/>
                  </a:lnTo>
                  <a:lnTo>
                    <a:pt x="246" y="134"/>
                  </a:lnTo>
                  <a:lnTo>
                    <a:pt x="250" y="130"/>
                  </a:lnTo>
                  <a:lnTo>
                    <a:pt x="255" y="121"/>
                  </a:lnTo>
                  <a:lnTo>
                    <a:pt x="255" y="112"/>
                  </a:lnTo>
                  <a:lnTo>
                    <a:pt x="250" y="108"/>
                  </a:lnTo>
                  <a:lnTo>
                    <a:pt x="246" y="103"/>
                  </a:lnTo>
                  <a:lnTo>
                    <a:pt x="237" y="99"/>
                  </a:lnTo>
                  <a:lnTo>
                    <a:pt x="232" y="99"/>
                  </a:lnTo>
                  <a:lnTo>
                    <a:pt x="223" y="99"/>
                  </a:lnTo>
                  <a:lnTo>
                    <a:pt x="174" y="121"/>
                  </a:lnTo>
                  <a:close/>
                </a:path>
              </a:pathLst>
            </a:custGeom>
            <a:gradFill rotWithShape="1">
              <a:gsLst>
                <a:gs pos="0">
                  <a:srgbClr val="7BA6F3"/>
                </a:gs>
                <a:gs pos="100000">
                  <a:srgbClr val="ABC6F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20" name="Freeform 18">
              <a:extLst>
                <a:ext uri="{FF2B5EF4-FFF2-40B4-BE49-F238E27FC236}">
                  <a16:creationId xmlns:a16="http://schemas.microsoft.com/office/drawing/2014/main" id="{9000B68F-25BD-AA4C-D39C-335A18313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" y="398"/>
              <a:ext cx="393" cy="272"/>
            </a:xfrm>
            <a:custGeom>
              <a:avLst/>
              <a:gdLst>
                <a:gd name="T0" fmla="*/ 121 w 393"/>
                <a:gd name="T1" fmla="*/ 71 h 272"/>
                <a:gd name="T2" fmla="*/ 36 w 393"/>
                <a:gd name="T3" fmla="*/ 22 h 272"/>
                <a:gd name="T4" fmla="*/ 27 w 393"/>
                <a:gd name="T5" fmla="*/ 18 h 272"/>
                <a:gd name="T6" fmla="*/ 18 w 393"/>
                <a:gd name="T7" fmla="*/ 18 h 272"/>
                <a:gd name="T8" fmla="*/ 9 w 393"/>
                <a:gd name="T9" fmla="*/ 22 h 272"/>
                <a:gd name="T10" fmla="*/ 5 w 393"/>
                <a:gd name="T11" fmla="*/ 31 h 272"/>
                <a:gd name="T12" fmla="*/ 0 w 393"/>
                <a:gd name="T13" fmla="*/ 40 h 272"/>
                <a:gd name="T14" fmla="*/ 0 w 393"/>
                <a:gd name="T15" fmla="*/ 49 h 272"/>
                <a:gd name="T16" fmla="*/ 5 w 393"/>
                <a:gd name="T17" fmla="*/ 58 h 272"/>
                <a:gd name="T18" fmla="*/ 9 w 393"/>
                <a:gd name="T19" fmla="*/ 62 h 272"/>
                <a:gd name="T20" fmla="*/ 98 w 393"/>
                <a:gd name="T21" fmla="*/ 116 h 272"/>
                <a:gd name="T22" fmla="*/ 54 w 393"/>
                <a:gd name="T23" fmla="*/ 143 h 272"/>
                <a:gd name="T24" fmla="*/ 45 w 393"/>
                <a:gd name="T25" fmla="*/ 147 h 272"/>
                <a:gd name="T26" fmla="*/ 40 w 393"/>
                <a:gd name="T27" fmla="*/ 156 h 272"/>
                <a:gd name="T28" fmla="*/ 40 w 393"/>
                <a:gd name="T29" fmla="*/ 165 h 272"/>
                <a:gd name="T30" fmla="*/ 40 w 393"/>
                <a:gd name="T31" fmla="*/ 174 h 272"/>
                <a:gd name="T32" fmla="*/ 49 w 393"/>
                <a:gd name="T33" fmla="*/ 178 h 272"/>
                <a:gd name="T34" fmla="*/ 54 w 393"/>
                <a:gd name="T35" fmla="*/ 183 h 272"/>
                <a:gd name="T36" fmla="*/ 63 w 393"/>
                <a:gd name="T37" fmla="*/ 183 h 272"/>
                <a:gd name="T38" fmla="*/ 72 w 393"/>
                <a:gd name="T39" fmla="*/ 183 h 272"/>
                <a:gd name="T40" fmla="*/ 139 w 393"/>
                <a:gd name="T41" fmla="*/ 143 h 272"/>
                <a:gd name="T42" fmla="*/ 197 w 393"/>
                <a:gd name="T43" fmla="*/ 178 h 272"/>
                <a:gd name="T44" fmla="*/ 112 w 393"/>
                <a:gd name="T45" fmla="*/ 223 h 272"/>
                <a:gd name="T46" fmla="*/ 103 w 393"/>
                <a:gd name="T47" fmla="*/ 232 h 272"/>
                <a:gd name="T48" fmla="*/ 98 w 393"/>
                <a:gd name="T49" fmla="*/ 241 h 272"/>
                <a:gd name="T50" fmla="*/ 98 w 393"/>
                <a:gd name="T51" fmla="*/ 246 h 272"/>
                <a:gd name="T52" fmla="*/ 98 w 393"/>
                <a:gd name="T53" fmla="*/ 254 h 272"/>
                <a:gd name="T54" fmla="*/ 103 w 393"/>
                <a:gd name="T55" fmla="*/ 263 h 272"/>
                <a:gd name="T56" fmla="*/ 112 w 393"/>
                <a:gd name="T57" fmla="*/ 268 h 272"/>
                <a:gd name="T58" fmla="*/ 121 w 393"/>
                <a:gd name="T59" fmla="*/ 268 h 272"/>
                <a:gd name="T60" fmla="*/ 130 w 393"/>
                <a:gd name="T61" fmla="*/ 263 h 272"/>
                <a:gd name="T62" fmla="*/ 241 w 393"/>
                <a:gd name="T63" fmla="*/ 201 h 272"/>
                <a:gd name="T64" fmla="*/ 366 w 393"/>
                <a:gd name="T65" fmla="*/ 272 h 272"/>
                <a:gd name="T66" fmla="*/ 393 w 393"/>
                <a:gd name="T67" fmla="*/ 228 h 272"/>
                <a:gd name="T68" fmla="*/ 268 w 393"/>
                <a:gd name="T69" fmla="*/ 156 h 272"/>
                <a:gd name="T70" fmla="*/ 268 w 393"/>
                <a:gd name="T71" fmla="*/ 22 h 272"/>
                <a:gd name="T72" fmla="*/ 268 w 393"/>
                <a:gd name="T73" fmla="*/ 13 h 272"/>
                <a:gd name="T74" fmla="*/ 264 w 393"/>
                <a:gd name="T75" fmla="*/ 9 h 272"/>
                <a:gd name="T76" fmla="*/ 255 w 393"/>
                <a:gd name="T77" fmla="*/ 4 h 272"/>
                <a:gd name="T78" fmla="*/ 250 w 393"/>
                <a:gd name="T79" fmla="*/ 0 h 272"/>
                <a:gd name="T80" fmla="*/ 241 w 393"/>
                <a:gd name="T81" fmla="*/ 0 h 272"/>
                <a:gd name="T82" fmla="*/ 232 w 393"/>
                <a:gd name="T83" fmla="*/ 4 h 272"/>
                <a:gd name="T84" fmla="*/ 228 w 393"/>
                <a:gd name="T85" fmla="*/ 13 h 272"/>
                <a:gd name="T86" fmla="*/ 228 w 393"/>
                <a:gd name="T87" fmla="*/ 22 h 272"/>
                <a:gd name="T88" fmla="*/ 223 w 393"/>
                <a:gd name="T89" fmla="*/ 129 h 272"/>
                <a:gd name="T90" fmla="*/ 165 w 393"/>
                <a:gd name="T91" fmla="*/ 94 h 272"/>
                <a:gd name="T92" fmla="*/ 170 w 393"/>
                <a:gd name="T93" fmla="*/ 18 h 272"/>
                <a:gd name="T94" fmla="*/ 165 w 393"/>
                <a:gd name="T95" fmla="*/ 9 h 272"/>
                <a:gd name="T96" fmla="*/ 161 w 393"/>
                <a:gd name="T97" fmla="*/ 4 h 272"/>
                <a:gd name="T98" fmla="*/ 156 w 393"/>
                <a:gd name="T99" fmla="*/ 0 h 272"/>
                <a:gd name="T100" fmla="*/ 148 w 393"/>
                <a:gd name="T101" fmla="*/ 0 h 272"/>
                <a:gd name="T102" fmla="*/ 139 w 393"/>
                <a:gd name="T103" fmla="*/ 0 h 272"/>
                <a:gd name="T104" fmla="*/ 134 w 393"/>
                <a:gd name="T105" fmla="*/ 4 h 272"/>
                <a:gd name="T106" fmla="*/ 130 w 393"/>
                <a:gd name="T107" fmla="*/ 9 h 272"/>
                <a:gd name="T108" fmla="*/ 125 w 393"/>
                <a:gd name="T109" fmla="*/ 18 h 272"/>
                <a:gd name="T110" fmla="*/ 121 w 393"/>
                <a:gd name="T111" fmla="*/ 71 h 2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93"/>
                <a:gd name="T169" fmla="*/ 0 h 272"/>
                <a:gd name="T170" fmla="*/ 393 w 393"/>
                <a:gd name="T171" fmla="*/ 272 h 27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93" h="272">
                  <a:moveTo>
                    <a:pt x="121" y="71"/>
                  </a:moveTo>
                  <a:lnTo>
                    <a:pt x="36" y="22"/>
                  </a:lnTo>
                  <a:lnTo>
                    <a:pt x="27" y="18"/>
                  </a:lnTo>
                  <a:lnTo>
                    <a:pt x="18" y="18"/>
                  </a:lnTo>
                  <a:lnTo>
                    <a:pt x="9" y="22"/>
                  </a:lnTo>
                  <a:lnTo>
                    <a:pt x="5" y="31"/>
                  </a:lnTo>
                  <a:lnTo>
                    <a:pt x="0" y="40"/>
                  </a:lnTo>
                  <a:lnTo>
                    <a:pt x="0" y="49"/>
                  </a:lnTo>
                  <a:lnTo>
                    <a:pt x="5" y="58"/>
                  </a:lnTo>
                  <a:lnTo>
                    <a:pt x="9" y="62"/>
                  </a:lnTo>
                  <a:lnTo>
                    <a:pt x="98" y="116"/>
                  </a:lnTo>
                  <a:lnTo>
                    <a:pt x="54" y="143"/>
                  </a:lnTo>
                  <a:lnTo>
                    <a:pt x="45" y="147"/>
                  </a:lnTo>
                  <a:lnTo>
                    <a:pt x="40" y="156"/>
                  </a:lnTo>
                  <a:lnTo>
                    <a:pt x="40" y="165"/>
                  </a:lnTo>
                  <a:lnTo>
                    <a:pt x="40" y="174"/>
                  </a:lnTo>
                  <a:lnTo>
                    <a:pt x="49" y="178"/>
                  </a:lnTo>
                  <a:lnTo>
                    <a:pt x="54" y="183"/>
                  </a:lnTo>
                  <a:lnTo>
                    <a:pt x="63" y="183"/>
                  </a:lnTo>
                  <a:lnTo>
                    <a:pt x="72" y="183"/>
                  </a:lnTo>
                  <a:lnTo>
                    <a:pt x="139" y="143"/>
                  </a:lnTo>
                  <a:lnTo>
                    <a:pt x="197" y="178"/>
                  </a:lnTo>
                  <a:lnTo>
                    <a:pt x="112" y="223"/>
                  </a:lnTo>
                  <a:lnTo>
                    <a:pt x="103" y="232"/>
                  </a:lnTo>
                  <a:lnTo>
                    <a:pt x="98" y="241"/>
                  </a:lnTo>
                  <a:lnTo>
                    <a:pt x="98" y="246"/>
                  </a:lnTo>
                  <a:lnTo>
                    <a:pt x="98" y="254"/>
                  </a:lnTo>
                  <a:lnTo>
                    <a:pt x="103" y="263"/>
                  </a:lnTo>
                  <a:lnTo>
                    <a:pt x="112" y="268"/>
                  </a:lnTo>
                  <a:lnTo>
                    <a:pt x="121" y="268"/>
                  </a:lnTo>
                  <a:lnTo>
                    <a:pt x="130" y="263"/>
                  </a:lnTo>
                  <a:lnTo>
                    <a:pt x="241" y="201"/>
                  </a:lnTo>
                  <a:lnTo>
                    <a:pt x="366" y="272"/>
                  </a:lnTo>
                  <a:lnTo>
                    <a:pt x="393" y="228"/>
                  </a:lnTo>
                  <a:lnTo>
                    <a:pt x="268" y="156"/>
                  </a:lnTo>
                  <a:lnTo>
                    <a:pt x="268" y="22"/>
                  </a:lnTo>
                  <a:lnTo>
                    <a:pt x="268" y="13"/>
                  </a:lnTo>
                  <a:lnTo>
                    <a:pt x="264" y="9"/>
                  </a:lnTo>
                  <a:lnTo>
                    <a:pt x="255" y="4"/>
                  </a:lnTo>
                  <a:lnTo>
                    <a:pt x="250" y="0"/>
                  </a:lnTo>
                  <a:lnTo>
                    <a:pt x="241" y="0"/>
                  </a:lnTo>
                  <a:lnTo>
                    <a:pt x="232" y="4"/>
                  </a:lnTo>
                  <a:lnTo>
                    <a:pt x="228" y="13"/>
                  </a:lnTo>
                  <a:lnTo>
                    <a:pt x="228" y="22"/>
                  </a:lnTo>
                  <a:lnTo>
                    <a:pt x="223" y="129"/>
                  </a:lnTo>
                  <a:lnTo>
                    <a:pt x="165" y="94"/>
                  </a:lnTo>
                  <a:lnTo>
                    <a:pt x="170" y="18"/>
                  </a:lnTo>
                  <a:lnTo>
                    <a:pt x="165" y="9"/>
                  </a:lnTo>
                  <a:lnTo>
                    <a:pt x="161" y="4"/>
                  </a:lnTo>
                  <a:lnTo>
                    <a:pt x="156" y="0"/>
                  </a:lnTo>
                  <a:lnTo>
                    <a:pt x="148" y="0"/>
                  </a:lnTo>
                  <a:lnTo>
                    <a:pt x="139" y="0"/>
                  </a:lnTo>
                  <a:lnTo>
                    <a:pt x="134" y="4"/>
                  </a:lnTo>
                  <a:lnTo>
                    <a:pt x="130" y="9"/>
                  </a:lnTo>
                  <a:lnTo>
                    <a:pt x="125" y="18"/>
                  </a:lnTo>
                  <a:lnTo>
                    <a:pt x="121" y="71"/>
                  </a:lnTo>
                  <a:close/>
                </a:path>
              </a:pathLst>
            </a:custGeom>
            <a:gradFill rotWithShape="1">
              <a:gsLst>
                <a:gs pos="0">
                  <a:srgbClr val="7BA6F3"/>
                </a:gs>
                <a:gs pos="100000">
                  <a:srgbClr val="ABC6F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21" name="Freeform 19">
              <a:extLst>
                <a:ext uri="{FF2B5EF4-FFF2-40B4-BE49-F238E27FC236}">
                  <a16:creationId xmlns:a16="http://schemas.microsoft.com/office/drawing/2014/main" id="{814704EA-FE37-03B4-39E8-63ECFE480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" y="626"/>
              <a:ext cx="393" cy="277"/>
            </a:xfrm>
            <a:custGeom>
              <a:avLst/>
              <a:gdLst>
                <a:gd name="T0" fmla="*/ 98 w 393"/>
                <a:gd name="T1" fmla="*/ 156 h 277"/>
                <a:gd name="T2" fmla="*/ 9 w 393"/>
                <a:gd name="T3" fmla="*/ 205 h 277"/>
                <a:gd name="T4" fmla="*/ 0 w 393"/>
                <a:gd name="T5" fmla="*/ 214 h 277"/>
                <a:gd name="T6" fmla="*/ 0 w 393"/>
                <a:gd name="T7" fmla="*/ 223 h 277"/>
                <a:gd name="T8" fmla="*/ 0 w 393"/>
                <a:gd name="T9" fmla="*/ 228 h 277"/>
                <a:gd name="T10" fmla="*/ 0 w 393"/>
                <a:gd name="T11" fmla="*/ 237 h 277"/>
                <a:gd name="T12" fmla="*/ 9 w 393"/>
                <a:gd name="T13" fmla="*/ 246 h 277"/>
                <a:gd name="T14" fmla="*/ 14 w 393"/>
                <a:gd name="T15" fmla="*/ 250 h 277"/>
                <a:gd name="T16" fmla="*/ 23 w 393"/>
                <a:gd name="T17" fmla="*/ 250 h 277"/>
                <a:gd name="T18" fmla="*/ 36 w 393"/>
                <a:gd name="T19" fmla="*/ 250 h 277"/>
                <a:gd name="T20" fmla="*/ 125 w 393"/>
                <a:gd name="T21" fmla="*/ 196 h 277"/>
                <a:gd name="T22" fmla="*/ 125 w 393"/>
                <a:gd name="T23" fmla="*/ 250 h 277"/>
                <a:gd name="T24" fmla="*/ 125 w 393"/>
                <a:gd name="T25" fmla="*/ 263 h 277"/>
                <a:gd name="T26" fmla="*/ 130 w 393"/>
                <a:gd name="T27" fmla="*/ 268 h 277"/>
                <a:gd name="T28" fmla="*/ 139 w 393"/>
                <a:gd name="T29" fmla="*/ 272 h 277"/>
                <a:gd name="T30" fmla="*/ 143 w 393"/>
                <a:gd name="T31" fmla="*/ 277 h 277"/>
                <a:gd name="T32" fmla="*/ 152 w 393"/>
                <a:gd name="T33" fmla="*/ 277 h 277"/>
                <a:gd name="T34" fmla="*/ 161 w 393"/>
                <a:gd name="T35" fmla="*/ 272 h 277"/>
                <a:gd name="T36" fmla="*/ 165 w 393"/>
                <a:gd name="T37" fmla="*/ 263 h 277"/>
                <a:gd name="T38" fmla="*/ 165 w 393"/>
                <a:gd name="T39" fmla="*/ 254 h 277"/>
                <a:gd name="T40" fmla="*/ 165 w 393"/>
                <a:gd name="T41" fmla="*/ 178 h 277"/>
                <a:gd name="T42" fmla="*/ 223 w 393"/>
                <a:gd name="T43" fmla="*/ 143 h 277"/>
                <a:gd name="T44" fmla="*/ 223 w 393"/>
                <a:gd name="T45" fmla="*/ 241 h 277"/>
                <a:gd name="T46" fmla="*/ 223 w 393"/>
                <a:gd name="T47" fmla="*/ 250 h 277"/>
                <a:gd name="T48" fmla="*/ 228 w 393"/>
                <a:gd name="T49" fmla="*/ 259 h 277"/>
                <a:gd name="T50" fmla="*/ 237 w 393"/>
                <a:gd name="T51" fmla="*/ 263 h 277"/>
                <a:gd name="T52" fmla="*/ 246 w 393"/>
                <a:gd name="T53" fmla="*/ 268 h 277"/>
                <a:gd name="T54" fmla="*/ 255 w 393"/>
                <a:gd name="T55" fmla="*/ 268 h 277"/>
                <a:gd name="T56" fmla="*/ 259 w 393"/>
                <a:gd name="T57" fmla="*/ 263 h 277"/>
                <a:gd name="T58" fmla="*/ 264 w 393"/>
                <a:gd name="T59" fmla="*/ 254 h 277"/>
                <a:gd name="T60" fmla="*/ 268 w 393"/>
                <a:gd name="T61" fmla="*/ 246 h 277"/>
                <a:gd name="T62" fmla="*/ 268 w 393"/>
                <a:gd name="T63" fmla="*/ 116 h 277"/>
                <a:gd name="T64" fmla="*/ 393 w 393"/>
                <a:gd name="T65" fmla="*/ 44 h 277"/>
                <a:gd name="T66" fmla="*/ 366 w 393"/>
                <a:gd name="T67" fmla="*/ 0 h 277"/>
                <a:gd name="T68" fmla="*/ 241 w 393"/>
                <a:gd name="T69" fmla="*/ 71 h 277"/>
                <a:gd name="T70" fmla="*/ 125 w 393"/>
                <a:gd name="T71" fmla="*/ 4 h 277"/>
                <a:gd name="T72" fmla="*/ 121 w 393"/>
                <a:gd name="T73" fmla="*/ 0 h 277"/>
                <a:gd name="T74" fmla="*/ 112 w 393"/>
                <a:gd name="T75" fmla="*/ 0 h 277"/>
                <a:gd name="T76" fmla="*/ 103 w 393"/>
                <a:gd name="T77" fmla="*/ 4 h 277"/>
                <a:gd name="T78" fmla="*/ 98 w 393"/>
                <a:gd name="T79" fmla="*/ 9 h 277"/>
                <a:gd name="T80" fmla="*/ 94 w 393"/>
                <a:gd name="T81" fmla="*/ 18 h 277"/>
                <a:gd name="T82" fmla="*/ 94 w 393"/>
                <a:gd name="T83" fmla="*/ 26 h 277"/>
                <a:gd name="T84" fmla="*/ 98 w 393"/>
                <a:gd name="T85" fmla="*/ 35 h 277"/>
                <a:gd name="T86" fmla="*/ 107 w 393"/>
                <a:gd name="T87" fmla="*/ 40 h 277"/>
                <a:gd name="T88" fmla="*/ 197 w 393"/>
                <a:gd name="T89" fmla="*/ 98 h 277"/>
                <a:gd name="T90" fmla="*/ 139 w 393"/>
                <a:gd name="T91" fmla="*/ 129 h 277"/>
                <a:gd name="T92" fmla="*/ 72 w 393"/>
                <a:gd name="T93" fmla="*/ 89 h 277"/>
                <a:gd name="T94" fmla="*/ 63 w 393"/>
                <a:gd name="T95" fmla="*/ 85 h 277"/>
                <a:gd name="T96" fmla="*/ 58 w 393"/>
                <a:gd name="T97" fmla="*/ 85 h 277"/>
                <a:gd name="T98" fmla="*/ 49 w 393"/>
                <a:gd name="T99" fmla="*/ 89 h 277"/>
                <a:gd name="T100" fmla="*/ 45 w 393"/>
                <a:gd name="T101" fmla="*/ 98 h 277"/>
                <a:gd name="T102" fmla="*/ 45 w 393"/>
                <a:gd name="T103" fmla="*/ 102 h 277"/>
                <a:gd name="T104" fmla="*/ 45 w 393"/>
                <a:gd name="T105" fmla="*/ 111 h 277"/>
                <a:gd name="T106" fmla="*/ 45 w 393"/>
                <a:gd name="T107" fmla="*/ 120 h 277"/>
                <a:gd name="T108" fmla="*/ 54 w 393"/>
                <a:gd name="T109" fmla="*/ 125 h 277"/>
                <a:gd name="T110" fmla="*/ 98 w 393"/>
                <a:gd name="T111" fmla="*/ 156 h 27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93"/>
                <a:gd name="T169" fmla="*/ 0 h 277"/>
                <a:gd name="T170" fmla="*/ 393 w 393"/>
                <a:gd name="T171" fmla="*/ 277 h 27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93" h="277">
                  <a:moveTo>
                    <a:pt x="98" y="156"/>
                  </a:moveTo>
                  <a:lnTo>
                    <a:pt x="9" y="205"/>
                  </a:lnTo>
                  <a:lnTo>
                    <a:pt x="0" y="214"/>
                  </a:lnTo>
                  <a:lnTo>
                    <a:pt x="0" y="223"/>
                  </a:lnTo>
                  <a:lnTo>
                    <a:pt x="0" y="228"/>
                  </a:lnTo>
                  <a:lnTo>
                    <a:pt x="0" y="237"/>
                  </a:lnTo>
                  <a:lnTo>
                    <a:pt x="9" y="246"/>
                  </a:lnTo>
                  <a:lnTo>
                    <a:pt x="14" y="250"/>
                  </a:lnTo>
                  <a:lnTo>
                    <a:pt x="23" y="250"/>
                  </a:lnTo>
                  <a:lnTo>
                    <a:pt x="36" y="250"/>
                  </a:lnTo>
                  <a:lnTo>
                    <a:pt x="125" y="196"/>
                  </a:lnTo>
                  <a:lnTo>
                    <a:pt x="125" y="250"/>
                  </a:lnTo>
                  <a:lnTo>
                    <a:pt x="125" y="263"/>
                  </a:lnTo>
                  <a:lnTo>
                    <a:pt x="130" y="268"/>
                  </a:lnTo>
                  <a:lnTo>
                    <a:pt x="139" y="272"/>
                  </a:lnTo>
                  <a:lnTo>
                    <a:pt x="143" y="277"/>
                  </a:lnTo>
                  <a:lnTo>
                    <a:pt x="152" y="277"/>
                  </a:lnTo>
                  <a:lnTo>
                    <a:pt x="161" y="272"/>
                  </a:lnTo>
                  <a:lnTo>
                    <a:pt x="165" y="263"/>
                  </a:lnTo>
                  <a:lnTo>
                    <a:pt x="165" y="254"/>
                  </a:lnTo>
                  <a:lnTo>
                    <a:pt x="165" y="178"/>
                  </a:lnTo>
                  <a:lnTo>
                    <a:pt x="223" y="143"/>
                  </a:lnTo>
                  <a:lnTo>
                    <a:pt x="223" y="241"/>
                  </a:lnTo>
                  <a:lnTo>
                    <a:pt x="223" y="250"/>
                  </a:lnTo>
                  <a:lnTo>
                    <a:pt x="228" y="259"/>
                  </a:lnTo>
                  <a:lnTo>
                    <a:pt x="237" y="263"/>
                  </a:lnTo>
                  <a:lnTo>
                    <a:pt x="246" y="268"/>
                  </a:lnTo>
                  <a:lnTo>
                    <a:pt x="255" y="268"/>
                  </a:lnTo>
                  <a:lnTo>
                    <a:pt x="259" y="263"/>
                  </a:lnTo>
                  <a:lnTo>
                    <a:pt x="264" y="254"/>
                  </a:lnTo>
                  <a:lnTo>
                    <a:pt x="268" y="246"/>
                  </a:lnTo>
                  <a:lnTo>
                    <a:pt x="268" y="116"/>
                  </a:lnTo>
                  <a:lnTo>
                    <a:pt x="393" y="44"/>
                  </a:lnTo>
                  <a:lnTo>
                    <a:pt x="366" y="0"/>
                  </a:lnTo>
                  <a:lnTo>
                    <a:pt x="241" y="71"/>
                  </a:lnTo>
                  <a:lnTo>
                    <a:pt x="125" y="4"/>
                  </a:lnTo>
                  <a:lnTo>
                    <a:pt x="121" y="0"/>
                  </a:lnTo>
                  <a:lnTo>
                    <a:pt x="112" y="0"/>
                  </a:lnTo>
                  <a:lnTo>
                    <a:pt x="103" y="4"/>
                  </a:lnTo>
                  <a:lnTo>
                    <a:pt x="98" y="9"/>
                  </a:lnTo>
                  <a:lnTo>
                    <a:pt x="94" y="18"/>
                  </a:lnTo>
                  <a:lnTo>
                    <a:pt x="94" y="26"/>
                  </a:lnTo>
                  <a:lnTo>
                    <a:pt x="98" y="35"/>
                  </a:lnTo>
                  <a:lnTo>
                    <a:pt x="107" y="40"/>
                  </a:lnTo>
                  <a:lnTo>
                    <a:pt x="197" y="98"/>
                  </a:lnTo>
                  <a:lnTo>
                    <a:pt x="139" y="129"/>
                  </a:lnTo>
                  <a:lnTo>
                    <a:pt x="72" y="89"/>
                  </a:lnTo>
                  <a:lnTo>
                    <a:pt x="63" y="85"/>
                  </a:lnTo>
                  <a:lnTo>
                    <a:pt x="58" y="85"/>
                  </a:lnTo>
                  <a:lnTo>
                    <a:pt x="49" y="89"/>
                  </a:lnTo>
                  <a:lnTo>
                    <a:pt x="45" y="98"/>
                  </a:lnTo>
                  <a:lnTo>
                    <a:pt x="45" y="102"/>
                  </a:lnTo>
                  <a:lnTo>
                    <a:pt x="45" y="111"/>
                  </a:lnTo>
                  <a:lnTo>
                    <a:pt x="45" y="120"/>
                  </a:lnTo>
                  <a:lnTo>
                    <a:pt x="54" y="125"/>
                  </a:lnTo>
                  <a:lnTo>
                    <a:pt x="98" y="156"/>
                  </a:lnTo>
                  <a:close/>
                </a:path>
              </a:pathLst>
            </a:custGeom>
            <a:gradFill rotWithShape="1">
              <a:gsLst>
                <a:gs pos="0">
                  <a:srgbClr val="7BA6F3"/>
                </a:gs>
                <a:gs pos="100000">
                  <a:srgbClr val="ABC6F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22" name="Freeform 20">
              <a:extLst>
                <a:ext uri="{FF2B5EF4-FFF2-40B4-BE49-F238E27FC236}">
                  <a16:creationId xmlns:a16="http://schemas.microsoft.com/office/drawing/2014/main" id="{56516D45-FE8F-1B73-EA3B-29269F646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0" y="648"/>
              <a:ext cx="299" cy="438"/>
            </a:xfrm>
            <a:custGeom>
              <a:avLst/>
              <a:gdLst>
                <a:gd name="T0" fmla="*/ 125 w 299"/>
                <a:gd name="T1" fmla="*/ 313 h 438"/>
                <a:gd name="T2" fmla="*/ 125 w 299"/>
                <a:gd name="T3" fmla="*/ 411 h 438"/>
                <a:gd name="T4" fmla="*/ 129 w 299"/>
                <a:gd name="T5" fmla="*/ 425 h 438"/>
                <a:gd name="T6" fmla="*/ 134 w 299"/>
                <a:gd name="T7" fmla="*/ 429 h 438"/>
                <a:gd name="T8" fmla="*/ 143 w 299"/>
                <a:gd name="T9" fmla="*/ 434 h 438"/>
                <a:gd name="T10" fmla="*/ 147 w 299"/>
                <a:gd name="T11" fmla="*/ 438 h 438"/>
                <a:gd name="T12" fmla="*/ 156 w 299"/>
                <a:gd name="T13" fmla="*/ 434 h 438"/>
                <a:gd name="T14" fmla="*/ 165 w 299"/>
                <a:gd name="T15" fmla="*/ 429 h 438"/>
                <a:gd name="T16" fmla="*/ 174 w 299"/>
                <a:gd name="T17" fmla="*/ 425 h 438"/>
                <a:gd name="T18" fmla="*/ 174 w 299"/>
                <a:gd name="T19" fmla="*/ 411 h 438"/>
                <a:gd name="T20" fmla="*/ 174 w 299"/>
                <a:gd name="T21" fmla="*/ 308 h 438"/>
                <a:gd name="T22" fmla="*/ 223 w 299"/>
                <a:gd name="T23" fmla="*/ 335 h 438"/>
                <a:gd name="T24" fmla="*/ 232 w 299"/>
                <a:gd name="T25" fmla="*/ 340 h 438"/>
                <a:gd name="T26" fmla="*/ 241 w 299"/>
                <a:gd name="T27" fmla="*/ 340 h 438"/>
                <a:gd name="T28" fmla="*/ 250 w 299"/>
                <a:gd name="T29" fmla="*/ 335 h 438"/>
                <a:gd name="T30" fmla="*/ 254 w 299"/>
                <a:gd name="T31" fmla="*/ 331 h 438"/>
                <a:gd name="T32" fmla="*/ 254 w 299"/>
                <a:gd name="T33" fmla="*/ 322 h 438"/>
                <a:gd name="T34" fmla="*/ 254 w 299"/>
                <a:gd name="T35" fmla="*/ 317 h 438"/>
                <a:gd name="T36" fmla="*/ 254 w 299"/>
                <a:gd name="T37" fmla="*/ 308 h 438"/>
                <a:gd name="T38" fmla="*/ 245 w 299"/>
                <a:gd name="T39" fmla="*/ 300 h 438"/>
                <a:gd name="T40" fmla="*/ 178 w 299"/>
                <a:gd name="T41" fmla="*/ 264 h 438"/>
                <a:gd name="T42" fmla="*/ 178 w 299"/>
                <a:gd name="T43" fmla="*/ 192 h 438"/>
                <a:gd name="T44" fmla="*/ 263 w 299"/>
                <a:gd name="T45" fmla="*/ 246 h 438"/>
                <a:gd name="T46" fmla="*/ 272 w 299"/>
                <a:gd name="T47" fmla="*/ 250 h 438"/>
                <a:gd name="T48" fmla="*/ 281 w 299"/>
                <a:gd name="T49" fmla="*/ 250 h 438"/>
                <a:gd name="T50" fmla="*/ 290 w 299"/>
                <a:gd name="T51" fmla="*/ 246 h 438"/>
                <a:gd name="T52" fmla="*/ 294 w 299"/>
                <a:gd name="T53" fmla="*/ 241 h 438"/>
                <a:gd name="T54" fmla="*/ 299 w 299"/>
                <a:gd name="T55" fmla="*/ 232 h 438"/>
                <a:gd name="T56" fmla="*/ 299 w 299"/>
                <a:gd name="T57" fmla="*/ 224 h 438"/>
                <a:gd name="T58" fmla="*/ 294 w 299"/>
                <a:gd name="T59" fmla="*/ 215 h 438"/>
                <a:gd name="T60" fmla="*/ 285 w 299"/>
                <a:gd name="T61" fmla="*/ 210 h 438"/>
                <a:gd name="T62" fmla="*/ 178 w 299"/>
                <a:gd name="T63" fmla="*/ 143 h 438"/>
                <a:gd name="T64" fmla="*/ 178 w 299"/>
                <a:gd name="T65" fmla="*/ 0 h 438"/>
                <a:gd name="T66" fmla="*/ 125 w 299"/>
                <a:gd name="T67" fmla="*/ 0 h 438"/>
                <a:gd name="T68" fmla="*/ 125 w 299"/>
                <a:gd name="T69" fmla="*/ 143 h 438"/>
                <a:gd name="T70" fmla="*/ 9 w 299"/>
                <a:gd name="T71" fmla="*/ 210 h 438"/>
                <a:gd name="T72" fmla="*/ 4 w 299"/>
                <a:gd name="T73" fmla="*/ 215 h 438"/>
                <a:gd name="T74" fmla="*/ 0 w 299"/>
                <a:gd name="T75" fmla="*/ 224 h 438"/>
                <a:gd name="T76" fmla="*/ 0 w 299"/>
                <a:gd name="T77" fmla="*/ 232 h 438"/>
                <a:gd name="T78" fmla="*/ 0 w 299"/>
                <a:gd name="T79" fmla="*/ 237 h 438"/>
                <a:gd name="T80" fmla="*/ 4 w 299"/>
                <a:gd name="T81" fmla="*/ 246 h 438"/>
                <a:gd name="T82" fmla="*/ 13 w 299"/>
                <a:gd name="T83" fmla="*/ 250 h 438"/>
                <a:gd name="T84" fmla="*/ 22 w 299"/>
                <a:gd name="T85" fmla="*/ 250 h 438"/>
                <a:gd name="T86" fmla="*/ 31 w 299"/>
                <a:gd name="T87" fmla="*/ 246 h 438"/>
                <a:gd name="T88" fmla="*/ 125 w 299"/>
                <a:gd name="T89" fmla="*/ 197 h 438"/>
                <a:gd name="T90" fmla="*/ 125 w 299"/>
                <a:gd name="T91" fmla="*/ 264 h 438"/>
                <a:gd name="T92" fmla="*/ 53 w 299"/>
                <a:gd name="T93" fmla="*/ 300 h 438"/>
                <a:gd name="T94" fmla="*/ 49 w 299"/>
                <a:gd name="T95" fmla="*/ 304 h 438"/>
                <a:gd name="T96" fmla="*/ 44 w 299"/>
                <a:gd name="T97" fmla="*/ 313 h 438"/>
                <a:gd name="T98" fmla="*/ 44 w 299"/>
                <a:gd name="T99" fmla="*/ 322 h 438"/>
                <a:gd name="T100" fmla="*/ 49 w 299"/>
                <a:gd name="T101" fmla="*/ 326 h 438"/>
                <a:gd name="T102" fmla="*/ 53 w 299"/>
                <a:gd name="T103" fmla="*/ 331 h 438"/>
                <a:gd name="T104" fmla="*/ 62 w 299"/>
                <a:gd name="T105" fmla="*/ 335 h 438"/>
                <a:gd name="T106" fmla="*/ 67 w 299"/>
                <a:gd name="T107" fmla="*/ 335 h 438"/>
                <a:gd name="T108" fmla="*/ 76 w 299"/>
                <a:gd name="T109" fmla="*/ 335 h 438"/>
                <a:gd name="T110" fmla="*/ 125 w 299"/>
                <a:gd name="T111" fmla="*/ 313 h 43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99"/>
                <a:gd name="T169" fmla="*/ 0 h 438"/>
                <a:gd name="T170" fmla="*/ 299 w 299"/>
                <a:gd name="T171" fmla="*/ 438 h 43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99" h="438">
                  <a:moveTo>
                    <a:pt x="125" y="313"/>
                  </a:moveTo>
                  <a:lnTo>
                    <a:pt x="125" y="411"/>
                  </a:lnTo>
                  <a:lnTo>
                    <a:pt x="129" y="425"/>
                  </a:lnTo>
                  <a:lnTo>
                    <a:pt x="134" y="429"/>
                  </a:lnTo>
                  <a:lnTo>
                    <a:pt x="143" y="434"/>
                  </a:lnTo>
                  <a:lnTo>
                    <a:pt x="147" y="438"/>
                  </a:lnTo>
                  <a:lnTo>
                    <a:pt x="156" y="434"/>
                  </a:lnTo>
                  <a:lnTo>
                    <a:pt x="165" y="429"/>
                  </a:lnTo>
                  <a:lnTo>
                    <a:pt x="174" y="425"/>
                  </a:lnTo>
                  <a:lnTo>
                    <a:pt x="174" y="411"/>
                  </a:lnTo>
                  <a:lnTo>
                    <a:pt x="174" y="308"/>
                  </a:lnTo>
                  <a:lnTo>
                    <a:pt x="223" y="335"/>
                  </a:lnTo>
                  <a:lnTo>
                    <a:pt x="232" y="340"/>
                  </a:lnTo>
                  <a:lnTo>
                    <a:pt x="241" y="340"/>
                  </a:lnTo>
                  <a:lnTo>
                    <a:pt x="250" y="335"/>
                  </a:lnTo>
                  <a:lnTo>
                    <a:pt x="254" y="331"/>
                  </a:lnTo>
                  <a:lnTo>
                    <a:pt x="254" y="322"/>
                  </a:lnTo>
                  <a:lnTo>
                    <a:pt x="254" y="317"/>
                  </a:lnTo>
                  <a:lnTo>
                    <a:pt x="254" y="308"/>
                  </a:lnTo>
                  <a:lnTo>
                    <a:pt x="245" y="300"/>
                  </a:lnTo>
                  <a:lnTo>
                    <a:pt x="178" y="264"/>
                  </a:lnTo>
                  <a:lnTo>
                    <a:pt x="178" y="192"/>
                  </a:lnTo>
                  <a:lnTo>
                    <a:pt x="263" y="246"/>
                  </a:lnTo>
                  <a:lnTo>
                    <a:pt x="272" y="250"/>
                  </a:lnTo>
                  <a:lnTo>
                    <a:pt x="281" y="250"/>
                  </a:lnTo>
                  <a:lnTo>
                    <a:pt x="290" y="246"/>
                  </a:lnTo>
                  <a:lnTo>
                    <a:pt x="294" y="241"/>
                  </a:lnTo>
                  <a:lnTo>
                    <a:pt x="299" y="232"/>
                  </a:lnTo>
                  <a:lnTo>
                    <a:pt x="299" y="224"/>
                  </a:lnTo>
                  <a:lnTo>
                    <a:pt x="294" y="215"/>
                  </a:lnTo>
                  <a:lnTo>
                    <a:pt x="285" y="210"/>
                  </a:lnTo>
                  <a:lnTo>
                    <a:pt x="178" y="143"/>
                  </a:lnTo>
                  <a:lnTo>
                    <a:pt x="178" y="0"/>
                  </a:lnTo>
                  <a:lnTo>
                    <a:pt x="125" y="0"/>
                  </a:lnTo>
                  <a:lnTo>
                    <a:pt x="125" y="143"/>
                  </a:lnTo>
                  <a:lnTo>
                    <a:pt x="9" y="210"/>
                  </a:lnTo>
                  <a:lnTo>
                    <a:pt x="4" y="215"/>
                  </a:lnTo>
                  <a:lnTo>
                    <a:pt x="0" y="224"/>
                  </a:lnTo>
                  <a:lnTo>
                    <a:pt x="0" y="232"/>
                  </a:lnTo>
                  <a:lnTo>
                    <a:pt x="0" y="237"/>
                  </a:lnTo>
                  <a:lnTo>
                    <a:pt x="4" y="246"/>
                  </a:lnTo>
                  <a:lnTo>
                    <a:pt x="13" y="250"/>
                  </a:lnTo>
                  <a:lnTo>
                    <a:pt x="22" y="250"/>
                  </a:lnTo>
                  <a:lnTo>
                    <a:pt x="31" y="246"/>
                  </a:lnTo>
                  <a:lnTo>
                    <a:pt x="125" y="197"/>
                  </a:lnTo>
                  <a:lnTo>
                    <a:pt x="125" y="264"/>
                  </a:lnTo>
                  <a:lnTo>
                    <a:pt x="53" y="300"/>
                  </a:lnTo>
                  <a:lnTo>
                    <a:pt x="49" y="304"/>
                  </a:lnTo>
                  <a:lnTo>
                    <a:pt x="44" y="313"/>
                  </a:lnTo>
                  <a:lnTo>
                    <a:pt x="44" y="322"/>
                  </a:lnTo>
                  <a:lnTo>
                    <a:pt x="49" y="326"/>
                  </a:lnTo>
                  <a:lnTo>
                    <a:pt x="53" y="331"/>
                  </a:lnTo>
                  <a:lnTo>
                    <a:pt x="62" y="335"/>
                  </a:lnTo>
                  <a:lnTo>
                    <a:pt x="67" y="335"/>
                  </a:lnTo>
                  <a:lnTo>
                    <a:pt x="76" y="335"/>
                  </a:lnTo>
                  <a:lnTo>
                    <a:pt x="125" y="313"/>
                  </a:lnTo>
                  <a:close/>
                </a:path>
              </a:pathLst>
            </a:custGeom>
            <a:gradFill rotWithShape="1">
              <a:gsLst>
                <a:gs pos="0">
                  <a:srgbClr val="7BA6F3"/>
                </a:gs>
                <a:gs pos="100000">
                  <a:srgbClr val="ABC6F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23" name="Freeform 21">
              <a:extLst>
                <a:ext uri="{FF2B5EF4-FFF2-40B4-BE49-F238E27FC236}">
                  <a16:creationId xmlns:a16="http://schemas.microsoft.com/office/drawing/2014/main" id="{AD099E64-E6B4-8624-33AD-951D6E6F8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" y="626"/>
              <a:ext cx="393" cy="272"/>
            </a:xfrm>
            <a:custGeom>
              <a:avLst/>
              <a:gdLst>
                <a:gd name="T0" fmla="*/ 272 w 393"/>
                <a:gd name="T1" fmla="*/ 201 h 272"/>
                <a:gd name="T2" fmla="*/ 357 w 393"/>
                <a:gd name="T3" fmla="*/ 250 h 272"/>
                <a:gd name="T4" fmla="*/ 366 w 393"/>
                <a:gd name="T5" fmla="*/ 254 h 272"/>
                <a:gd name="T6" fmla="*/ 375 w 393"/>
                <a:gd name="T7" fmla="*/ 254 h 272"/>
                <a:gd name="T8" fmla="*/ 384 w 393"/>
                <a:gd name="T9" fmla="*/ 250 h 272"/>
                <a:gd name="T10" fmla="*/ 388 w 393"/>
                <a:gd name="T11" fmla="*/ 241 h 272"/>
                <a:gd name="T12" fmla="*/ 393 w 393"/>
                <a:gd name="T13" fmla="*/ 232 h 272"/>
                <a:gd name="T14" fmla="*/ 393 w 393"/>
                <a:gd name="T15" fmla="*/ 223 h 272"/>
                <a:gd name="T16" fmla="*/ 388 w 393"/>
                <a:gd name="T17" fmla="*/ 214 h 272"/>
                <a:gd name="T18" fmla="*/ 384 w 393"/>
                <a:gd name="T19" fmla="*/ 210 h 272"/>
                <a:gd name="T20" fmla="*/ 295 w 393"/>
                <a:gd name="T21" fmla="*/ 156 h 272"/>
                <a:gd name="T22" fmla="*/ 339 w 393"/>
                <a:gd name="T23" fmla="*/ 129 h 272"/>
                <a:gd name="T24" fmla="*/ 348 w 393"/>
                <a:gd name="T25" fmla="*/ 125 h 272"/>
                <a:gd name="T26" fmla="*/ 353 w 393"/>
                <a:gd name="T27" fmla="*/ 116 h 272"/>
                <a:gd name="T28" fmla="*/ 353 w 393"/>
                <a:gd name="T29" fmla="*/ 107 h 272"/>
                <a:gd name="T30" fmla="*/ 353 w 393"/>
                <a:gd name="T31" fmla="*/ 98 h 272"/>
                <a:gd name="T32" fmla="*/ 344 w 393"/>
                <a:gd name="T33" fmla="*/ 94 h 272"/>
                <a:gd name="T34" fmla="*/ 339 w 393"/>
                <a:gd name="T35" fmla="*/ 89 h 272"/>
                <a:gd name="T36" fmla="*/ 330 w 393"/>
                <a:gd name="T37" fmla="*/ 89 h 272"/>
                <a:gd name="T38" fmla="*/ 321 w 393"/>
                <a:gd name="T39" fmla="*/ 89 h 272"/>
                <a:gd name="T40" fmla="*/ 254 w 393"/>
                <a:gd name="T41" fmla="*/ 129 h 272"/>
                <a:gd name="T42" fmla="*/ 196 w 393"/>
                <a:gd name="T43" fmla="*/ 94 h 272"/>
                <a:gd name="T44" fmla="*/ 281 w 393"/>
                <a:gd name="T45" fmla="*/ 49 h 272"/>
                <a:gd name="T46" fmla="*/ 290 w 393"/>
                <a:gd name="T47" fmla="*/ 40 h 272"/>
                <a:gd name="T48" fmla="*/ 295 w 393"/>
                <a:gd name="T49" fmla="*/ 31 h 272"/>
                <a:gd name="T50" fmla="*/ 295 w 393"/>
                <a:gd name="T51" fmla="*/ 26 h 272"/>
                <a:gd name="T52" fmla="*/ 295 w 393"/>
                <a:gd name="T53" fmla="*/ 18 h 272"/>
                <a:gd name="T54" fmla="*/ 290 w 393"/>
                <a:gd name="T55" fmla="*/ 9 h 272"/>
                <a:gd name="T56" fmla="*/ 281 w 393"/>
                <a:gd name="T57" fmla="*/ 4 h 272"/>
                <a:gd name="T58" fmla="*/ 272 w 393"/>
                <a:gd name="T59" fmla="*/ 4 h 272"/>
                <a:gd name="T60" fmla="*/ 263 w 393"/>
                <a:gd name="T61" fmla="*/ 9 h 272"/>
                <a:gd name="T62" fmla="*/ 152 w 393"/>
                <a:gd name="T63" fmla="*/ 71 h 272"/>
                <a:gd name="T64" fmla="*/ 27 w 393"/>
                <a:gd name="T65" fmla="*/ 0 h 272"/>
                <a:gd name="T66" fmla="*/ 0 w 393"/>
                <a:gd name="T67" fmla="*/ 44 h 272"/>
                <a:gd name="T68" fmla="*/ 125 w 393"/>
                <a:gd name="T69" fmla="*/ 116 h 272"/>
                <a:gd name="T70" fmla="*/ 125 w 393"/>
                <a:gd name="T71" fmla="*/ 250 h 272"/>
                <a:gd name="T72" fmla="*/ 125 w 393"/>
                <a:gd name="T73" fmla="*/ 259 h 272"/>
                <a:gd name="T74" fmla="*/ 129 w 393"/>
                <a:gd name="T75" fmla="*/ 263 h 272"/>
                <a:gd name="T76" fmla="*/ 138 w 393"/>
                <a:gd name="T77" fmla="*/ 268 h 272"/>
                <a:gd name="T78" fmla="*/ 143 w 393"/>
                <a:gd name="T79" fmla="*/ 272 h 272"/>
                <a:gd name="T80" fmla="*/ 152 w 393"/>
                <a:gd name="T81" fmla="*/ 272 h 272"/>
                <a:gd name="T82" fmla="*/ 161 w 393"/>
                <a:gd name="T83" fmla="*/ 268 h 272"/>
                <a:gd name="T84" fmla="*/ 165 w 393"/>
                <a:gd name="T85" fmla="*/ 259 h 272"/>
                <a:gd name="T86" fmla="*/ 165 w 393"/>
                <a:gd name="T87" fmla="*/ 250 h 272"/>
                <a:gd name="T88" fmla="*/ 170 w 393"/>
                <a:gd name="T89" fmla="*/ 143 h 272"/>
                <a:gd name="T90" fmla="*/ 228 w 393"/>
                <a:gd name="T91" fmla="*/ 178 h 272"/>
                <a:gd name="T92" fmla="*/ 223 w 393"/>
                <a:gd name="T93" fmla="*/ 254 h 272"/>
                <a:gd name="T94" fmla="*/ 228 w 393"/>
                <a:gd name="T95" fmla="*/ 263 h 272"/>
                <a:gd name="T96" fmla="*/ 232 w 393"/>
                <a:gd name="T97" fmla="*/ 268 h 272"/>
                <a:gd name="T98" fmla="*/ 237 w 393"/>
                <a:gd name="T99" fmla="*/ 272 h 272"/>
                <a:gd name="T100" fmla="*/ 245 w 393"/>
                <a:gd name="T101" fmla="*/ 272 h 272"/>
                <a:gd name="T102" fmla="*/ 254 w 393"/>
                <a:gd name="T103" fmla="*/ 272 h 272"/>
                <a:gd name="T104" fmla="*/ 259 w 393"/>
                <a:gd name="T105" fmla="*/ 268 h 272"/>
                <a:gd name="T106" fmla="*/ 263 w 393"/>
                <a:gd name="T107" fmla="*/ 263 h 272"/>
                <a:gd name="T108" fmla="*/ 268 w 393"/>
                <a:gd name="T109" fmla="*/ 254 h 272"/>
                <a:gd name="T110" fmla="*/ 272 w 393"/>
                <a:gd name="T111" fmla="*/ 201 h 2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93"/>
                <a:gd name="T169" fmla="*/ 0 h 272"/>
                <a:gd name="T170" fmla="*/ 393 w 393"/>
                <a:gd name="T171" fmla="*/ 272 h 27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93" h="272">
                  <a:moveTo>
                    <a:pt x="272" y="201"/>
                  </a:moveTo>
                  <a:lnTo>
                    <a:pt x="357" y="250"/>
                  </a:lnTo>
                  <a:lnTo>
                    <a:pt x="366" y="254"/>
                  </a:lnTo>
                  <a:lnTo>
                    <a:pt x="375" y="254"/>
                  </a:lnTo>
                  <a:lnTo>
                    <a:pt x="384" y="250"/>
                  </a:lnTo>
                  <a:lnTo>
                    <a:pt x="388" y="241"/>
                  </a:lnTo>
                  <a:lnTo>
                    <a:pt x="393" y="232"/>
                  </a:lnTo>
                  <a:lnTo>
                    <a:pt x="393" y="223"/>
                  </a:lnTo>
                  <a:lnTo>
                    <a:pt x="388" y="214"/>
                  </a:lnTo>
                  <a:lnTo>
                    <a:pt x="384" y="210"/>
                  </a:lnTo>
                  <a:lnTo>
                    <a:pt x="295" y="156"/>
                  </a:lnTo>
                  <a:lnTo>
                    <a:pt x="339" y="129"/>
                  </a:lnTo>
                  <a:lnTo>
                    <a:pt x="348" y="125"/>
                  </a:lnTo>
                  <a:lnTo>
                    <a:pt x="353" y="116"/>
                  </a:lnTo>
                  <a:lnTo>
                    <a:pt x="353" y="107"/>
                  </a:lnTo>
                  <a:lnTo>
                    <a:pt x="353" y="98"/>
                  </a:lnTo>
                  <a:lnTo>
                    <a:pt x="344" y="94"/>
                  </a:lnTo>
                  <a:lnTo>
                    <a:pt x="339" y="89"/>
                  </a:lnTo>
                  <a:lnTo>
                    <a:pt x="330" y="89"/>
                  </a:lnTo>
                  <a:lnTo>
                    <a:pt x="321" y="89"/>
                  </a:lnTo>
                  <a:lnTo>
                    <a:pt x="254" y="129"/>
                  </a:lnTo>
                  <a:lnTo>
                    <a:pt x="196" y="94"/>
                  </a:lnTo>
                  <a:lnTo>
                    <a:pt x="281" y="49"/>
                  </a:lnTo>
                  <a:lnTo>
                    <a:pt x="290" y="40"/>
                  </a:lnTo>
                  <a:lnTo>
                    <a:pt x="295" y="31"/>
                  </a:lnTo>
                  <a:lnTo>
                    <a:pt x="295" y="26"/>
                  </a:lnTo>
                  <a:lnTo>
                    <a:pt x="295" y="18"/>
                  </a:lnTo>
                  <a:lnTo>
                    <a:pt x="290" y="9"/>
                  </a:lnTo>
                  <a:lnTo>
                    <a:pt x="281" y="4"/>
                  </a:lnTo>
                  <a:lnTo>
                    <a:pt x="272" y="4"/>
                  </a:lnTo>
                  <a:lnTo>
                    <a:pt x="263" y="9"/>
                  </a:lnTo>
                  <a:lnTo>
                    <a:pt x="152" y="71"/>
                  </a:lnTo>
                  <a:lnTo>
                    <a:pt x="27" y="0"/>
                  </a:lnTo>
                  <a:lnTo>
                    <a:pt x="0" y="44"/>
                  </a:lnTo>
                  <a:lnTo>
                    <a:pt x="125" y="116"/>
                  </a:lnTo>
                  <a:lnTo>
                    <a:pt x="125" y="250"/>
                  </a:lnTo>
                  <a:lnTo>
                    <a:pt x="125" y="259"/>
                  </a:lnTo>
                  <a:lnTo>
                    <a:pt x="129" y="263"/>
                  </a:lnTo>
                  <a:lnTo>
                    <a:pt x="138" y="268"/>
                  </a:lnTo>
                  <a:lnTo>
                    <a:pt x="143" y="272"/>
                  </a:lnTo>
                  <a:lnTo>
                    <a:pt x="152" y="272"/>
                  </a:lnTo>
                  <a:lnTo>
                    <a:pt x="161" y="268"/>
                  </a:lnTo>
                  <a:lnTo>
                    <a:pt x="165" y="259"/>
                  </a:lnTo>
                  <a:lnTo>
                    <a:pt x="165" y="250"/>
                  </a:lnTo>
                  <a:lnTo>
                    <a:pt x="170" y="143"/>
                  </a:lnTo>
                  <a:lnTo>
                    <a:pt x="228" y="178"/>
                  </a:lnTo>
                  <a:lnTo>
                    <a:pt x="223" y="254"/>
                  </a:lnTo>
                  <a:lnTo>
                    <a:pt x="228" y="263"/>
                  </a:lnTo>
                  <a:lnTo>
                    <a:pt x="232" y="268"/>
                  </a:lnTo>
                  <a:lnTo>
                    <a:pt x="237" y="272"/>
                  </a:lnTo>
                  <a:lnTo>
                    <a:pt x="245" y="272"/>
                  </a:lnTo>
                  <a:lnTo>
                    <a:pt x="254" y="272"/>
                  </a:lnTo>
                  <a:lnTo>
                    <a:pt x="259" y="268"/>
                  </a:lnTo>
                  <a:lnTo>
                    <a:pt x="263" y="263"/>
                  </a:lnTo>
                  <a:lnTo>
                    <a:pt x="268" y="254"/>
                  </a:lnTo>
                  <a:lnTo>
                    <a:pt x="272" y="201"/>
                  </a:lnTo>
                  <a:close/>
                </a:path>
              </a:pathLst>
            </a:custGeom>
            <a:gradFill rotWithShape="1">
              <a:gsLst>
                <a:gs pos="0">
                  <a:srgbClr val="7BA6F3"/>
                </a:gs>
                <a:gs pos="100000">
                  <a:srgbClr val="ABC6F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24" name="Freeform 22">
              <a:extLst>
                <a:ext uri="{FF2B5EF4-FFF2-40B4-BE49-F238E27FC236}">
                  <a16:creationId xmlns:a16="http://schemas.microsoft.com/office/drawing/2014/main" id="{0F29351B-D1CA-A0E3-A5BB-09E6571C2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" y="393"/>
              <a:ext cx="393" cy="277"/>
            </a:xfrm>
            <a:custGeom>
              <a:avLst/>
              <a:gdLst>
                <a:gd name="T0" fmla="*/ 295 w 393"/>
                <a:gd name="T1" fmla="*/ 121 h 277"/>
                <a:gd name="T2" fmla="*/ 384 w 393"/>
                <a:gd name="T3" fmla="*/ 72 h 277"/>
                <a:gd name="T4" fmla="*/ 393 w 393"/>
                <a:gd name="T5" fmla="*/ 63 h 277"/>
                <a:gd name="T6" fmla="*/ 393 w 393"/>
                <a:gd name="T7" fmla="*/ 54 h 277"/>
                <a:gd name="T8" fmla="*/ 393 w 393"/>
                <a:gd name="T9" fmla="*/ 49 h 277"/>
                <a:gd name="T10" fmla="*/ 393 w 393"/>
                <a:gd name="T11" fmla="*/ 40 h 277"/>
                <a:gd name="T12" fmla="*/ 384 w 393"/>
                <a:gd name="T13" fmla="*/ 31 h 277"/>
                <a:gd name="T14" fmla="*/ 379 w 393"/>
                <a:gd name="T15" fmla="*/ 27 h 277"/>
                <a:gd name="T16" fmla="*/ 370 w 393"/>
                <a:gd name="T17" fmla="*/ 27 h 277"/>
                <a:gd name="T18" fmla="*/ 357 w 393"/>
                <a:gd name="T19" fmla="*/ 27 h 277"/>
                <a:gd name="T20" fmla="*/ 268 w 393"/>
                <a:gd name="T21" fmla="*/ 81 h 277"/>
                <a:gd name="T22" fmla="*/ 268 w 393"/>
                <a:gd name="T23" fmla="*/ 27 h 277"/>
                <a:gd name="T24" fmla="*/ 268 w 393"/>
                <a:gd name="T25" fmla="*/ 14 h 277"/>
                <a:gd name="T26" fmla="*/ 263 w 393"/>
                <a:gd name="T27" fmla="*/ 9 h 277"/>
                <a:gd name="T28" fmla="*/ 254 w 393"/>
                <a:gd name="T29" fmla="*/ 5 h 277"/>
                <a:gd name="T30" fmla="*/ 250 w 393"/>
                <a:gd name="T31" fmla="*/ 0 h 277"/>
                <a:gd name="T32" fmla="*/ 241 w 393"/>
                <a:gd name="T33" fmla="*/ 5 h 277"/>
                <a:gd name="T34" fmla="*/ 232 w 393"/>
                <a:gd name="T35" fmla="*/ 5 h 277"/>
                <a:gd name="T36" fmla="*/ 228 w 393"/>
                <a:gd name="T37" fmla="*/ 14 h 277"/>
                <a:gd name="T38" fmla="*/ 228 w 393"/>
                <a:gd name="T39" fmla="*/ 23 h 277"/>
                <a:gd name="T40" fmla="*/ 228 w 393"/>
                <a:gd name="T41" fmla="*/ 99 h 277"/>
                <a:gd name="T42" fmla="*/ 170 w 393"/>
                <a:gd name="T43" fmla="*/ 134 h 277"/>
                <a:gd name="T44" fmla="*/ 170 w 393"/>
                <a:gd name="T45" fmla="*/ 36 h 277"/>
                <a:gd name="T46" fmla="*/ 170 w 393"/>
                <a:gd name="T47" fmla="*/ 27 h 277"/>
                <a:gd name="T48" fmla="*/ 165 w 393"/>
                <a:gd name="T49" fmla="*/ 18 h 277"/>
                <a:gd name="T50" fmla="*/ 156 w 393"/>
                <a:gd name="T51" fmla="*/ 14 h 277"/>
                <a:gd name="T52" fmla="*/ 147 w 393"/>
                <a:gd name="T53" fmla="*/ 9 h 277"/>
                <a:gd name="T54" fmla="*/ 138 w 393"/>
                <a:gd name="T55" fmla="*/ 9 h 277"/>
                <a:gd name="T56" fmla="*/ 134 w 393"/>
                <a:gd name="T57" fmla="*/ 14 h 277"/>
                <a:gd name="T58" fmla="*/ 129 w 393"/>
                <a:gd name="T59" fmla="*/ 23 h 277"/>
                <a:gd name="T60" fmla="*/ 125 w 393"/>
                <a:gd name="T61" fmla="*/ 31 h 277"/>
                <a:gd name="T62" fmla="*/ 125 w 393"/>
                <a:gd name="T63" fmla="*/ 161 h 277"/>
                <a:gd name="T64" fmla="*/ 0 w 393"/>
                <a:gd name="T65" fmla="*/ 233 h 277"/>
                <a:gd name="T66" fmla="*/ 27 w 393"/>
                <a:gd name="T67" fmla="*/ 277 h 277"/>
                <a:gd name="T68" fmla="*/ 152 w 393"/>
                <a:gd name="T69" fmla="*/ 206 h 277"/>
                <a:gd name="T70" fmla="*/ 268 w 393"/>
                <a:gd name="T71" fmla="*/ 273 h 277"/>
                <a:gd name="T72" fmla="*/ 272 w 393"/>
                <a:gd name="T73" fmla="*/ 277 h 277"/>
                <a:gd name="T74" fmla="*/ 281 w 393"/>
                <a:gd name="T75" fmla="*/ 277 h 277"/>
                <a:gd name="T76" fmla="*/ 290 w 393"/>
                <a:gd name="T77" fmla="*/ 273 h 277"/>
                <a:gd name="T78" fmla="*/ 295 w 393"/>
                <a:gd name="T79" fmla="*/ 268 h 277"/>
                <a:gd name="T80" fmla="*/ 299 w 393"/>
                <a:gd name="T81" fmla="*/ 259 h 277"/>
                <a:gd name="T82" fmla="*/ 299 w 393"/>
                <a:gd name="T83" fmla="*/ 251 h 277"/>
                <a:gd name="T84" fmla="*/ 295 w 393"/>
                <a:gd name="T85" fmla="*/ 242 h 277"/>
                <a:gd name="T86" fmla="*/ 286 w 393"/>
                <a:gd name="T87" fmla="*/ 237 h 277"/>
                <a:gd name="T88" fmla="*/ 196 w 393"/>
                <a:gd name="T89" fmla="*/ 179 h 277"/>
                <a:gd name="T90" fmla="*/ 254 w 393"/>
                <a:gd name="T91" fmla="*/ 148 h 277"/>
                <a:gd name="T92" fmla="*/ 321 w 393"/>
                <a:gd name="T93" fmla="*/ 188 h 277"/>
                <a:gd name="T94" fmla="*/ 330 w 393"/>
                <a:gd name="T95" fmla="*/ 192 h 277"/>
                <a:gd name="T96" fmla="*/ 335 w 393"/>
                <a:gd name="T97" fmla="*/ 192 h 277"/>
                <a:gd name="T98" fmla="*/ 344 w 393"/>
                <a:gd name="T99" fmla="*/ 188 h 277"/>
                <a:gd name="T100" fmla="*/ 348 w 393"/>
                <a:gd name="T101" fmla="*/ 179 h 277"/>
                <a:gd name="T102" fmla="*/ 348 w 393"/>
                <a:gd name="T103" fmla="*/ 175 h 277"/>
                <a:gd name="T104" fmla="*/ 348 w 393"/>
                <a:gd name="T105" fmla="*/ 166 h 277"/>
                <a:gd name="T106" fmla="*/ 348 w 393"/>
                <a:gd name="T107" fmla="*/ 157 h 277"/>
                <a:gd name="T108" fmla="*/ 339 w 393"/>
                <a:gd name="T109" fmla="*/ 152 h 277"/>
                <a:gd name="T110" fmla="*/ 295 w 393"/>
                <a:gd name="T111" fmla="*/ 121 h 27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93"/>
                <a:gd name="T169" fmla="*/ 0 h 277"/>
                <a:gd name="T170" fmla="*/ 393 w 393"/>
                <a:gd name="T171" fmla="*/ 277 h 27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93" h="277">
                  <a:moveTo>
                    <a:pt x="295" y="121"/>
                  </a:moveTo>
                  <a:lnTo>
                    <a:pt x="384" y="72"/>
                  </a:lnTo>
                  <a:lnTo>
                    <a:pt x="393" y="63"/>
                  </a:lnTo>
                  <a:lnTo>
                    <a:pt x="393" y="54"/>
                  </a:lnTo>
                  <a:lnTo>
                    <a:pt x="393" y="49"/>
                  </a:lnTo>
                  <a:lnTo>
                    <a:pt x="393" y="40"/>
                  </a:lnTo>
                  <a:lnTo>
                    <a:pt x="384" y="31"/>
                  </a:lnTo>
                  <a:lnTo>
                    <a:pt x="379" y="27"/>
                  </a:lnTo>
                  <a:lnTo>
                    <a:pt x="370" y="27"/>
                  </a:lnTo>
                  <a:lnTo>
                    <a:pt x="357" y="27"/>
                  </a:lnTo>
                  <a:lnTo>
                    <a:pt x="268" y="81"/>
                  </a:lnTo>
                  <a:lnTo>
                    <a:pt x="268" y="27"/>
                  </a:lnTo>
                  <a:lnTo>
                    <a:pt x="268" y="14"/>
                  </a:lnTo>
                  <a:lnTo>
                    <a:pt x="263" y="9"/>
                  </a:lnTo>
                  <a:lnTo>
                    <a:pt x="254" y="5"/>
                  </a:lnTo>
                  <a:lnTo>
                    <a:pt x="250" y="0"/>
                  </a:lnTo>
                  <a:lnTo>
                    <a:pt x="241" y="5"/>
                  </a:lnTo>
                  <a:lnTo>
                    <a:pt x="232" y="5"/>
                  </a:lnTo>
                  <a:lnTo>
                    <a:pt x="228" y="14"/>
                  </a:lnTo>
                  <a:lnTo>
                    <a:pt x="228" y="23"/>
                  </a:lnTo>
                  <a:lnTo>
                    <a:pt x="228" y="99"/>
                  </a:lnTo>
                  <a:lnTo>
                    <a:pt x="170" y="134"/>
                  </a:lnTo>
                  <a:lnTo>
                    <a:pt x="170" y="36"/>
                  </a:lnTo>
                  <a:lnTo>
                    <a:pt x="170" y="27"/>
                  </a:lnTo>
                  <a:lnTo>
                    <a:pt x="165" y="18"/>
                  </a:lnTo>
                  <a:lnTo>
                    <a:pt x="156" y="14"/>
                  </a:lnTo>
                  <a:lnTo>
                    <a:pt x="147" y="9"/>
                  </a:lnTo>
                  <a:lnTo>
                    <a:pt x="138" y="9"/>
                  </a:lnTo>
                  <a:lnTo>
                    <a:pt x="134" y="14"/>
                  </a:lnTo>
                  <a:lnTo>
                    <a:pt x="129" y="23"/>
                  </a:lnTo>
                  <a:lnTo>
                    <a:pt x="125" y="31"/>
                  </a:lnTo>
                  <a:lnTo>
                    <a:pt x="125" y="161"/>
                  </a:lnTo>
                  <a:lnTo>
                    <a:pt x="0" y="233"/>
                  </a:lnTo>
                  <a:lnTo>
                    <a:pt x="27" y="277"/>
                  </a:lnTo>
                  <a:lnTo>
                    <a:pt x="152" y="206"/>
                  </a:lnTo>
                  <a:lnTo>
                    <a:pt x="268" y="273"/>
                  </a:lnTo>
                  <a:lnTo>
                    <a:pt x="272" y="277"/>
                  </a:lnTo>
                  <a:lnTo>
                    <a:pt x="281" y="277"/>
                  </a:lnTo>
                  <a:lnTo>
                    <a:pt x="290" y="273"/>
                  </a:lnTo>
                  <a:lnTo>
                    <a:pt x="295" y="268"/>
                  </a:lnTo>
                  <a:lnTo>
                    <a:pt x="299" y="259"/>
                  </a:lnTo>
                  <a:lnTo>
                    <a:pt x="299" y="251"/>
                  </a:lnTo>
                  <a:lnTo>
                    <a:pt x="295" y="242"/>
                  </a:lnTo>
                  <a:lnTo>
                    <a:pt x="286" y="237"/>
                  </a:lnTo>
                  <a:lnTo>
                    <a:pt x="196" y="179"/>
                  </a:lnTo>
                  <a:lnTo>
                    <a:pt x="254" y="148"/>
                  </a:lnTo>
                  <a:lnTo>
                    <a:pt x="321" y="188"/>
                  </a:lnTo>
                  <a:lnTo>
                    <a:pt x="330" y="192"/>
                  </a:lnTo>
                  <a:lnTo>
                    <a:pt x="335" y="192"/>
                  </a:lnTo>
                  <a:lnTo>
                    <a:pt x="344" y="188"/>
                  </a:lnTo>
                  <a:lnTo>
                    <a:pt x="348" y="179"/>
                  </a:lnTo>
                  <a:lnTo>
                    <a:pt x="348" y="175"/>
                  </a:lnTo>
                  <a:lnTo>
                    <a:pt x="348" y="166"/>
                  </a:lnTo>
                  <a:lnTo>
                    <a:pt x="348" y="157"/>
                  </a:lnTo>
                  <a:lnTo>
                    <a:pt x="339" y="152"/>
                  </a:lnTo>
                  <a:lnTo>
                    <a:pt x="295" y="121"/>
                  </a:lnTo>
                  <a:close/>
                </a:path>
              </a:pathLst>
            </a:custGeom>
            <a:gradFill rotWithShape="1">
              <a:gsLst>
                <a:gs pos="0">
                  <a:srgbClr val="7BA6F3"/>
                </a:gs>
                <a:gs pos="100000">
                  <a:srgbClr val="ABC6F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25" name="Freeform 23">
              <a:extLst>
                <a:ext uri="{FF2B5EF4-FFF2-40B4-BE49-F238E27FC236}">
                  <a16:creationId xmlns:a16="http://schemas.microsoft.com/office/drawing/2014/main" id="{BD488EFD-59EC-CBA2-DA31-ABFA496E6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2" y="536"/>
              <a:ext cx="263" cy="228"/>
            </a:xfrm>
            <a:custGeom>
              <a:avLst/>
              <a:gdLst>
                <a:gd name="T0" fmla="*/ 0 w 263"/>
                <a:gd name="T1" fmla="*/ 116 h 228"/>
                <a:gd name="T2" fmla="*/ 49 w 263"/>
                <a:gd name="T3" fmla="*/ 67 h 228"/>
                <a:gd name="T4" fmla="*/ 67 w 263"/>
                <a:gd name="T5" fmla="*/ 0 h 228"/>
                <a:gd name="T6" fmla="*/ 134 w 263"/>
                <a:gd name="T7" fmla="*/ 23 h 228"/>
                <a:gd name="T8" fmla="*/ 201 w 263"/>
                <a:gd name="T9" fmla="*/ 0 h 228"/>
                <a:gd name="T10" fmla="*/ 214 w 263"/>
                <a:gd name="T11" fmla="*/ 67 h 228"/>
                <a:gd name="T12" fmla="*/ 263 w 263"/>
                <a:gd name="T13" fmla="*/ 116 h 228"/>
                <a:gd name="T14" fmla="*/ 214 w 263"/>
                <a:gd name="T15" fmla="*/ 161 h 228"/>
                <a:gd name="T16" fmla="*/ 201 w 263"/>
                <a:gd name="T17" fmla="*/ 228 h 228"/>
                <a:gd name="T18" fmla="*/ 134 w 263"/>
                <a:gd name="T19" fmla="*/ 210 h 228"/>
                <a:gd name="T20" fmla="*/ 67 w 263"/>
                <a:gd name="T21" fmla="*/ 228 h 228"/>
                <a:gd name="T22" fmla="*/ 49 w 263"/>
                <a:gd name="T23" fmla="*/ 161 h 228"/>
                <a:gd name="T24" fmla="*/ 0 w 263"/>
                <a:gd name="T25" fmla="*/ 116 h 2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3"/>
                <a:gd name="T40" fmla="*/ 0 h 228"/>
                <a:gd name="T41" fmla="*/ 263 w 263"/>
                <a:gd name="T42" fmla="*/ 228 h 2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3" h="228">
                  <a:moveTo>
                    <a:pt x="0" y="116"/>
                  </a:moveTo>
                  <a:lnTo>
                    <a:pt x="49" y="67"/>
                  </a:lnTo>
                  <a:lnTo>
                    <a:pt x="67" y="0"/>
                  </a:lnTo>
                  <a:lnTo>
                    <a:pt x="134" y="23"/>
                  </a:lnTo>
                  <a:lnTo>
                    <a:pt x="201" y="0"/>
                  </a:lnTo>
                  <a:lnTo>
                    <a:pt x="214" y="67"/>
                  </a:lnTo>
                  <a:lnTo>
                    <a:pt x="263" y="116"/>
                  </a:lnTo>
                  <a:lnTo>
                    <a:pt x="214" y="161"/>
                  </a:lnTo>
                  <a:lnTo>
                    <a:pt x="201" y="228"/>
                  </a:lnTo>
                  <a:lnTo>
                    <a:pt x="134" y="210"/>
                  </a:lnTo>
                  <a:lnTo>
                    <a:pt x="67" y="228"/>
                  </a:lnTo>
                  <a:lnTo>
                    <a:pt x="49" y="161"/>
                  </a:lnTo>
                  <a:lnTo>
                    <a:pt x="0" y="116"/>
                  </a:lnTo>
                  <a:close/>
                </a:path>
              </a:pathLst>
            </a:custGeom>
            <a:gradFill rotWithShape="1">
              <a:gsLst>
                <a:gs pos="0">
                  <a:srgbClr val="7BA6F3"/>
                </a:gs>
                <a:gs pos="100000">
                  <a:srgbClr val="ABC6F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7907" name="Rectangle 24">
            <a:extLst>
              <a:ext uri="{FF2B5EF4-FFF2-40B4-BE49-F238E27FC236}">
                <a16:creationId xmlns:a16="http://schemas.microsoft.com/office/drawing/2014/main" id="{A975B98A-DE50-4543-FB8B-CC97433B6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5167313"/>
            <a:ext cx="7625084" cy="433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1" dirty="0">
                <a:latin typeface="HY동녘M" pitchFamily="18" charset="-127"/>
              </a:rPr>
              <a:t>시스템이 고장 나면 데이터베이스를 고장 전의 일관된 상태로 회복시킴</a:t>
            </a:r>
          </a:p>
        </p:txBody>
      </p:sp>
      <p:grpSp>
        <p:nvGrpSpPr>
          <p:cNvPr id="37908" name="Group 27">
            <a:extLst>
              <a:ext uri="{FF2B5EF4-FFF2-40B4-BE49-F238E27FC236}">
                <a16:creationId xmlns:a16="http://schemas.microsoft.com/office/drawing/2014/main" id="{DD2D46F4-42DC-A6B9-4654-2401DDB391F3}"/>
              </a:ext>
            </a:extLst>
          </p:cNvPr>
          <p:cNvGrpSpPr>
            <a:grpSpLocks/>
          </p:cNvGrpSpPr>
          <p:nvPr/>
        </p:nvGrpSpPr>
        <p:grpSpPr bwMode="auto">
          <a:xfrm>
            <a:off x="623888" y="5930900"/>
            <a:ext cx="431800" cy="498475"/>
            <a:chOff x="982" y="214"/>
            <a:chExt cx="759" cy="872"/>
          </a:xfrm>
        </p:grpSpPr>
        <p:sp>
          <p:nvSpPr>
            <p:cNvPr id="37912" name="Freeform 28">
              <a:extLst>
                <a:ext uri="{FF2B5EF4-FFF2-40B4-BE49-F238E27FC236}">
                  <a16:creationId xmlns:a16="http://schemas.microsoft.com/office/drawing/2014/main" id="{3E4F640C-2FEA-EB20-1716-2050B9CE4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" y="214"/>
              <a:ext cx="299" cy="434"/>
            </a:xfrm>
            <a:custGeom>
              <a:avLst/>
              <a:gdLst>
                <a:gd name="T0" fmla="*/ 174 w 299"/>
                <a:gd name="T1" fmla="*/ 121 h 434"/>
                <a:gd name="T2" fmla="*/ 174 w 299"/>
                <a:gd name="T3" fmla="*/ 23 h 434"/>
                <a:gd name="T4" fmla="*/ 170 w 299"/>
                <a:gd name="T5" fmla="*/ 9 h 434"/>
                <a:gd name="T6" fmla="*/ 165 w 299"/>
                <a:gd name="T7" fmla="*/ 5 h 434"/>
                <a:gd name="T8" fmla="*/ 156 w 299"/>
                <a:gd name="T9" fmla="*/ 0 h 434"/>
                <a:gd name="T10" fmla="*/ 152 w 299"/>
                <a:gd name="T11" fmla="*/ 0 h 434"/>
                <a:gd name="T12" fmla="*/ 143 w 299"/>
                <a:gd name="T13" fmla="*/ 0 h 434"/>
                <a:gd name="T14" fmla="*/ 134 w 299"/>
                <a:gd name="T15" fmla="*/ 5 h 434"/>
                <a:gd name="T16" fmla="*/ 125 w 299"/>
                <a:gd name="T17" fmla="*/ 9 h 434"/>
                <a:gd name="T18" fmla="*/ 125 w 299"/>
                <a:gd name="T19" fmla="*/ 23 h 434"/>
                <a:gd name="T20" fmla="*/ 125 w 299"/>
                <a:gd name="T21" fmla="*/ 126 h 434"/>
                <a:gd name="T22" fmla="*/ 76 w 299"/>
                <a:gd name="T23" fmla="*/ 99 h 434"/>
                <a:gd name="T24" fmla="*/ 67 w 299"/>
                <a:gd name="T25" fmla="*/ 94 h 434"/>
                <a:gd name="T26" fmla="*/ 58 w 299"/>
                <a:gd name="T27" fmla="*/ 94 h 434"/>
                <a:gd name="T28" fmla="*/ 49 w 299"/>
                <a:gd name="T29" fmla="*/ 99 h 434"/>
                <a:gd name="T30" fmla="*/ 45 w 299"/>
                <a:gd name="T31" fmla="*/ 103 h 434"/>
                <a:gd name="T32" fmla="*/ 40 w 299"/>
                <a:gd name="T33" fmla="*/ 112 h 434"/>
                <a:gd name="T34" fmla="*/ 45 w 299"/>
                <a:gd name="T35" fmla="*/ 117 h 434"/>
                <a:gd name="T36" fmla="*/ 45 w 299"/>
                <a:gd name="T37" fmla="*/ 126 h 434"/>
                <a:gd name="T38" fmla="*/ 54 w 299"/>
                <a:gd name="T39" fmla="*/ 134 h 434"/>
                <a:gd name="T40" fmla="*/ 121 w 299"/>
                <a:gd name="T41" fmla="*/ 170 h 434"/>
                <a:gd name="T42" fmla="*/ 121 w 299"/>
                <a:gd name="T43" fmla="*/ 242 h 434"/>
                <a:gd name="T44" fmla="*/ 36 w 299"/>
                <a:gd name="T45" fmla="*/ 188 h 434"/>
                <a:gd name="T46" fmla="*/ 27 w 299"/>
                <a:gd name="T47" fmla="*/ 184 h 434"/>
                <a:gd name="T48" fmla="*/ 18 w 299"/>
                <a:gd name="T49" fmla="*/ 184 h 434"/>
                <a:gd name="T50" fmla="*/ 9 w 299"/>
                <a:gd name="T51" fmla="*/ 188 h 434"/>
                <a:gd name="T52" fmla="*/ 5 w 299"/>
                <a:gd name="T53" fmla="*/ 193 h 434"/>
                <a:gd name="T54" fmla="*/ 0 w 299"/>
                <a:gd name="T55" fmla="*/ 202 h 434"/>
                <a:gd name="T56" fmla="*/ 0 w 299"/>
                <a:gd name="T57" fmla="*/ 210 h 434"/>
                <a:gd name="T58" fmla="*/ 5 w 299"/>
                <a:gd name="T59" fmla="*/ 219 h 434"/>
                <a:gd name="T60" fmla="*/ 14 w 299"/>
                <a:gd name="T61" fmla="*/ 224 h 434"/>
                <a:gd name="T62" fmla="*/ 121 w 299"/>
                <a:gd name="T63" fmla="*/ 291 h 434"/>
                <a:gd name="T64" fmla="*/ 121 w 299"/>
                <a:gd name="T65" fmla="*/ 434 h 434"/>
                <a:gd name="T66" fmla="*/ 174 w 299"/>
                <a:gd name="T67" fmla="*/ 434 h 434"/>
                <a:gd name="T68" fmla="*/ 174 w 299"/>
                <a:gd name="T69" fmla="*/ 291 h 434"/>
                <a:gd name="T70" fmla="*/ 290 w 299"/>
                <a:gd name="T71" fmla="*/ 224 h 434"/>
                <a:gd name="T72" fmla="*/ 295 w 299"/>
                <a:gd name="T73" fmla="*/ 219 h 434"/>
                <a:gd name="T74" fmla="*/ 299 w 299"/>
                <a:gd name="T75" fmla="*/ 210 h 434"/>
                <a:gd name="T76" fmla="*/ 299 w 299"/>
                <a:gd name="T77" fmla="*/ 202 h 434"/>
                <a:gd name="T78" fmla="*/ 299 w 299"/>
                <a:gd name="T79" fmla="*/ 197 h 434"/>
                <a:gd name="T80" fmla="*/ 295 w 299"/>
                <a:gd name="T81" fmla="*/ 188 h 434"/>
                <a:gd name="T82" fmla="*/ 286 w 299"/>
                <a:gd name="T83" fmla="*/ 184 h 434"/>
                <a:gd name="T84" fmla="*/ 277 w 299"/>
                <a:gd name="T85" fmla="*/ 184 h 434"/>
                <a:gd name="T86" fmla="*/ 268 w 299"/>
                <a:gd name="T87" fmla="*/ 188 h 434"/>
                <a:gd name="T88" fmla="*/ 174 w 299"/>
                <a:gd name="T89" fmla="*/ 237 h 434"/>
                <a:gd name="T90" fmla="*/ 174 w 299"/>
                <a:gd name="T91" fmla="*/ 170 h 434"/>
                <a:gd name="T92" fmla="*/ 246 w 299"/>
                <a:gd name="T93" fmla="*/ 134 h 434"/>
                <a:gd name="T94" fmla="*/ 250 w 299"/>
                <a:gd name="T95" fmla="*/ 130 h 434"/>
                <a:gd name="T96" fmla="*/ 255 w 299"/>
                <a:gd name="T97" fmla="*/ 121 h 434"/>
                <a:gd name="T98" fmla="*/ 255 w 299"/>
                <a:gd name="T99" fmla="*/ 112 h 434"/>
                <a:gd name="T100" fmla="*/ 250 w 299"/>
                <a:gd name="T101" fmla="*/ 108 h 434"/>
                <a:gd name="T102" fmla="*/ 246 w 299"/>
                <a:gd name="T103" fmla="*/ 103 h 434"/>
                <a:gd name="T104" fmla="*/ 237 w 299"/>
                <a:gd name="T105" fmla="*/ 99 h 434"/>
                <a:gd name="T106" fmla="*/ 232 w 299"/>
                <a:gd name="T107" fmla="*/ 99 h 434"/>
                <a:gd name="T108" fmla="*/ 223 w 299"/>
                <a:gd name="T109" fmla="*/ 99 h 434"/>
                <a:gd name="T110" fmla="*/ 174 w 299"/>
                <a:gd name="T111" fmla="*/ 121 h 43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99"/>
                <a:gd name="T169" fmla="*/ 0 h 434"/>
                <a:gd name="T170" fmla="*/ 299 w 299"/>
                <a:gd name="T171" fmla="*/ 434 h 43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99" h="434">
                  <a:moveTo>
                    <a:pt x="174" y="121"/>
                  </a:moveTo>
                  <a:lnTo>
                    <a:pt x="174" y="23"/>
                  </a:lnTo>
                  <a:lnTo>
                    <a:pt x="170" y="9"/>
                  </a:lnTo>
                  <a:lnTo>
                    <a:pt x="165" y="5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43" y="0"/>
                  </a:lnTo>
                  <a:lnTo>
                    <a:pt x="134" y="5"/>
                  </a:lnTo>
                  <a:lnTo>
                    <a:pt x="125" y="9"/>
                  </a:lnTo>
                  <a:lnTo>
                    <a:pt x="125" y="23"/>
                  </a:lnTo>
                  <a:lnTo>
                    <a:pt x="125" y="126"/>
                  </a:lnTo>
                  <a:lnTo>
                    <a:pt x="76" y="99"/>
                  </a:lnTo>
                  <a:lnTo>
                    <a:pt x="67" y="94"/>
                  </a:lnTo>
                  <a:lnTo>
                    <a:pt x="58" y="94"/>
                  </a:lnTo>
                  <a:lnTo>
                    <a:pt x="49" y="99"/>
                  </a:lnTo>
                  <a:lnTo>
                    <a:pt x="45" y="103"/>
                  </a:lnTo>
                  <a:lnTo>
                    <a:pt x="40" y="112"/>
                  </a:lnTo>
                  <a:lnTo>
                    <a:pt x="45" y="117"/>
                  </a:lnTo>
                  <a:lnTo>
                    <a:pt x="45" y="126"/>
                  </a:lnTo>
                  <a:lnTo>
                    <a:pt x="54" y="134"/>
                  </a:lnTo>
                  <a:lnTo>
                    <a:pt x="121" y="170"/>
                  </a:lnTo>
                  <a:lnTo>
                    <a:pt x="121" y="242"/>
                  </a:lnTo>
                  <a:lnTo>
                    <a:pt x="36" y="188"/>
                  </a:lnTo>
                  <a:lnTo>
                    <a:pt x="27" y="184"/>
                  </a:lnTo>
                  <a:lnTo>
                    <a:pt x="18" y="184"/>
                  </a:lnTo>
                  <a:lnTo>
                    <a:pt x="9" y="188"/>
                  </a:lnTo>
                  <a:lnTo>
                    <a:pt x="5" y="193"/>
                  </a:lnTo>
                  <a:lnTo>
                    <a:pt x="0" y="202"/>
                  </a:lnTo>
                  <a:lnTo>
                    <a:pt x="0" y="210"/>
                  </a:lnTo>
                  <a:lnTo>
                    <a:pt x="5" y="219"/>
                  </a:lnTo>
                  <a:lnTo>
                    <a:pt x="14" y="224"/>
                  </a:lnTo>
                  <a:lnTo>
                    <a:pt x="121" y="291"/>
                  </a:lnTo>
                  <a:lnTo>
                    <a:pt x="121" y="434"/>
                  </a:lnTo>
                  <a:lnTo>
                    <a:pt x="174" y="434"/>
                  </a:lnTo>
                  <a:lnTo>
                    <a:pt x="174" y="291"/>
                  </a:lnTo>
                  <a:lnTo>
                    <a:pt x="290" y="224"/>
                  </a:lnTo>
                  <a:lnTo>
                    <a:pt x="295" y="219"/>
                  </a:lnTo>
                  <a:lnTo>
                    <a:pt x="299" y="210"/>
                  </a:lnTo>
                  <a:lnTo>
                    <a:pt x="299" y="202"/>
                  </a:lnTo>
                  <a:lnTo>
                    <a:pt x="299" y="197"/>
                  </a:lnTo>
                  <a:lnTo>
                    <a:pt x="295" y="188"/>
                  </a:lnTo>
                  <a:lnTo>
                    <a:pt x="286" y="184"/>
                  </a:lnTo>
                  <a:lnTo>
                    <a:pt x="277" y="184"/>
                  </a:lnTo>
                  <a:lnTo>
                    <a:pt x="268" y="188"/>
                  </a:lnTo>
                  <a:lnTo>
                    <a:pt x="174" y="237"/>
                  </a:lnTo>
                  <a:lnTo>
                    <a:pt x="174" y="170"/>
                  </a:lnTo>
                  <a:lnTo>
                    <a:pt x="246" y="134"/>
                  </a:lnTo>
                  <a:lnTo>
                    <a:pt x="250" y="130"/>
                  </a:lnTo>
                  <a:lnTo>
                    <a:pt x="255" y="121"/>
                  </a:lnTo>
                  <a:lnTo>
                    <a:pt x="255" y="112"/>
                  </a:lnTo>
                  <a:lnTo>
                    <a:pt x="250" y="108"/>
                  </a:lnTo>
                  <a:lnTo>
                    <a:pt x="246" y="103"/>
                  </a:lnTo>
                  <a:lnTo>
                    <a:pt x="237" y="99"/>
                  </a:lnTo>
                  <a:lnTo>
                    <a:pt x="232" y="99"/>
                  </a:lnTo>
                  <a:lnTo>
                    <a:pt x="223" y="99"/>
                  </a:lnTo>
                  <a:lnTo>
                    <a:pt x="174" y="121"/>
                  </a:lnTo>
                  <a:close/>
                </a:path>
              </a:pathLst>
            </a:custGeom>
            <a:gradFill rotWithShape="1">
              <a:gsLst>
                <a:gs pos="0">
                  <a:srgbClr val="74C7FF"/>
                </a:gs>
                <a:gs pos="100000">
                  <a:srgbClr val="0099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13" name="Freeform 29">
              <a:extLst>
                <a:ext uri="{FF2B5EF4-FFF2-40B4-BE49-F238E27FC236}">
                  <a16:creationId xmlns:a16="http://schemas.microsoft.com/office/drawing/2014/main" id="{0C0ACE1A-AF33-E508-BC9B-C6D1005D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" y="398"/>
              <a:ext cx="393" cy="272"/>
            </a:xfrm>
            <a:custGeom>
              <a:avLst/>
              <a:gdLst>
                <a:gd name="T0" fmla="*/ 121 w 393"/>
                <a:gd name="T1" fmla="*/ 71 h 272"/>
                <a:gd name="T2" fmla="*/ 36 w 393"/>
                <a:gd name="T3" fmla="*/ 22 h 272"/>
                <a:gd name="T4" fmla="*/ 27 w 393"/>
                <a:gd name="T5" fmla="*/ 18 h 272"/>
                <a:gd name="T6" fmla="*/ 18 w 393"/>
                <a:gd name="T7" fmla="*/ 18 h 272"/>
                <a:gd name="T8" fmla="*/ 9 w 393"/>
                <a:gd name="T9" fmla="*/ 22 h 272"/>
                <a:gd name="T10" fmla="*/ 5 w 393"/>
                <a:gd name="T11" fmla="*/ 31 h 272"/>
                <a:gd name="T12" fmla="*/ 0 w 393"/>
                <a:gd name="T13" fmla="*/ 40 h 272"/>
                <a:gd name="T14" fmla="*/ 0 w 393"/>
                <a:gd name="T15" fmla="*/ 49 h 272"/>
                <a:gd name="T16" fmla="*/ 5 w 393"/>
                <a:gd name="T17" fmla="*/ 58 h 272"/>
                <a:gd name="T18" fmla="*/ 9 w 393"/>
                <a:gd name="T19" fmla="*/ 62 h 272"/>
                <a:gd name="T20" fmla="*/ 98 w 393"/>
                <a:gd name="T21" fmla="*/ 116 h 272"/>
                <a:gd name="T22" fmla="*/ 54 w 393"/>
                <a:gd name="T23" fmla="*/ 143 h 272"/>
                <a:gd name="T24" fmla="*/ 45 w 393"/>
                <a:gd name="T25" fmla="*/ 147 h 272"/>
                <a:gd name="T26" fmla="*/ 40 w 393"/>
                <a:gd name="T27" fmla="*/ 156 h 272"/>
                <a:gd name="T28" fmla="*/ 40 w 393"/>
                <a:gd name="T29" fmla="*/ 165 h 272"/>
                <a:gd name="T30" fmla="*/ 40 w 393"/>
                <a:gd name="T31" fmla="*/ 174 h 272"/>
                <a:gd name="T32" fmla="*/ 49 w 393"/>
                <a:gd name="T33" fmla="*/ 178 h 272"/>
                <a:gd name="T34" fmla="*/ 54 w 393"/>
                <a:gd name="T35" fmla="*/ 183 h 272"/>
                <a:gd name="T36" fmla="*/ 63 w 393"/>
                <a:gd name="T37" fmla="*/ 183 h 272"/>
                <a:gd name="T38" fmla="*/ 72 w 393"/>
                <a:gd name="T39" fmla="*/ 183 h 272"/>
                <a:gd name="T40" fmla="*/ 139 w 393"/>
                <a:gd name="T41" fmla="*/ 143 h 272"/>
                <a:gd name="T42" fmla="*/ 197 w 393"/>
                <a:gd name="T43" fmla="*/ 178 h 272"/>
                <a:gd name="T44" fmla="*/ 112 w 393"/>
                <a:gd name="T45" fmla="*/ 223 h 272"/>
                <a:gd name="T46" fmla="*/ 103 w 393"/>
                <a:gd name="T47" fmla="*/ 232 h 272"/>
                <a:gd name="T48" fmla="*/ 98 w 393"/>
                <a:gd name="T49" fmla="*/ 241 h 272"/>
                <a:gd name="T50" fmla="*/ 98 w 393"/>
                <a:gd name="T51" fmla="*/ 246 h 272"/>
                <a:gd name="T52" fmla="*/ 98 w 393"/>
                <a:gd name="T53" fmla="*/ 254 h 272"/>
                <a:gd name="T54" fmla="*/ 103 w 393"/>
                <a:gd name="T55" fmla="*/ 263 h 272"/>
                <a:gd name="T56" fmla="*/ 112 w 393"/>
                <a:gd name="T57" fmla="*/ 268 h 272"/>
                <a:gd name="T58" fmla="*/ 121 w 393"/>
                <a:gd name="T59" fmla="*/ 268 h 272"/>
                <a:gd name="T60" fmla="*/ 130 w 393"/>
                <a:gd name="T61" fmla="*/ 263 h 272"/>
                <a:gd name="T62" fmla="*/ 241 w 393"/>
                <a:gd name="T63" fmla="*/ 201 h 272"/>
                <a:gd name="T64" fmla="*/ 366 w 393"/>
                <a:gd name="T65" fmla="*/ 272 h 272"/>
                <a:gd name="T66" fmla="*/ 393 w 393"/>
                <a:gd name="T67" fmla="*/ 228 h 272"/>
                <a:gd name="T68" fmla="*/ 268 w 393"/>
                <a:gd name="T69" fmla="*/ 156 h 272"/>
                <a:gd name="T70" fmla="*/ 268 w 393"/>
                <a:gd name="T71" fmla="*/ 22 h 272"/>
                <a:gd name="T72" fmla="*/ 268 w 393"/>
                <a:gd name="T73" fmla="*/ 13 h 272"/>
                <a:gd name="T74" fmla="*/ 264 w 393"/>
                <a:gd name="T75" fmla="*/ 9 h 272"/>
                <a:gd name="T76" fmla="*/ 255 w 393"/>
                <a:gd name="T77" fmla="*/ 4 h 272"/>
                <a:gd name="T78" fmla="*/ 250 w 393"/>
                <a:gd name="T79" fmla="*/ 0 h 272"/>
                <a:gd name="T80" fmla="*/ 241 w 393"/>
                <a:gd name="T81" fmla="*/ 0 h 272"/>
                <a:gd name="T82" fmla="*/ 232 w 393"/>
                <a:gd name="T83" fmla="*/ 4 h 272"/>
                <a:gd name="T84" fmla="*/ 228 w 393"/>
                <a:gd name="T85" fmla="*/ 13 h 272"/>
                <a:gd name="T86" fmla="*/ 228 w 393"/>
                <a:gd name="T87" fmla="*/ 22 h 272"/>
                <a:gd name="T88" fmla="*/ 223 w 393"/>
                <a:gd name="T89" fmla="*/ 129 h 272"/>
                <a:gd name="T90" fmla="*/ 165 w 393"/>
                <a:gd name="T91" fmla="*/ 94 h 272"/>
                <a:gd name="T92" fmla="*/ 170 w 393"/>
                <a:gd name="T93" fmla="*/ 18 h 272"/>
                <a:gd name="T94" fmla="*/ 165 w 393"/>
                <a:gd name="T95" fmla="*/ 9 h 272"/>
                <a:gd name="T96" fmla="*/ 161 w 393"/>
                <a:gd name="T97" fmla="*/ 4 h 272"/>
                <a:gd name="T98" fmla="*/ 156 w 393"/>
                <a:gd name="T99" fmla="*/ 0 h 272"/>
                <a:gd name="T100" fmla="*/ 148 w 393"/>
                <a:gd name="T101" fmla="*/ 0 h 272"/>
                <a:gd name="T102" fmla="*/ 139 w 393"/>
                <a:gd name="T103" fmla="*/ 0 h 272"/>
                <a:gd name="T104" fmla="*/ 134 w 393"/>
                <a:gd name="T105" fmla="*/ 4 h 272"/>
                <a:gd name="T106" fmla="*/ 130 w 393"/>
                <a:gd name="T107" fmla="*/ 9 h 272"/>
                <a:gd name="T108" fmla="*/ 125 w 393"/>
                <a:gd name="T109" fmla="*/ 18 h 272"/>
                <a:gd name="T110" fmla="*/ 121 w 393"/>
                <a:gd name="T111" fmla="*/ 71 h 2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93"/>
                <a:gd name="T169" fmla="*/ 0 h 272"/>
                <a:gd name="T170" fmla="*/ 393 w 393"/>
                <a:gd name="T171" fmla="*/ 272 h 27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93" h="272">
                  <a:moveTo>
                    <a:pt x="121" y="71"/>
                  </a:moveTo>
                  <a:lnTo>
                    <a:pt x="36" y="22"/>
                  </a:lnTo>
                  <a:lnTo>
                    <a:pt x="27" y="18"/>
                  </a:lnTo>
                  <a:lnTo>
                    <a:pt x="18" y="18"/>
                  </a:lnTo>
                  <a:lnTo>
                    <a:pt x="9" y="22"/>
                  </a:lnTo>
                  <a:lnTo>
                    <a:pt x="5" y="31"/>
                  </a:lnTo>
                  <a:lnTo>
                    <a:pt x="0" y="40"/>
                  </a:lnTo>
                  <a:lnTo>
                    <a:pt x="0" y="49"/>
                  </a:lnTo>
                  <a:lnTo>
                    <a:pt x="5" y="58"/>
                  </a:lnTo>
                  <a:lnTo>
                    <a:pt x="9" y="62"/>
                  </a:lnTo>
                  <a:lnTo>
                    <a:pt x="98" y="116"/>
                  </a:lnTo>
                  <a:lnTo>
                    <a:pt x="54" y="143"/>
                  </a:lnTo>
                  <a:lnTo>
                    <a:pt x="45" y="147"/>
                  </a:lnTo>
                  <a:lnTo>
                    <a:pt x="40" y="156"/>
                  </a:lnTo>
                  <a:lnTo>
                    <a:pt x="40" y="165"/>
                  </a:lnTo>
                  <a:lnTo>
                    <a:pt x="40" y="174"/>
                  </a:lnTo>
                  <a:lnTo>
                    <a:pt x="49" y="178"/>
                  </a:lnTo>
                  <a:lnTo>
                    <a:pt x="54" y="183"/>
                  </a:lnTo>
                  <a:lnTo>
                    <a:pt x="63" y="183"/>
                  </a:lnTo>
                  <a:lnTo>
                    <a:pt x="72" y="183"/>
                  </a:lnTo>
                  <a:lnTo>
                    <a:pt x="139" y="143"/>
                  </a:lnTo>
                  <a:lnTo>
                    <a:pt x="197" y="178"/>
                  </a:lnTo>
                  <a:lnTo>
                    <a:pt x="112" y="223"/>
                  </a:lnTo>
                  <a:lnTo>
                    <a:pt x="103" y="232"/>
                  </a:lnTo>
                  <a:lnTo>
                    <a:pt x="98" y="241"/>
                  </a:lnTo>
                  <a:lnTo>
                    <a:pt x="98" y="246"/>
                  </a:lnTo>
                  <a:lnTo>
                    <a:pt x="98" y="254"/>
                  </a:lnTo>
                  <a:lnTo>
                    <a:pt x="103" y="263"/>
                  </a:lnTo>
                  <a:lnTo>
                    <a:pt x="112" y="268"/>
                  </a:lnTo>
                  <a:lnTo>
                    <a:pt x="121" y="268"/>
                  </a:lnTo>
                  <a:lnTo>
                    <a:pt x="130" y="263"/>
                  </a:lnTo>
                  <a:lnTo>
                    <a:pt x="241" y="201"/>
                  </a:lnTo>
                  <a:lnTo>
                    <a:pt x="366" y="272"/>
                  </a:lnTo>
                  <a:lnTo>
                    <a:pt x="393" y="228"/>
                  </a:lnTo>
                  <a:lnTo>
                    <a:pt x="268" y="156"/>
                  </a:lnTo>
                  <a:lnTo>
                    <a:pt x="268" y="22"/>
                  </a:lnTo>
                  <a:lnTo>
                    <a:pt x="268" y="13"/>
                  </a:lnTo>
                  <a:lnTo>
                    <a:pt x="264" y="9"/>
                  </a:lnTo>
                  <a:lnTo>
                    <a:pt x="255" y="4"/>
                  </a:lnTo>
                  <a:lnTo>
                    <a:pt x="250" y="0"/>
                  </a:lnTo>
                  <a:lnTo>
                    <a:pt x="241" y="0"/>
                  </a:lnTo>
                  <a:lnTo>
                    <a:pt x="232" y="4"/>
                  </a:lnTo>
                  <a:lnTo>
                    <a:pt x="228" y="13"/>
                  </a:lnTo>
                  <a:lnTo>
                    <a:pt x="228" y="22"/>
                  </a:lnTo>
                  <a:lnTo>
                    <a:pt x="223" y="129"/>
                  </a:lnTo>
                  <a:lnTo>
                    <a:pt x="165" y="94"/>
                  </a:lnTo>
                  <a:lnTo>
                    <a:pt x="170" y="18"/>
                  </a:lnTo>
                  <a:lnTo>
                    <a:pt x="165" y="9"/>
                  </a:lnTo>
                  <a:lnTo>
                    <a:pt x="161" y="4"/>
                  </a:lnTo>
                  <a:lnTo>
                    <a:pt x="156" y="0"/>
                  </a:lnTo>
                  <a:lnTo>
                    <a:pt x="148" y="0"/>
                  </a:lnTo>
                  <a:lnTo>
                    <a:pt x="139" y="0"/>
                  </a:lnTo>
                  <a:lnTo>
                    <a:pt x="134" y="4"/>
                  </a:lnTo>
                  <a:lnTo>
                    <a:pt x="130" y="9"/>
                  </a:lnTo>
                  <a:lnTo>
                    <a:pt x="125" y="18"/>
                  </a:lnTo>
                  <a:lnTo>
                    <a:pt x="121" y="71"/>
                  </a:lnTo>
                  <a:close/>
                </a:path>
              </a:pathLst>
            </a:custGeom>
            <a:gradFill rotWithShape="1">
              <a:gsLst>
                <a:gs pos="0">
                  <a:srgbClr val="74C7FF"/>
                </a:gs>
                <a:gs pos="100000">
                  <a:srgbClr val="0099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14" name="Freeform 30">
              <a:extLst>
                <a:ext uri="{FF2B5EF4-FFF2-40B4-BE49-F238E27FC236}">
                  <a16:creationId xmlns:a16="http://schemas.microsoft.com/office/drawing/2014/main" id="{9FF791CA-5F16-6E85-70DE-872A0A9B8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" y="626"/>
              <a:ext cx="393" cy="277"/>
            </a:xfrm>
            <a:custGeom>
              <a:avLst/>
              <a:gdLst>
                <a:gd name="T0" fmla="*/ 98 w 393"/>
                <a:gd name="T1" fmla="*/ 156 h 277"/>
                <a:gd name="T2" fmla="*/ 9 w 393"/>
                <a:gd name="T3" fmla="*/ 205 h 277"/>
                <a:gd name="T4" fmla="*/ 0 w 393"/>
                <a:gd name="T5" fmla="*/ 214 h 277"/>
                <a:gd name="T6" fmla="*/ 0 w 393"/>
                <a:gd name="T7" fmla="*/ 223 h 277"/>
                <a:gd name="T8" fmla="*/ 0 w 393"/>
                <a:gd name="T9" fmla="*/ 228 h 277"/>
                <a:gd name="T10" fmla="*/ 0 w 393"/>
                <a:gd name="T11" fmla="*/ 237 h 277"/>
                <a:gd name="T12" fmla="*/ 9 w 393"/>
                <a:gd name="T13" fmla="*/ 246 h 277"/>
                <a:gd name="T14" fmla="*/ 14 w 393"/>
                <a:gd name="T15" fmla="*/ 250 h 277"/>
                <a:gd name="T16" fmla="*/ 23 w 393"/>
                <a:gd name="T17" fmla="*/ 250 h 277"/>
                <a:gd name="T18" fmla="*/ 36 w 393"/>
                <a:gd name="T19" fmla="*/ 250 h 277"/>
                <a:gd name="T20" fmla="*/ 125 w 393"/>
                <a:gd name="T21" fmla="*/ 196 h 277"/>
                <a:gd name="T22" fmla="*/ 125 w 393"/>
                <a:gd name="T23" fmla="*/ 250 h 277"/>
                <a:gd name="T24" fmla="*/ 125 w 393"/>
                <a:gd name="T25" fmla="*/ 263 h 277"/>
                <a:gd name="T26" fmla="*/ 130 w 393"/>
                <a:gd name="T27" fmla="*/ 268 h 277"/>
                <a:gd name="T28" fmla="*/ 139 w 393"/>
                <a:gd name="T29" fmla="*/ 272 h 277"/>
                <a:gd name="T30" fmla="*/ 143 w 393"/>
                <a:gd name="T31" fmla="*/ 277 h 277"/>
                <a:gd name="T32" fmla="*/ 152 w 393"/>
                <a:gd name="T33" fmla="*/ 277 h 277"/>
                <a:gd name="T34" fmla="*/ 161 w 393"/>
                <a:gd name="T35" fmla="*/ 272 h 277"/>
                <a:gd name="T36" fmla="*/ 165 w 393"/>
                <a:gd name="T37" fmla="*/ 263 h 277"/>
                <a:gd name="T38" fmla="*/ 165 w 393"/>
                <a:gd name="T39" fmla="*/ 254 h 277"/>
                <a:gd name="T40" fmla="*/ 165 w 393"/>
                <a:gd name="T41" fmla="*/ 178 h 277"/>
                <a:gd name="T42" fmla="*/ 223 w 393"/>
                <a:gd name="T43" fmla="*/ 143 h 277"/>
                <a:gd name="T44" fmla="*/ 223 w 393"/>
                <a:gd name="T45" fmla="*/ 241 h 277"/>
                <a:gd name="T46" fmla="*/ 223 w 393"/>
                <a:gd name="T47" fmla="*/ 250 h 277"/>
                <a:gd name="T48" fmla="*/ 228 w 393"/>
                <a:gd name="T49" fmla="*/ 259 h 277"/>
                <a:gd name="T50" fmla="*/ 237 w 393"/>
                <a:gd name="T51" fmla="*/ 263 h 277"/>
                <a:gd name="T52" fmla="*/ 246 w 393"/>
                <a:gd name="T53" fmla="*/ 268 h 277"/>
                <a:gd name="T54" fmla="*/ 255 w 393"/>
                <a:gd name="T55" fmla="*/ 268 h 277"/>
                <a:gd name="T56" fmla="*/ 259 w 393"/>
                <a:gd name="T57" fmla="*/ 263 h 277"/>
                <a:gd name="T58" fmla="*/ 264 w 393"/>
                <a:gd name="T59" fmla="*/ 254 h 277"/>
                <a:gd name="T60" fmla="*/ 268 w 393"/>
                <a:gd name="T61" fmla="*/ 246 h 277"/>
                <a:gd name="T62" fmla="*/ 268 w 393"/>
                <a:gd name="T63" fmla="*/ 116 h 277"/>
                <a:gd name="T64" fmla="*/ 393 w 393"/>
                <a:gd name="T65" fmla="*/ 44 h 277"/>
                <a:gd name="T66" fmla="*/ 366 w 393"/>
                <a:gd name="T67" fmla="*/ 0 h 277"/>
                <a:gd name="T68" fmla="*/ 241 w 393"/>
                <a:gd name="T69" fmla="*/ 71 h 277"/>
                <a:gd name="T70" fmla="*/ 125 w 393"/>
                <a:gd name="T71" fmla="*/ 4 h 277"/>
                <a:gd name="T72" fmla="*/ 121 w 393"/>
                <a:gd name="T73" fmla="*/ 0 h 277"/>
                <a:gd name="T74" fmla="*/ 112 w 393"/>
                <a:gd name="T75" fmla="*/ 0 h 277"/>
                <a:gd name="T76" fmla="*/ 103 w 393"/>
                <a:gd name="T77" fmla="*/ 4 h 277"/>
                <a:gd name="T78" fmla="*/ 98 w 393"/>
                <a:gd name="T79" fmla="*/ 9 h 277"/>
                <a:gd name="T80" fmla="*/ 94 w 393"/>
                <a:gd name="T81" fmla="*/ 18 h 277"/>
                <a:gd name="T82" fmla="*/ 94 w 393"/>
                <a:gd name="T83" fmla="*/ 26 h 277"/>
                <a:gd name="T84" fmla="*/ 98 w 393"/>
                <a:gd name="T85" fmla="*/ 35 h 277"/>
                <a:gd name="T86" fmla="*/ 107 w 393"/>
                <a:gd name="T87" fmla="*/ 40 h 277"/>
                <a:gd name="T88" fmla="*/ 197 w 393"/>
                <a:gd name="T89" fmla="*/ 98 h 277"/>
                <a:gd name="T90" fmla="*/ 139 w 393"/>
                <a:gd name="T91" fmla="*/ 129 h 277"/>
                <a:gd name="T92" fmla="*/ 72 w 393"/>
                <a:gd name="T93" fmla="*/ 89 h 277"/>
                <a:gd name="T94" fmla="*/ 63 w 393"/>
                <a:gd name="T95" fmla="*/ 85 h 277"/>
                <a:gd name="T96" fmla="*/ 58 w 393"/>
                <a:gd name="T97" fmla="*/ 85 h 277"/>
                <a:gd name="T98" fmla="*/ 49 w 393"/>
                <a:gd name="T99" fmla="*/ 89 h 277"/>
                <a:gd name="T100" fmla="*/ 45 w 393"/>
                <a:gd name="T101" fmla="*/ 98 h 277"/>
                <a:gd name="T102" fmla="*/ 45 w 393"/>
                <a:gd name="T103" fmla="*/ 102 h 277"/>
                <a:gd name="T104" fmla="*/ 45 w 393"/>
                <a:gd name="T105" fmla="*/ 111 h 277"/>
                <a:gd name="T106" fmla="*/ 45 w 393"/>
                <a:gd name="T107" fmla="*/ 120 h 277"/>
                <a:gd name="T108" fmla="*/ 54 w 393"/>
                <a:gd name="T109" fmla="*/ 125 h 277"/>
                <a:gd name="T110" fmla="*/ 98 w 393"/>
                <a:gd name="T111" fmla="*/ 156 h 27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93"/>
                <a:gd name="T169" fmla="*/ 0 h 277"/>
                <a:gd name="T170" fmla="*/ 393 w 393"/>
                <a:gd name="T171" fmla="*/ 277 h 27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93" h="277">
                  <a:moveTo>
                    <a:pt x="98" y="156"/>
                  </a:moveTo>
                  <a:lnTo>
                    <a:pt x="9" y="205"/>
                  </a:lnTo>
                  <a:lnTo>
                    <a:pt x="0" y="214"/>
                  </a:lnTo>
                  <a:lnTo>
                    <a:pt x="0" y="223"/>
                  </a:lnTo>
                  <a:lnTo>
                    <a:pt x="0" y="228"/>
                  </a:lnTo>
                  <a:lnTo>
                    <a:pt x="0" y="237"/>
                  </a:lnTo>
                  <a:lnTo>
                    <a:pt x="9" y="246"/>
                  </a:lnTo>
                  <a:lnTo>
                    <a:pt x="14" y="250"/>
                  </a:lnTo>
                  <a:lnTo>
                    <a:pt x="23" y="250"/>
                  </a:lnTo>
                  <a:lnTo>
                    <a:pt x="36" y="250"/>
                  </a:lnTo>
                  <a:lnTo>
                    <a:pt x="125" y="196"/>
                  </a:lnTo>
                  <a:lnTo>
                    <a:pt x="125" y="250"/>
                  </a:lnTo>
                  <a:lnTo>
                    <a:pt x="125" y="263"/>
                  </a:lnTo>
                  <a:lnTo>
                    <a:pt x="130" y="268"/>
                  </a:lnTo>
                  <a:lnTo>
                    <a:pt x="139" y="272"/>
                  </a:lnTo>
                  <a:lnTo>
                    <a:pt x="143" y="277"/>
                  </a:lnTo>
                  <a:lnTo>
                    <a:pt x="152" y="277"/>
                  </a:lnTo>
                  <a:lnTo>
                    <a:pt x="161" y="272"/>
                  </a:lnTo>
                  <a:lnTo>
                    <a:pt x="165" y="263"/>
                  </a:lnTo>
                  <a:lnTo>
                    <a:pt x="165" y="254"/>
                  </a:lnTo>
                  <a:lnTo>
                    <a:pt x="165" y="178"/>
                  </a:lnTo>
                  <a:lnTo>
                    <a:pt x="223" y="143"/>
                  </a:lnTo>
                  <a:lnTo>
                    <a:pt x="223" y="241"/>
                  </a:lnTo>
                  <a:lnTo>
                    <a:pt x="223" y="250"/>
                  </a:lnTo>
                  <a:lnTo>
                    <a:pt x="228" y="259"/>
                  </a:lnTo>
                  <a:lnTo>
                    <a:pt x="237" y="263"/>
                  </a:lnTo>
                  <a:lnTo>
                    <a:pt x="246" y="268"/>
                  </a:lnTo>
                  <a:lnTo>
                    <a:pt x="255" y="268"/>
                  </a:lnTo>
                  <a:lnTo>
                    <a:pt x="259" y="263"/>
                  </a:lnTo>
                  <a:lnTo>
                    <a:pt x="264" y="254"/>
                  </a:lnTo>
                  <a:lnTo>
                    <a:pt x="268" y="246"/>
                  </a:lnTo>
                  <a:lnTo>
                    <a:pt x="268" y="116"/>
                  </a:lnTo>
                  <a:lnTo>
                    <a:pt x="393" y="44"/>
                  </a:lnTo>
                  <a:lnTo>
                    <a:pt x="366" y="0"/>
                  </a:lnTo>
                  <a:lnTo>
                    <a:pt x="241" y="71"/>
                  </a:lnTo>
                  <a:lnTo>
                    <a:pt x="125" y="4"/>
                  </a:lnTo>
                  <a:lnTo>
                    <a:pt x="121" y="0"/>
                  </a:lnTo>
                  <a:lnTo>
                    <a:pt x="112" y="0"/>
                  </a:lnTo>
                  <a:lnTo>
                    <a:pt x="103" y="4"/>
                  </a:lnTo>
                  <a:lnTo>
                    <a:pt x="98" y="9"/>
                  </a:lnTo>
                  <a:lnTo>
                    <a:pt x="94" y="18"/>
                  </a:lnTo>
                  <a:lnTo>
                    <a:pt x="94" y="26"/>
                  </a:lnTo>
                  <a:lnTo>
                    <a:pt x="98" y="35"/>
                  </a:lnTo>
                  <a:lnTo>
                    <a:pt x="107" y="40"/>
                  </a:lnTo>
                  <a:lnTo>
                    <a:pt x="197" y="98"/>
                  </a:lnTo>
                  <a:lnTo>
                    <a:pt x="139" y="129"/>
                  </a:lnTo>
                  <a:lnTo>
                    <a:pt x="72" y="89"/>
                  </a:lnTo>
                  <a:lnTo>
                    <a:pt x="63" y="85"/>
                  </a:lnTo>
                  <a:lnTo>
                    <a:pt x="58" y="85"/>
                  </a:lnTo>
                  <a:lnTo>
                    <a:pt x="49" y="89"/>
                  </a:lnTo>
                  <a:lnTo>
                    <a:pt x="45" y="98"/>
                  </a:lnTo>
                  <a:lnTo>
                    <a:pt x="45" y="102"/>
                  </a:lnTo>
                  <a:lnTo>
                    <a:pt x="45" y="111"/>
                  </a:lnTo>
                  <a:lnTo>
                    <a:pt x="45" y="120"/>
                  </a:lnTo>
                  <a:lnTo>
                    <a:pt x="54" y="125"/>
                  </a:lnTo>
                  <a:lnTo>
                    <a:pt x="98" y="156"/>
                  </a:lnTo>
                  <a:close/>
                </a:path>
              </a:pathLst>
            </a:custGeom>
            <a:gradFill rotWithShape="1">
              <a:gsLst>
                <a:gs pos="0">
                  <a:srgbClr val="74C7FF"/>
                </a:gs>
                <a:gs pos="100000">
                  <a:srgbClr val="0099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15" name="Freeform 31">
              <a:extLst>
                <a:ext uri="{FF2B5EF4-FFF2-40B4-BE49-F238E27FC236}">
                  <a16:creationId xmlns:a16="http://schemas.microsoft.com/office/drawing/2014/main" id="{7142025E-F491-4908-4C53-9C7FD740A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0" y="648"/>
              <a:ext cx="299" cy="438"/>
            </a:xfrm>
            <a:custGeom>
              <a:avLst/>
              <a:gdLst>
                <a:gd name="T0" fmla="*/ 125 w 299"/>
                <a:gd name="T1" fmla="*/ 313 h 438"/>
                <a:gd name="T2" fmla="*/ 125 w 299"/>
                <a:gd name="T3" fmla="*/ 411 h 438"/>
                <a:gd name="T4" fmla="*/ 129 w 299"/>
                <a:gd name="T5" fmla="*/ 425 h 438"/>
                <a:gd name="T6" fmla="*/ 134 w 299"/>
                <a:gd name="T7" fmla="*/ 429 h 438"/>
                <a:gd name="T8" fmla="*/ 143 w 299"/>
                <a:gd name="T9" fmla="*/ 434 h 438"/>
                <a:gd name="T10" fmla="*/ 147 w 299"/>
                <a:gd name="T11" fmla="*/ 438 h 438"/>
                <a:gd name="T12" fmla="*/ 156 w 299"/>
                <a:gd name="T13" fmla="*/ 434 h 438"/>
                <a:gd name="T14" fmla="*/ 165 w 299"/>
                <a:gd name="T15" fmla="*/ 429 h 438"/>
                <a:gd name="T16" fmla="*/ 174 w 299"/>
                <a:gd name="T17" fmla="*/ 425 h 438"/>
                <a:gd name="T18" fmla="*/ 174 w 299"/>
                <a:gd name="T19" fmla="*/ 411 h 438"/>
                <a:gd name="T20" fmla="*/ 174 w 299"/>
                <a:gd name="T21" fmla="*/ 308 h 438"/>
                <a:gd name="T22" fmla="*/ 223 w 299"/>
                <a:gd name="T23" fmla="*/ 335 h 438"/>
                <a:gd name="T24" fmla="*/ 232 w 299"/>
                <a:gd name="T25" fmla="*/ 340 h 438"/>
                <a:gd name="T26" fmla="*/ 241 w 299"/>
                <a:gd name="T27" fmla="*/ 340 h 438"/>
                <a:gd name="T28" fmla="*/ 250 w 299"/>
                <a:gd name="T29" fmla="*/ 335 h 438"/>
                <a:gd name="T30" fmla="*/ 254 w 299"/>
                <a:gd name="T31" fmla="*/ 331 h 438"/>
                <a:gd name="T32" fmla="*/ 254 w 299"/>
                <a:gd name="T33" fmla="*/ 322 h 438"/>
                <a:gd name="T34" fmla="*/ 254 w 299"/>
                <a:gd name="T35" fmla="*/ 317 h 438"/>
                <a:gd name="T36" fmla="*/ 254 w 299"/>
                <a:gd name="T37" fmla="*/ 308 h 438"/>
                <a:gd name="T38" fmla="*/ 245 w 299"/>
                <a:gd name="T39" fmla="*/ 300 h 438"/>
                <a:gd name="T40" fmla="*/ 178 w 299"/>
                <a:gd name="T41" fmla="*/ 264 h 438"/>
                <a:gd name="T42" fmla="*/ 178 w 299"/>
                <a:gd name="T43" fmla="*/ 192 h 438"/>
                <a:gd name="T44" fmla="*/ 263 w 299"/>
                <a:gd name="T45" fmla="*/ 246 h 438"/>
                <a:gd name="T46" fmla="*/ 272 w 299"/>
                <a:gd name="T47" fmla="*/ 250 h 438"/>
                <a:gd name="T48" fmla="*/ 281 w 299"/>
                <a:gd name="T49" fmla="*/ 250 h 438"/>
                <a:gd name="T50" fmla="*/ 290 w 299"/>
                <a:gd name="T51" fmla="*/ 246 h 438"/>
                <a:gd name="T52" fmla="*/ 294 w 299"/>
                <a:gd name="T53" fmla="*/ 241 h 438"/>
                <a:gd name="T54" fmla="*/ 299 w 299"/>
                <a:gd name="T55" fmla="*/ 232 h 438"/>
                <a:gd name="T56" fmla="*/ 299 w 299"/>
                <a:gd name="T57" fmla="*/ 224 h 438"/>
                <a:gd name="T58" fmla="*/ 294 w 299"/>
                <a:gd name="T59" fmla="*/ 215 h 438"/>
                <a:gd name="T60" fmla="*/ 285 w 299"/>
                <a:gd name="T61" fmla="*/ 210 h 438"/>
                <a:gd name="T62" fmla="*/ 178 w 299"/>
                <a:gd name="T63" fmla="*/ 143 h 438"/>
                <a:gd name="T64" fmla="*/ 178 w 299"/>
                <a:gd name="T65" fmla="*/ 0 h 438"/>
                <a:gd name="T66" fmla="*/ 125 w 299"/>
                <a:gd name="T67" fmla="*/ 0 h 438"/>
                <a:gd name="T68" fmla="*/ 125 w 299"/>
                <a:gd name="T69" fmla="*/ 143 h 438"/>
                <a:gd name="T70" fmla="*/ 9 w 299"/>
                <a:gd name="T71" fmla="*/ 210 h 438"/>
                <a:gd name="T72" fmla="*/ 4 w 299"/>
                <a:gd name="T73" fmla="*/ 215 h 438"/>
                <a:gd name="T74" fmla="*/ 0 w 299"/>
                <a:gd name="T75" fmla="*/ 224 h 438"/>
                <a:gd name="T76" fmla="*/ 0 w 299"/>
                <a:gd name="T77" fmla="*/ 232 h 438"/>
                <a:gd name="T78" fmla="*/ 0 w 299"/>
                <a:gd name="T79" fmla="*/ 237 h 438"/>
                <a:gd name="T80" fmla="*/ 4 w 299"/>
                <a:gd name="T81" fmla="*/ 246 h 438"/>
                <a:gd name="T82" fmla="*/ 13 w 299"/>
                <a:gd name="T83" fmla="*/ 250 h 438"/>
                <a:gd name="T84" fmla="*/ 22 w 299"/>
                <a:gd name="T85" fmla="*/ 250 h 438"/>
                <a:gd name="T86" fmla="*/ 31 w 299"/>
                <a:gd name="T87" fmla="*/ 246 h 438"/>
                <a:gd name="T88" fmla="*/ 125 w 299"/>
                <a:gd name="T89" fmla="*/ 197 h 438"/>
                <a:gd name="T90" fmla="*/ 125 w 299"/>
                <a:gd name="T91" fmla="*/ 264 h 438"/>
                <a:gd name="T92" fmla="*/ 53 w 299"/>
                <a:gd name="T93" fmla="*/ 300 h 438"/>
                <a:gd name="T94" fmla="*/ 49 w 299"/>
                <a:gd name="T95" fmla="*/ 304 h 438"/>
                <a:gd name="T96" fmla="*/ 44 w 299"/>
                <a:gd name="T97" fmla="*/ 313 h 438"/>
                <a:gd name="T98" fmla="*/ 44 w 299"/>
                <a:gd name="T99" fmla="*/ 322 h 438"/>
                <a:gd name="T100" fmla="*/ 49 w 299"/>
                <a:gd name="T101" fmla="*/ 326 h 438"/>
                <a:gd name="T102" fmla="*/ 53 w 299"/>
                <a:gd name="T103" fmla="*/ 331 h 438"/>
                <a:gd name="T104" fmla="*/ 62 w 299"/>
                <a:gd name="T105" fmla="*/ 335 h 438"/>
                <a:gd name="T106" fmla="*/ 67 w 299"/>
                <a:gd name="T107" fmla="*/ 335 h 438"/>
                <a:gd name="T108" fmla="*/ 76 w 299"/>
                <a:gd name="T109" fmla="*/ 335 h 438"/>
                <a:gd name="T110" fmla="*/ 125 w 299"/>
                <a:gd name="T111" fmla="*/ 313 h 43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99"/>
                <a:gd name="T169" fmla="*/ 0 h 438"/>
                <a:gd name="T170" fmla="*/ 299 w 299"/>
                <a:gd name="T171" fmla="*/ 438 h 43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99" h="438">
                  <a:moveTo>
                    <a:pt x="125" y="313"/>
                  </a:moveTo>
                  <a:lnTo>
                    <a:pt x="125" y="411"/>
                  </a:lnTo>
                  <a:lnTo>
                    <a:pt x="129" y="425"/>
                  </a:lnTo>
                  <a:lnTo>
                    <a:pt x="134" y="429"/>
                  </a:lnTo>
                  <a:lnTo>
                    <a:pt x="143" y="434"/>
                  </a:lnTo>
                  <a:lnTo>
                    <a:pt x="147" y="438"/>
                  </a:lnTo>
                  <a:lnTo>
                    <a:pt x="156" y="434"/>
                  </a:lnTo>
                  <a:lnTo>
                    <a:pt x="165" y="429"/>
                  </a:lnTo>
                  <a:lnTo>
                    <a:pt x="174" y="425"/>
                  </a:lnTo>
                  <a:lnTo>
                    <a:pt x="174" y="411"/>
                  </a:lnTo>
                  <a:lnTo>
                    <a:pt x="174" y="308"/>
                  </a:lnTo>
                  <a:lnTo>
                    <a:pt x="223" y="335"/>
                  </a:lnTo>
                  <a:lnTo>
                    <a:pt x="232" y="340"/>
                  </a:lnTo>
                  <a:lnTo>
                    <a:pt x="241" y="340"/>
                  </a:lnTo>
                  <a:lnTo>
                    <a:pt x="250" y="335"/>
                  </a:lnTo>
                  <a:lnTo>
                    <a:pt x="254" y="331"/>
                  </a:lnTo>
                  <a:lnTo>
                    <a:pt x="254" y="322"/>
                  </a:lnTo>
                  <a:lnTo>
                    <a:pt x="254" y="317"/>
                  </a:lnTo>
                  <a:lnTo>
                    <a:pt x="254" y="308"/>
                  </a:lnTo>
                  <a:lnTo>
                    <a:pt x="245" y="300"/>
                  </a:lnTo>
                  <a:lnTo>
                    <a:pt x="178" y="264"/>
                  </a:lnTo>
                  <a:lnTo>
                    <a:pt x="178" y="192"/>
                  </a:lnTo>
                  <a:lnTo>
                    <a:pt x="263" y="246"/>
                  </a:lnTo>
                  <a:lnTo>
                    <a:pt x="272" y="250"/>
                  </a:lnTo>
                  <a:lnTo>
                    <a:pt x="281" y="250"/>
                  </a:lnTo>
                  <a:lnTo>
                    <a:pt x="290" y="246"/>
                  </a:lnTo>
                  <a:lnTo>
                    <a:pt x="294" y="241"/>
                  </a:lnTo>
                  <a:lnTo>
                    <a:pt x="299" y="232"/>
                  </a:lnTo>
                  <a:lnTo>
                    <a:pt x="299" y="224"/>
                  </a:lnTo>
                  <a:lnTo>
                    <a:pt x="294" y="215"/>
                  </a:lnTo>
                  <a:lnTo>
                    <a:pt x="285" y="210"/>
                  </a:lnTo>
                  <a:lnTo>
                    <a:pt x="178" y="143"/>
                  </a:lnTo>
                  <a:lnTo>
                    <a:pt x="178" y="0"/>
                  </a:lnTo>
                  <a:lnTo>
                    <a:pt x="125" y="0"/>
                  </a:lnTo>
                  <a:lnTo>
                    <a:pt x="125" y="143"/>
                  </a:lnTo>
                  <a:lnTo>
                    <a:pt x="9" y="210"/>
                  </a:lnTo>
                  <a:lnTo>
                    <a:pt x="4" y="215"/>
                  </a:lnTo>
                  <a:lnTo>
                    <a:pt x="0" y="224"/>
                  </a:lnTo>
                  <a:lnTo>
                    <a:pt x="0" y="232"/>
                  </a:lnTo>
                  <a:lnTo>
                    <a:pt x="0" y="237"/>
                  </a:lnTo>
                  <a:lnTo>
                    <a:pt x="4" y="246"/>
                  </a:lnTo>
                  <a:lnTo>
                    <a:pt x="13" y="250"/>
                  </a:lnTo>
                  <a:lnTo>
                    <a:pt x="22" y="250"/>
                  </a:lnTo>
                  <a:lnTo>
                    <a:pt x="31" y="246"/>
                  </a:lnTo>
                  <a:lnTo>
                    <a:pt x="125" y="197"/>
                  </a:lnTo>
                  <a:lnTo>
                    <a:pt x="125" y="264"/>
                  </a:lnTo>
                  <a:lnTo>
                    <a:pt x="53" y="300"/>
                  </a:lnTo>
                  <a:lnTo>
                    <a:pt x="49" y="304"/>
                  </a:lnTo>
                  <a:lnTo>
                    <a:pt x="44" y="313"/>
                  </a:lnTo>
                  <a:lnTo>
                    <a:pt x="44" y="322"/>
                  </a:lnTo>
                  <a:lnTo>
                    <a:pt x="49" y="326"/>
                  </a:lnTo>
                  <a:lnTo>
                    <a:pt x="53" y="331"/>
                  </a:lnTo>
                  <a:lnTo>
                    <a:pt x="62" y="335"/>
                  </a:lnTo>
                  <a:lnTo>
                    <a:pt x="67" y="335"/>
                  </a:lnTo>
                  <a:lnTo>
                    <a:pt x="76" y="335"/>
                  </a:lnTo>
                  <a:lnTo>
                    <a:pt x="125" y="313"/>
                  </a:lnTo>
                  <a:close/>
                </a:path>
              </a:pathLst>
            </a:custGeom>
            <a:gradFill rotWithShape="1">
              <a:gsLst>
                <a:gs pos="0">
                  <a:srgbClr val="74C7FF"/>
                </a:gs>
                <a:gs pos="100000">
                  <a:srgbClr val="0099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16" name="Freeform 32">
              <a:extLst>
                <a:ext uri="{FF2B5EF4-FFF2-40B4-BE49-F238E27FC236}">
                  <a16:creationId xmlns:a16="http://schemas.microsoft.com/office/drawing/2014/main" id="{A7ECFA3D-EFD1-D2AD-2AEA-F57E4FDCB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" y="626"/>
              <a:ext cx="393" cy="272"/>
            </a:xfrm>
            <a:custGeom>
              <a:avLst/>
              <a:gdLst>
                <a:gd name="T0" fmla="*/ 272 w 393"/>
                <a:gd name="T1" fmla="*/ 201 h 272"/>
                <a:gd name="T2" fmla="*/ 357 w 393"/>
                <a:gd name="T3" fmla="*/ 250 h 272"/>
                <a:gd name="T4" fmla="*/ 366 w 393"/>
                <a:gd name="T5" fmla="*/ 254 h 272"/>
                <a:gd name="T6" fmla="*/ 375 w 393"/>
                <a:gd name="T7" fmla="*/ 254 h 272"/>
                <a:gd name="T8" fmla="*/ 384 w 393"/>
                <a:gd name="T9" fmla="*/ 250 h 272"/>
                <a:gd name="T10" fmla="*/ 388 w 393"/>
                <a:gd name="T11" fmla="*/ 241 h 272"/>
                <a:gd name="T12" fmla="*/ 393 w 393"/>
                <a:gd name="T13" fmla="*/ 232 h 272"/>
                <a:gd name="T14" fmla="*/ 393 w 393"/>
                <a:gd name="T15" fmla="*/ 223 h 272"/>
                <a:gd name="T16" fmla="*/ 388 w 393"/>
                <a:gd name="T17" fmla="*/ 214 h 272"/>
                <a:gd name="T18" fmla="*/ 384 w 393"/>
                <a:gd name="T19" fmla="*/ 210 h 272"/>
                <a:gd name="T20" fmla="*/ 295 w 393"/>
                <a:gd name="T21" fmla="*/ 156 h 272"/>
                <a:gd name="T22" fmla="*/ 339 w 393"/>
                <a:gd name="T23" fmla="*/ 129 h 272"/>
                <a:gd name="T24" fmla="*/ 348 w 393"/>
                <a:gd name="T25" fmla="*/ 125 h 272"/>
                <a:gd name="T26" fmla="*/ 353 w 393"/>
                <a:gd name="T27" fmla="*/ 116 h 272"/>
                <a:gd name="T28" fmla="*/ 353 w 393"/>
                <a:gd name="T29" fmla="*/ 107 h 272"/>
                <a:gd name="T30" fmla="*/ 353 w 393"/>
                <a:gd name="T31" fmla="*/ 98 h 272"/>
                <a:gd name="T32" fmla="*/ 344 w 393"/>
                <a:gd name="T33" fmla="*/ 94 h 272"/>
                <a:gd name="T34" fmla="*/ 339 w 393"/>
                <a:gd name="T35" fmla="*/ 89 h 272"/>
                <a:gd name="T36" fmla="*/ 330 w 393"/>
                <a:gd name="T37" fmla="*/ 89 h 272"/>
                <a:gd name="T38" fmla="*/ 321 w 393"/>
                <a:gd name="T39" fmla="*/ 89 h 272"/>
                <a:gd name="T40" fmla="*/ 254 w 393"/>
                <a:gd name="T41" fmla="*/ 129 h 272"/>
                <a:gd name="T42" fmla="*/ 196 w 393"/>
                <a:gd name="T43" fmla="*/ 94 h 272"/>
                <a:gd name="T44" fmla="*/ 281 w 393"/>
                <a:gd name="T45" fmla="*/ 49 h 272"/>
                <a:gd name="T46" fmla="*/ 290 w 393"/>
                <a:gd name="T47" fmla="*/ 40 h 272"/>
                <a:gd name="T48" fmla="*/ 295 w 393"/>
                <a:gd name="T49" fmla="*/ 31 h 272"/>
                <a:gd name="T50" fmla="*/ 295 w 393"/>
                <a:gd name="T51" fmla="*/ 26 h 272"/>
                <a:gd name="T52" fmla="*/ 295 w 393"/>
                <a:gd name="T53" fmla="*/ 18 h 272"/>
                <a:gd name="T54" fmla="*/ 290 w 393"/>
                <a:gd name="T55" fmla="*/ 9 h 272"/>
                <a:gd name="T56" fmla="*/ 281 w 393"/>
                <a:gd name="T57" fmla="*/ 4 h 272"/>
                <a:gd name="T58" fmla="*/ 272 w 393"/>
                <a:gd name="T59" fmla="*/ 4 h 272"/>
                <a:gd name="T60" fmla="*/ 263 w 393"/>
                <a:gd name="T61" fmla="*/ 9 h 272"/>
                <a:gd name="T62" fmla="*/ 152 w 393"/>
                <a:gd name="T63" fmla="*/ 71 h 272"/>
                <a:gd name="T64" fmla="*/ 27 w 393"/>
                <a:gd name="T65" fmla="*/ 0 h 272"/>
                <a:gd name="T66" fmla="*/ 0 w 393"/>
                <a:gd name="T67" fmla="*/ 44 h 272"/>
                <a:gd name="T68" fmla="*/ 125 w 393"/>
                <a:gd name="T69" fmla="*/ 116 h 272"/>
                <a:gd name="T70" fmla="*/ 125 w 393"/>
                <a:gd name="T71" fmla="*/ 250 h 272"/>
                <a:gd name="T72" fmla="*/ 125 w 393"/>
                <a:gd name="T73" fmla="*/ 259 h 272"/>
                <a:gd name="T74" fmla="*/ 129 w 393"/>
                <a:gd name="T75" fmla="*/ 263 h 272"/>
                <a:gd name="T76" fmla="*/ 138 w 393"/>
                <a:gd name="T77" fmla="*/ 268 h 272"/>
                <a:gd name="T78" fmla="*/ 143 w 393"/>
                <a:gd name="T79" fmla="*/ 272 h 272"/>
                <a:gd name="T80" fmla="*/ 152 w 393"/>
                <a:gd name="T81" fmla="*/ 272 h 272"/>
                <a:gd name="T82" fmla="*/ 161 w 393"/>
                <a:gd name="T83" fmla="*/ 268 h 272"/>
                <a:gd name="T84" fmla="*/ 165 w 393"/>
                <a:gd name="T85" fmla="*/ 259 h 272"/>
                <a:gd name="T86" fmla="*/ 165 w 393"/>
                <a:gd name="T87" fmla="*/ 250 h 272"/>
                <a:gd name="T88" fmla="*/ 170 w 393"/>
                <a:gd name="T89" fmla="*/ 143 h 272"/>
                <a:gd name="T90" fmla="*/ 228 w 393"/>
                <a:gd name="T91" fmla="*/ 178 h 272"/>
                <a:gd name="T92" fmla="*/ 223 w 393"/>
                <a:gd name="T93" fmla="*/ 254 h 272"/>
                <a:gd name="T94" fmla="*/ 228 w 393"/>
                <a:gd name="T95" fmla="*/ 263 h 272"/>
                <a:gd name="T96" fmla="*/ 232 w 393"/>
                <a:gd name="T97" fmla="*/ 268 h 272"/>
                <a:gd name="T98" fmla="*/ 237 w 393"/>
                <a:gd name="T99" fmla="*/ 272 h 272"/>
                <a:gd name="T100" fmla="*/ 245 w 393"/>
                <a:gd name="T101" fmla="*/ 272 h 272"/>
                <a:gd name="T102" fmla="*/ 254 w 393"/>
                <a:gd name="T103" fmla="*/ 272 h 272"/>
                <a:gd name="T104" fmla="*/ 259 w 393"/>
                <a:gd name="T105" fmla="*/ 268 h 272"/>
                <a:gd name="T106" fmla="*/ 263 w 393"/>
                <a:gd name="T107" fmla="*/ 263 h 272"/>
                <a:gd name="T108" fmla="*/ 268 w 393"/>
                <a:gd name="T109" fmla="*/ 254 h 272"/>
                <a:gd name="T110" fmla="*/ 272 w 393"/>
                <a:gd name="T111" fmla="*/ 201 h 2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93"/>
                <a:gd name="T169" fmla="*/ 0 h 272"/>
                <a:gd name="T170" fmla="*/ 393 w 393"/>
                <a:gd name="T171" fmla="*/ 272 h 27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93" h="272">
                  <a:moveTo>
                    <a:pt x="272" y="201"/>
                  </a:moveTo>
                  <a:lnTo>
                    <a:pt x="357" y="250"/>
                  </a:lnTo>
                  <a:lnTo>
                    <a:pt x="366" y="254"/>
                  </a:lnTo>
                  <a:lnTo>
                    <a:pt x="375" y="254"/>
                  </a:lnTo>
                  <a:lnTo>
                    <a:pt x="384" y="250"/>
                  </a:lnTo>
                  <a:lnTo>
                    <a:pt x="388" y="241"/>
                  </a:lnTo>
                  <a:lnTo>
                    <a:pt x="393" y="232"/>
                  </a:lnTo>
                  <a:lnTo>
                    <a:pt x="393" y="223"/>
                  </a:lnTo>
                  <a:lnTo>
                    <a:pt x="388" y="214"/>
                  </a:lnTo>
                  <a:lnTo>
                    <a:pt x="384" y="210"/>
                  </a:lnTo>
                  <a:lnTo>
                    <a:pt x="295" y="156"/>
                  </a:lnTo>
                  <a:lnTo>
                    <a:pt x="339" y="129"/>
                  </a:lnTo>
                  <a:lnTo>
                    <a:pt x="348" y="125"/>
                  </a:lnTo>
                  <a:lnTo>
                    <a:pt x="353" y="116"/>
                  </a:lnTo>
                  <a:lnTo>
                    <a:pt x="353" y="107"/>
                  </a:lnTo>
                  <a:lnTo>
                    <a:pt x="353" y="98"/>
                  </a:lnTo>
                  <a:lnTo>
                    <a:pt x="344" y="94"/>
                  </a:lnTo>
                  <a:lnTo>
                    <a:pt x="339" y="89"/>
                  </a:lnTo>
                  <a:lnTo>
                    <a:pt x="330" y="89"/>
                  </a:lnTo>
                  <a:lnTo>
                    <a:pt x="321" y="89"/>
                  </a:lnTo>
                  <a:lnTo>
                    <a:pt x="254" y="129"/>
                  </a:lnTo>
                  <a:lnTo>
                    <a:pt x="196" y="94"/>
                  </a:lnTo>
                  <a:lnTo>
                    <a:pt x="281" y="49"/>
                  </a:lnTo>
                  <a:lnTo>
                    <a:pt x="290" y="40"/>
                  </a:lnTo>
                  <a:lnTo>
                    <a:pt x="295" y="31"/>
                  </a:lnTo>
                  <a:lnTo>
                    <a:pt x="295" y="26"/>
                  </a:lnTo>
                  <a:lnTo>
                    <a:pt x="295" y="18"/>
                  </a:lnTo>
                  <a:lnTo>
                    <a:pt x="290" y="9"/>
                  </a:lnTo>
                  <a:lnTo>
                    <a:pt x="281" y="4"/>
                  </a:lnTo>
                  <a:lnTo>
                    <a:pt x="272" y="4"/>
                  </a:lnTo>
                  <a:lnTo>
                    <a:pt x="263" y="9"/>
                  </a:lnTo>
                  <a:lnTo>
                    <a:pt x="152" y="71"/>
                  </a:lnTo>
                  <a:lnTo>
                    <a:pt x="27" y="0"/>
                  </a:lnTo>
                  <a:lnTo>
                    <a:pt x="0" y="44"/>
                  </a:lnTo>
                  <a:lnTo>
                    <a:pt x="125" y="116"/>
                  </a:lnTo>
                  <a:lnTo>
                    <a:pt x="125" y="250"/>
                  </a:lnTo>
                  <a:lnTo>
                    <a:pt x="125" y="259"/>
                  </a:lnTo>
                  <a:lnTo>
                    <a:pt x="129" y="263"/>
                  </a:lnTo>
                  <a:lnTo>
                    <a:pt x="138" y="268"/>
                  </a:lnTo>
                  <a:lnTo>
                    <a:pt x="143" y="272"/>
                  </a:lnTo>
                  <a:lnTo>
                    <a:pt x="152" y="272"/>
                  </a:lnTo>
                  <a:lnTo>
                    <a:pt x="161" y="268"/>
                  </a:lnTo>
                  <a:lnTo>
                    <a:pt x="165" y="259"/>
                  </a:lnTo>
                  <a:lnTo>
                    <a:pt x="165" y="250"/>
                  </a:lnTo>
                  <a:lnTo>
                    <a:pt x="170" y="143"/>
                  </a:lnTo>
                  <a:lnTo>
                    <a:pt x="228" y="178"/>
                  </a:lnTo>
                  <a:lnTo>
                    <a:pt x="223" y="254"/>
                  </a:lnTo>
                  <a:lnTo>
                    <a:pt x="228" y="263"/>
                  </a:lnTo>
                  <a:lnTo>
                    <a:pt x="232" y="268"/>
                  </a:lnTo>
                  <a:lnTo>
                    <a:pt x="237" y="272"/>
                  </a:lnTo>
                  <a:lnTo>
                    <a:pt x="245" y="272"/>
                  </a:lnTo>
                  <a:lnTo>
                    <a:pt x="254" y="272"/>
                  </a:lnTo>
                  <a:lnTo>
                    <a:pt x="259" y="268"/>
                  </a:lnTo>
                  <a:lnTo>
                    <a:pt x="263" y="263"/>
                  </a:lnTo>
                  <a:lnTo>
                    <a:pt x="268" y="254"/>
                  </a:lnTo>
                  <a:lnTo>
                    <a:pt x="272" y="201"/>
                  </a:lnTo>
                  <a:close/>
                </a:path>
              </a:pathLst>
            </a:custGeom>
            <a:gradFill rotWithShape="1">
              <a:gsLst>
                <a:gs pos="0">
                  <a:srgbClr val="74C7FF"/>
                </a:gs>
                <a:gs pos="100000">
                  <a:srgbClr val="0099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17" name="Freeform 33">
              <a:extLst>
                <a:ext uri="{FF2B5EF4-FFF2-40B4-BE49-F238E27FC236}">
                  <a16:creationId xmlns:a16="http://schemas.microsoft.com/office/drawing/2014/main" id="{A162C767-6548-3B15-924A-C6FDA8692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" y="393"/>
              <a:ext cx="393" cy="277"/>
            </a:xfrm>
            <a:custGeom>
              <a:avLst/>
              <a:gdLst>
                <a:gd name="T0" fmla="*/ 295 w 393"/>
                <a:gd name="T1" fmla="*/ 121 h 277"/>
                <a:gd name="T2" fmla="*/ 384 w 393"/>
                <a:gd name="T3" fmla="*/ 72 h 277"/>
                <a:gd name="T4" fmla="*/ 393 w 393"/>
                <a:gd name="T5" fmla="*/ 63 h 277"/>
                <a:gd name="T6" fmla="*/ 393 w 393"/>
                <a:gd name="T7" fmla="*/ 54 h 277"/>
                <a:gd name="T8" fmla="*/ 393 w 393"/>
                <a:gd name="T9" fmla="*/ 49 h 277"/>
                <a:gd name="T10" fmla="*/ 393 w 393"/>
                <a:gd name="T11" fmla="*/ 40 h 277"/>
                <a:gd name="T12" fmla="*/ 384 w 393"/>
                <a:gd name="T13" fmla="*/ 31 h 277"/>
                <a:gd name="T14" fmla="*/ 379 w 393"/>
                <a:gd name="T15" fmla="*/ 27 h 277"/>
                <a:gd name="T16" fmla="*/ 370 w 393"/>
                <a:gd name="T17" fmla="*/ 27 h 277"/>
                <a:gd name="T18" fmla="*/ 357 w 393"/>
                <a:gd name="T19" fmla="*/ 27 h 277"/>
                <a:gd name="T20" fmla="*/ 268 w 393"/>
                <a:gd name="T21" fmla="*/ 81 h 277"/>
                <a:gd name="T22" fmla="*/ 268 w 393"/>
                <a:gd name="T23" fmla="*/ 27 h 277"/>
                <a:gd name="T24" fmla="*/ 268 w 393"/>
                <a:gd name="T25" fmla="*/ 14 h 277"/>
                <a:gd name="T26" fmla="*/ 263 w 393"/>
                <a:gd name="T27" fmla="*/ 9 h 277"/>
                <a:gd name="T28" fmla="*/ 254 w 393"/>
                <a:gd name="T29" fmla="*/ 5 h 277"/>
                <a:gd name="T30" fmla="*/ 250 w 393"/>
                <a:gd name="T31" fmla="*/ 0 h 277"/>
                <a:gd name="T32" fmla="*/ 241 w 393"/>
                <a:gd name="T33" fmla="*/ 5 h 277"/>
                <a:gd name="T34" fmla="*/ 232 w 393"/>
                <a:gd name="T35" fmla="*/ 5 h 277"/>
                <a:gd name="T36" fmla="*/ 228 w 393"/>
                <a:gd name="T37" fmla="*/ 14 h 277"/>
                <a:gd name="T38" fmla="*/ 228 w 393"/>
                <a:gd name="T39" fmla="*/ 23 h 277"/>
                <a:gd name="T40" fmla="*/ 228 w 393"/>
                <a:gd name="T41" fmla="*/ 99 h 277"/>
                <a:gd name="T42" fmla="*/ 170 w 393"/>
                <a:gd name="T43" fmla="*/ 134 h 277"/>
                <a:gd name="T44" fmla="*/ 170 w 393"/>
                <a:gd name="T45" fmla="*/ 36 h 277"/>
                <a:gd name="T46" fmla="*/ 170 w 393"/>
                <a:gd name="T47" fmla="*/ 27 h 277"/>
                <a:gd name="T48" fmla="*/ 165 w 393"/>
                <a:gd name="T49" fmla="*/ 18 h 277"/>
                <a:gd name="T50" fmla="*/ 156 w 393"/>
                <a:gd name="T51" fmla="*/ 14 h 277"/>
                <a:gd name="T52" fmla="*/ 147 w 393"/>
                <a:gd name="T53" fmla="*/ 9 h 277"/>
                <a:gd name="T54" fmla="*/ 138 w 393"/>
                <a:gd name="T55" fmla="*/ 9 h 277"/>
                <a:gd name="T56" fmla="*/ 134 w 393"/>
                <a:gd name="T57" fmla="*/ 14 h 277"/>
                <a:gd name="T58" fmla="*/ 129 w 393"/>
                <a:gd name="T59" fmla="*/ 23 h 277"/>
                <a:gd name="T60" fmla="*/ 125 w 393"/>
                <a:gd name="T61" fmla="*/ 31 h 277"/>
                <a:gd name="T62" fmla="*/ 125 w 393"/>
                <a:gd name="T63" fmla="*/ 161 h 277"/>
                <a:gd name="T64" fmla="*/ 0 w 393"/>
                <a:gd name="T65" fmla="*/ 233 h 277"/>
                <a:gd name="T66" fmla="*/ 27 w 393"/>
                <a:gd name="T67" fmla="*/ 277 h 277"/>
                <a:gd name="T68" fmla="*/ 152 w 393"/>
                <a:gd name="T69" fmla="*/ 206 h 277"/>
                <a:gd name="T70" fmla="*/ 268 w 393"/>
                <a:gd name="T71" fmla="*/ 273 h 277"/>
                <a:gd name="T72" fmla="*/ 272 w 393"/>
                <a:gd name="T73" fmla="*/ 277 h 277"/>
                <a:gd name="T74" fmla="*/ 281 w 393"/>
                <a:gd name="T75" fmla="*/ 277 h 277"/>
                <a:gd name="T76" fmla="*/ 290 w 393"/>
                <a:gd name="T77" fmla="*/ 273 h 277"/>
                <a:gd name="T78" fmla="*/ 295 w 393"/>
                <a:gd name="T79" fmla="*/ 268 h 277"/>
                <a:gd name="T80" fmla="*/ 299 w 393"/>
                <a:gd name="T81" fmla="*/ 259 h 277"/>
                <a:gd name="T82" fmla="*/ 299 w 393"/>
                <a:gd name="T83" fmla="*/ 251 h 277"/>
                <a:gd name="T84" fmla="*/ 295 w 393"/>
                <a:gd name="T85" fmla="*/ 242 h 277"/>
                <a:gd name="T86" fmla="*/ 286 w 393"/>
                <a:gd name="T87" fmla="*/ 237 h 277"/>
                <a:gd name="T88" fmla="*/ 196 w 393"/>
                <a:gd name="T89" fmla="*/ 179 h 277"/>
                <a:gd name="T90" fmla="*/ 254 w 393"/>
                <a:gd name="T91" fmla="*/ 148 h 277"/>
                <a:gd name="T92" fmla="*/ 321 w 393"/>
                <a:gd name="T93" fmla="*/ 188 h 277"/>
                <a:gd name="T94" fmla="*/ 330 w 393"/>
                <a:gd name="T95" fmla="*/ 192 h 277"/>
                <a:gd name="T96" fmla="*/ 335 w 393"/>
                <a:gd name="T97" fmla="*/ 192 h 277"/>
                <a:gd name="T98" fmla="*/ 344 w 393"/>
                <a:gd name="T99" fmla="*/ 188 h 277"/>
                <a:gd name="T100" fmla="*/ 348 w 393"/>
                <a:gd name="T101" fmla="*/ 179 h 277"/>
                <a:gd name="T102" fmla="*/ 348 w 393"/>
                <a:gd name="T103" fmla="*/ 175 h 277"/>
                <a:gd name="T104" fmla="*/ 348 w 393"/>
                <a:gd name="T105" fmla="*/ 166 h 277"/>
                <a:gd name="T106" fmla="*/ 348 w 393"/>
                <a:gd name="T107" fmla="*/ 157 h 277"/>
                <a:gd name="T108" fmla="*/ 339 w 393"/>
                <a:gd name="T109" fmla="*/ 152 h 277"/>
                <a:gd name="T110" fmla="*/ 295 w 393"/>
                <a:gd name="T111" fmla="*/ 121 h 27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93"/>
                <a:gd name="T169" fmla="*/ 0 h 277"/>
                <a:gd name="T170" fmla="*/ 393 w 393"/>
                <a:gd name="T171" fmla="*/ 277 h 27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93" h="277">
                  <a:moveTo>
                    <a:pt x="295" y="121"/>
                  </a:moveTo>
                  <a:lnTo>
                    <a:pt x="384" y="72"/>
                  </a:lnTo>
                  <a:lnTo>
                    <a:pt x="393" y="63"/>
                  </a:lnTo>
                  <a:lnTo>
                    <a:pt x="393" y="54"/>
                  </a:lnTo>
                  <a:lnTo>
                    <a:pt x="393" y="49"/>
                  </a:lnTo>
                  <a:lnTo>
                    <a:pt x="393" y="40"/>
                  </a:lnTo>
                  <a:lnTo>
                    <a:pt x="384" y="31"/>
                  </a:lnTo>
                  <a:lnTo>
                    <a:pt x="379" y="27"/>
                  </a:lnTo>
                  <a:lnTo>
                    <a:pt x="370" y="27"/>
                  </a:lnTo>
                  <a:lnTo>
                    <a:pt x="357" y="27"/>
                  </a:lnTo>
                  <a:lnTo>
                    <a:pt x="268" y="81"/>
                  </a:lnTo>
                  <a:lnTo>
                    <a:pt x="268" y="27"/>
                  </a:lnTo>
                  <a:lnTo>
                    <a:pt x="268" y="14"/>
                  </a:lnTo>
                  <a:lnTo>
                    <a:pt x="263" y="9"/>
                  </a:lnTo>
                  <a:lnTo>
                    <a:pt x="254" y="5"/>
                  </a:lnTo>
                  <a:lnTo>
                    <a:pt x="250" y="0"/>
                  </a:lnTo>
                  <a:lnTo>
                    <a:pt x="241" y="5"/>
                  </a:lnTo>
                  <a:lnTo>
                    <a:pt x="232" y="5"/>
                  </a:lnTo>
                  <a:lnTo>
                    <a:pt x="228" y="14"/>
                  </a:lnTo>
                  <a:lnTo>
                    <a:pt x="228" y="23"/>
                  </a:lnTo>
                  <a:lnTo>
                    <a:pt x="228" y="99"/>
                  </a:lnTo>
                  <a:lnTo>
                    <a:pt x="170" y="134"/>
                  </a:lnTo>
                  <a:lnTo>
                    <a:pt x="170" y="36"/>
                  </a:lnTo>
                  <a:lnTo>
                    <a:pt x="170" y="27"/>
                  </a:lnTo>
                  <a:lnTo>
                    <a:pt x="165" y="18"/>
                  </a:lnTo>
                  <a:lnTo>
                    <a:pt x="156" y="14"/>
                  </a:lnTo>
                  <a:lnTo>
                    <a:pt x="147" y="9"/>
                  </a:lnTo>
                  <a:lnTo>
                    <a:pt x="138" y="9"/>
                  </a:lnTo>
                  <a:lnTo>
                    <a:pt x="134" y="14"/>
                  </a:lnTo>
                  <a:lnTo>
                    <a:pt x="129" y="23"/>
                  </a:lnTo>
                  <a:lnTo>
                    <a:pt x="125" y="31"/>
                  </a:lnTo>
                  <a:lnTo>
                    <a:pt x="125" y="161"/>
                  </a:lnTo>
                  <a:lnTo>
                    <a:pt x="0" y="233"/>
                  </a:lnTo>
                  <a:lnTo>
                    <a:pt x="27" y="277"/>
                  </a:lnTo>
                  <a:lnTo>
                    <a:pt x="152" y="206"/>
                  </a:lnTo>
                  <a:lnTo>
                    <a:pt x="268" y="273"/>
                  </a:lnTo>
                  <a:lnTo>
                    <a:pt x="272" y="277"/>
                  </a:lnTo>
                  <a:lnTo>
                    <a:pt x="281" y="277"/>
                  </a:lnTo>
                  <a:lnTo>
                    <a:pt x="290" y="273"/>
                  </a:lnTo>
                  <a:lnTo>
                    <a:pt x="295" y="268"/>
                  </a:lnTo>
                  <a:lnTo>
                    <a:pt x="299" y="259"/>
                  </a:lnTo>
                  <a:lnTo>
                    <a:pt x="299" y="251"/>
                  </a:lnTo>
                  <a:lnTo>
                    <a:pt x="295" y="242"/>
                  </a:lnTo>
                  <a:lnTo>
                    <a:pt x="286" y="237"/>
                  </a:lnTo>
                  <a:lnTo>
                    <a:pt x="196" y="179"/>
                  </a:lnTo>
                  <a:lnTo>
                    <a:pt x="254" y="148"/>
                  </a:lnTo>
                  <a:lnTo>
                    <a:pt x="321" y="188"/>
                  </a:lnTo>
                  <a:lnTo>
                    <a:pt x="330" y="192"/>
                  </a:lnTo>
                  <a:lnTo>
                    <a:pt x="335" y="192"/>
                  </a:lnTo>
                  <a:lnTo>
                    <a:pt x="344" y="188"/>
                  </a:lnTo>
                  <a:lnTo>
                    <a:pt x="348" y="179"/>
                  </a:lnTo>
                  <a:lnTo>
                    <a:pt x="348" y="175"/>
                  </a:lnTo>
                  <a:lnTo>
                    <a:pt x="348" y="166"/>
                  </a:lnTo>
                  <a:lnTo>
                    <a:pt x="348" y="157"/>
                  </a:lnTo>
                  <a:lnTo>
                    <a:pt x="339" y="152"/>
                  </a:lnTo>
                  <a:lnTo>
                    <a:pt x="295" y="121"/>
                  </a:lnTo>
                  <a:close/>
                </a:path>
              </a:pathLst>
            </a:custGeom>
            <a:gradFill rotWithShape="1">
              <a:gsLst>
                <a:gs pos="0">
                  <a:srgbClr val="74C7FF"/>
                </a:gs>
                <a:gs pos="100000">
                  <a:srgbClr val="0099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18" name="Freeform 34">
              <a:extLst>
                <a:ext uri="{FF2B5EF4-FFF2-40B4-BE49-F238E27FC236}">
                  <a16:creationId xmlns:a16="http://schemas.microsoft.com/office/drawing/2014/main" id="{2245A13A-4B51-BACE-6704-6A85721CF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2" y="536"/>
              <a:ext cx="263" cy="228"/>
            </a:xfrm>
            <a:custGeom>
              <a:avLst/>
              <a:gdLst>
                <a:gd name="T0" fmla="*/ 0 w 263"/>
                <a:gd name="T1" fmla="*/ 116 h 228"/>
                <a:gd name="T2" fmla="*/ 49 w 263"/>
                <a:gd name="T3" fmla="*/ 67 h 228"/>
                <a:gd name="T4" fmla="*/ 67 w 263"/>
                <a:gd name="T5" fmla="*/ 0 h 228"/>
                <a:gd name="T6" fmla="*/ 134 w 263"/>
                <a:gd name="T7" fmla="*/ 23 h 228"/>
                <a:gd name="T8" fmla="*/ 201 w 263"/>
                <a:gd name="T9" fmla="*/ 0 h 228"/>
                <a:gd name="T10" fmla="*/ 214 w 263"/>
                <a:gd name="T11" fmla="*/ 67 h 228"/>
                <a:gd name="T12" fmla="*/ 263 w 263"/>
                <a:gd name="T13" fmla="*/ 116 h 228"/>
                <a:gd name="T14" fmla="*/ 214 w 263"/>
                <a:gd name="T15" fmla="*/ 161 h 228"/>
                <a:gd name="T16" fmla="*/ 201 w 263"/>
                <a:gd name="T17" fmla="*/ 228 h 228"/>
                <a:gd name="T18" fmla="*/ 134 w 263"/>
                <a:gd name="T19" fmla="*/ 210 h 228"/>
                <a:gd name="T20" fmla="*/ 67 w 263"/>
                <a:gd name="T21" fmla="*/ 228 h 228"/>
                <a:gd name="T22" fmla="*/ 49 w 263"/>
                <a:gd name="T23" fmla="*/ 161 h 228"/>
                <a:gd name="T24" fmla="*/ 0 w 263"/>
                <a:gd name="T25" fmla="*/ 116 h 2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3"/>
                <a:gd name="T40" fmla="*/ 0 h 228"/>
                <a:gd name="T41" fmla="*/ 263 w 263"/>
                <a:gd name="T42" fmla="*/ 228 h 2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3" h="228">
                  <a:moveTo>
                    <a:pt x="0" y="116"/>
                  </a:moveTo>
                  <a:lnTo>
                    <a:pt x="49" y="67"/>
                  </a:lnTo>
                  <a:lnTo>
                    <a:pt x="67" y="0"/>
                  </a:lnTo>
                  <a:lnTo>
                    <a:pt x="134" y="23"/>
                  </a:lnTo>
                  <a:lnTo>
                    <a:pt x="201" y="0"/>
                  </a:lnTo>
                  <a:lnTo>
                    <a:pt x="214" y="67"/>
                  </a:lnTo>
                  <a:lnTo>
                    <a:pt x="263" y="116"/>
                  </a:lnTo>
                  <a:lnTo>
                    <a:pt x="214" y="161"/>
                  </a:lnTo>
                  <a:lnTo>
                    <a:pt x="201" y="228"/>
                  </a:lnTo>
                  <a:lnTo>
                    <a:pt x="134" y="210"/>
                  </a:lnTo>
                  <a:lnTo>
                    <a:pt x="67" y="228"/>
                  </a:lnTo>
                  <a:lnTo>
                    <a:pt x="49" y="161"/>
                  </a:lnTo>
                  <a:lnTo>
                    <a:pt x="0" y="116"/>
                  </a:lnTo>
                  <a:close/>
                </a:path>
              </a:pathLst>
            </a:custGeom>
            <a:gradFill rotWithShape="1">
              <a:gsLst>
                <a:gs pos="0">
                  <a:srgbClr val="74C7FF"/>
                </a:gs>
                <a:gs pos="100000">
                  <a:srgbClr val="0099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7909" name="Rectangle 35">
            <a:extLst>
              <a:ext uri="{FF2B5EF4-FFF2-40B4-BE49-F238E27FC236}">
                <a16:creationId xmlns:a16="http://schemas.microsoft.com/office/drawing/2014/main" id="{98B82F2B-2C85-FFB6-8DFE-CDEDCA0BF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5875338"/>
            <a:ext cx="7553076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latin typeface="HY동녘M" pitchFamily="18" charset="-127"/>
              </a:rPr>
              <a:t>프로그램에 영향을 주지 않으면서 데이터베이스 구조를 변경할 수 있음</a:t>
            </a:r>
          </a:p>
        </p:txBody>
      </p:sp>
      <p:sp>
        <p:nvSpPr>
          <p:cNvPr id="37910" name="Line 25">
            <a:extLst>
              <a:ext uri="{FF2B5EF4-FFF2-40B4-BE49-F238E27FC236}">
                <a16:creationId xmlns:a16="http://schemas.microsoft.com/office/drawing/2014/main" id="{57F198A9-01B3-D9D0-64E9-128A03FBA0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5850" y="5530850"/>
            <a:ext cx="7181850" cy="0"/>
          </a:xfrm>
          <a:prstGeom prst="line">
            <a:avLst/>
          </a:prstGeom>
          <a:noFill/>
          <a:ln w="9525">
            <a:solidFill>
              <a:srgbClr val="7BA6F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11" name="Line 36">
            <a:extLst>
              <a:ext uri="{FF2B5EF4-FFF2-40B4-BE49-F238E27FC236}">
                <a16:creationId xmlns:a16="http://schemas.microsoft.com/office/drawing/2014/main" id="{51547CD7-4278-0629-A0B9-68053248EC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5850" y="6292850"/>
            <a:ext cx="718185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번호 개체 틀 4">
            <a:extLst>
              <a:ext uri="{FF2B5EF4-FFF2-40B4-BE49-F238E27FC236}">
                <a16:creationId xmlns:a16="http://schemas.microsoft.com/office/drawing/2014/main" id="{080CE598-C8D4-6D98-804A-00BA5F18B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114677-B27A-4860-AD0F-2FFD85D9CAA3}" type="slidenum"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ko-KR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9939" name="Picture 8" descr="26-new">
            <a:extLst>
              <a:ext uri="{FF2B5EF4-FFF2-40B4-BE49-F238E27FC236}">
                <a16:creationId xmlns:a16="http://schemas.microsoft.com/office/drawing/2014/main" id="{91E27B0A-1030-4DB7-4770-F5401E442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736725"/>
            <a:ext cx="8324850" cy="443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번호 개체 틀 4">
            <a:extLst>
              <a:ext uri="{FF2B5EF4-FFF2-40B4-BE49-F238E27FC236}">
                <a16:creationId xmlns:a16="http://schemas.microsoft.com/office/drawing/2014/main" id="{B75AA596-533F-6F5B-5AF0-D81D63BDFE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5CEED8-EA4D-4D9F-9BED-EDF6E135A899}" type="slidenum"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ko-KR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1987" name="Picture 5" descr="1_t_01">
            <a:extLst>
              <a:ext uri="{FF2B5EF4-FFF2-40B4-BE49-F238E27FC236}">
                <a16:creationId xmlns:a16="http://schemas.microsoft.com/office/drawing/2014/main" id="{773AFE6D-2055-15C8-8670-87D49D07A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622425"/>
            <a:ext cx="7967663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제목 5">
            <a:extLst>
              <a:ext uri="{FF2B5EF4-FFF2-40B4-BE49-F238E27FC236}">
                <a16:creationId xmlns:a16="http://schemas.microsoft.com/office/drawing/2014/main" id="{FFE967F3-C164-E40C-A09B-5EB5C8C0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F4ED28D9-F246-5A76-58FF-1B725D712A63}"/>
              </a:ext>
            </a:extLst>
          </p:cNvPr>
          <p:cNvGrpSpPr>
            <a:grpSpLocks/>
          </p:cNvGrpSpPr>
          <p:nvPr/>
        </p:nvGrpSpPr>
        <p:grpSpPr bwMode="auto">
          <a:xfrm>
            <a:off x="857250" y="1785938"/>
            <a:ext cx="3976688" cy="798512"/>
            <a:chOff x="744" y="1484"/>
            <a:chExt cx="2505" cy="503"/>
          </a:xfrm>
        </p:grpSpPr>
        <p:sp>
          <p:nvSpPr>
            <p:cNvPr id="7201" name="Text Box 4">
              <a:extLst>
                <a:ext uri="{FF2B5EF4-FFF2-40B4-BE49-F238E27FC236}">
                  <a16:creationId xmlns:a16="http://schemas.microsoft.com/office/drawing/2014/main" id="{11148B43-868B-01D9-0600-D4C480C1D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1515"/>
              <a:ext cx="191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>
                  <a:solidFill>
                    <a:srgbClr val="000000"/>
                  </a:solidFill>
                  <a:latin typeface="HY울릉도M" pitchFamily="18" charset="-127"/>
                  <a:ea typeface="HY울릉도M" pitchFamily="18" charset="-127"/>
                </a:rPr>
                <a:t>데이터베이스 란</a:t>
              </a:r>
              <a:r>
                <a:rPr lang="en-US" altLang="ko-KR">
                  <a:solidFill>
                    <a:srgbClr val="000000"/>
                  </a:solidFill>
                  <a:latin typeface="HY울릉도M" pitchFamily="18" charset="-127"/>
                  <a:ea typeface="HY울릉도M" pitchFamily="18" charset="-127"/>
                </a:rPr>
                <a:t>?</a:t>
              </a:r>
              <a:endParaRPr lang="ko-KR" altLang="en-US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endParaRPr>
            </a:p>
          </p:txBody>
        </p:sp>
        <p:pic>
          <p:nvPicPr>
            <p:cNvPr id="7202" name="Picture 5" descr="Aqua">
              <a:extLst>
                <a:ext uri="{FF2B5EF4-FFF2-40B4-BE49-F238E27FC236}">
                  <a16:creationId xmlns:a16="http://schemas.microsoft.com/office/drawing/2014/main" id="{87FBFFEB-9522-AB94-FDB8-964F38F7D3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" y="1484"/>
              <a:ext cx="503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6DEA14FF-C358-37D2-7EE9-4B3CAA596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1525"/>
              <a:ext cx="21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rPr>
                <a:t>I</a:t>
              </a:r>
            </a:p>
          </p:txBody>
        </p:sp>
      </p:grpSp>
      <p:grpSp>
        <p:nvGrpSpPr>
          <p:cNvPr id="3" name="Group 12">
            <a:extLst>
              <a:ext uri="{FF2B5EF4-FFF2-40B4-BE49-F238E27FC236}">
                <a16:creationId xmlns:a16="http://schemas.microsoft.com/office/drawing/2014/main" id="{1BC22894-E0D3-66FE-F1B6-DBA3BD965147}"/>
              </a:ext>
            </a:extLst>
          </p:cNvPr>
          <p:cNvGrpSpPr>
            <a:grpSpLocks/>
          </p:cNvGrpSpPr>
          <p:nvPr/>
        </p:nvGrpSpPr>
        <p:grpSpPr bwMode="auto">
          <a:xfrm>
            <a:off x="2755900" y="4416425"/>
            <a:ext cx="5245100" cy="798513"/>
            <a:chOff x="1606" y="2383"/>
            <a:chExt cx="3304" cy="503"/>
          </a:xfrm>
        </p:grpSpPr>
        <p:sp>
          <p:nvSpPr>
            <p:cNvPr id="7198" name="Text Box 13">
              <a:extLst>
                <a:ext uri="{FF2B5EF4-FFF2-40B4-BE49-F238E27FC236}">
                  <a16:creationId xmlns:a16="http://schemas.microsoft.com/office/drawing/2014/main" id="{913254A9-2B95-DB0E-D9A1-5F9F3DE83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2423"/>
              <a:ext cx="27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>
                  <a:solidFill>
                    <a:srgbClr val="000000"/>
                  </a:solidFill>
                  <a:latin typeface="HY울릉도M" pitchFamily="18" charset="-127"/>
                  <a:ea typeface="HY울릉도M" pitchFamily="18" charset="-127"/>
                </a:rPr>
                <a:t>데이터베이스 관리 시스템</a:t>
              </a:r>
            </a:p>
          </p:txBody>
        </p:sp>
        <p:pic>
          <p:nvPicPr>
            <p:cNvPr id="7199" name="Picture 14" descr="Aqua">
              <a:extLst>
                <a:ext uri="{FF2B5EF4-FFF2-40B4-BE49-F238E27FC236}">
                  <a16:creationId xmlns:a16="http://schemas.microsoft.com/office/drawing/2014/main" id="{2F4C1402-EBED-D75C-052D-85F4886615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6" y="2383"/>
              <a:ext cx="503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06549E85-9037-276E-8B0F-833BD01067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0" y="2432"/>
              <a:ext cx="36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HY견명조" pitchFamily="18" charset="-127"/>
                  <a:ea typeface="HY견명조" pitchFamily="18" charset="-127"/>
                </a:rPr>
                <a:t>II</a:t>
              </a:r>
            </a:p>
          </p:txBody>
        </p:sp>
      </p:grpSp>
      <p:sp>
        <p:nvSpPr>
          <p:cNvPr id="18" name="Text Box 16">
            <a:extLst>
              <a:ext uri="{FF2B5EF4-FFF2-40B4-BE49-F238E27FC236}">
                <a16:creationId xmlns:a16="http://schemas.microsoft.com/office/drawing/2014/main" id="{2E968120-7E94-5C58-138F-F277A6DDD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60350"/>
            <a:ext cx="40290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6600" b="1">
                <a:latin typeface="Tahoma" panose="020B0604030504040204" pitchFamily="34" charset="0"/>
                <a:ea typeface="굴림" panose="020B0600000101010101" pitchFamily="50" charset="-127"/>
              </a:rPr>
              <a:t>Contents</a:t>
            </a: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C1610394-9551-E59B-8850-DCDB95C3993E}"/>
              </a:ext>
            </a:extLst>
          </p:cNvPr>
          <p:cNvGrpSpPr>
            <a:grpSpLocks/>
          </p:cNvGrpSpPr>
          <p:nvPr/>
        </p:nvGrpSpPr>
        <p:grpSpPr bwMode="auto">
          <a:xfrm>
            <a:off x="2787650" y="5416550"/>
            <a:ext cx="4473575" cy="798513"/>
            <a:chOff x="1791" y="3475"/>
            <a:chExt cx="2818" cy="503"/>
          </a:xfrm>
        </p:grpSpPr>
        <p:sp>
          <p:nvSpPr>
            <p:cNvPr id="7195" name="Text Box 22">
              <a:extLst>
                <a:ext uri="{FF2B5EF4-FFF2-40B4-BE49-F238E27FC236}">
                  <a16:creationId xmlns:a16="http://schemas.microsoft.com/office/drawing/2014/main" id="{D0AAA0A0-11FF-D23E-9B6F-B7BBF2AAD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3511"/>
              <a:ext cx="222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>
                  <a:solidFill>
                    <a:srgbClr val="000000"/>
                  </a:solidFill>
                  <a:latin typeface="HY울릉도M" pitchFamily="18" charset="-127"/>
                  <a:ea typeface="HY울릉도M" pitchFamily="18" charset="-127"/>
                </a:rPr>
                <a:t>데이터베이스 사용자</a:t>
              </a:r>
            </a:p>
          </p:txBody>
        </p:sp>
        <p:pic>
          <p:nvPicPr>
            <p:cNvPr id="7196" name="Picture 23" descr="Aqua">
              <a:extLst>
                <a:ext uri="{FF2B5EF4-FFF2-40B4-BE49-F238E27FC236}">
                  <a16:creationId xmlns:a16="http://schemas.microsoft.com/office/drawing/2014/main" id="{E9E89481-CEBB-E67F-AFA2-422E999A89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3475"/>
              <a:ext cx="503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 Box 24">
              <a:extLst>
                <a:ext uri="{FF2B5EF4-FFF2-40B4-BE49-F238E27FC236}">
                  <a16:creationId xmlns:a16="http://schemas.microsoft.com/office/drawing/2014/main" id="{FEBF6B6A-5750-7D7B-5613-871DA20DB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3521"/>
              <a:ext cx="49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ko-KR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HY견명조" pitchFamily="18" charset="-127"/>
                  <a:ea typeface="HY견명조" pitchFamily="18" charset="-127"/>
                </a:rPr>
                <a:t>III</a:t>
              </a:r>
            </a:p>
          </p:txBody>
        </p:sp>
      </p:grpSp>
      <p:sp>
        <p:nvSpPr>
          <p:cNvPr id="7174" name="WordArt 25">
            <a:extLst>
              <a:ext uri="{FF2B5EF4-FFF2-40B4-BE49-F238E27FC236}">
                <a16:creationId xmlns:a16="http://schemas.microsoft.com/office/drawing/2014/main" id="{7109E627-5904-B33D-7592-E4CAA20F6A4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152525" y="514350"/>
            <a:ext cx="3714750" cy="6429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ko-KR" sz="2000" b="1" kern="10">
                <a:ln w="19050">
                  <a:solidFill>
                    <a:srgbClr val="EAEAEA">
                      <a:alpha val="50195"/>
                    </a:srgbClr>
                  </a:solidFill>
                  <a:round/>
                  <a:headEnd/>
                  <a:tailEnd/>
                </a:ln>
                <a:noFill/>
                <a:effectLst>
                  <a:outerShdw dist="35921" dir="2700000" algn="ctr" rotWithShape="0">
                    <a:schemeClr val="bg2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</a:t>
            </a:r>
            <a:endParaRPr lang="ko-KR" altLang="en-US" sz="2000" b="1" kern="10">
              <a:ln w="19050">
                <a:solidFill>
                  <a:srgbClr val="EAEAEA">
                    <a:alpha val="50195"/>
                  </a:srgbClr>
                </a:solidFill>
                <a:round/>
                <a:headEnd/>
                <a:tailEnd/>
              </a:ln>
              <a:noFill/>
              <a:effectLst>
                <a:outerShdw dist="35921" dir="2700000" algn="ctr" rotWithShape="0">
                  <a:schemeClr val="bg2"/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175" name="Group 16">
            <a:extLst>
              <a:ext uri="{FF2B5EF4-FFF2-40B4-BE49-F238E27FC236}">
                <a16:creationId xmlns:a16="http://schemas.microsoft.com/office/drawing/2014/main" id="{DA44484E-31F4-AAF3-7B62-2FBE2C71169C}"/>
              </a:ext>
            </a:extLst>
          </p:cNvPr>
          <p:cNvGrpSpPr>
            <a:grpSpLocks/>
          </p:cNvGrpSpPr>
          <p:nvPr/>
        </p:nvGrpSpPr>
        <p:grpSpPr bwMode="auto">
          <a:xfrm>
            <a:off x="2000250" y="2428875"/>
            <a:ext cx="360363" cy="377825"/>
            <a:chOff x="2835" y="1706"/>
            <a:chExt cx="227" cy="238"/>
          </a:xfrm>
        </p:grpSpPr>
        <p:sp>
          <p:nvSpPr>
            <p:cNvPr id="7192" name="Oval 17">
              <a:extLst>
                <a:ext uri="{FF2B5EF4-FFF2-40B4-BE49-F238E27FC236}">
                  <a16:creationId xmlns:a16="http://schemas.microsoft.com/office/drawing/2014/main" id="{E7520F14-8CB7-9551-33AF-656931D1A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1706"/>
              <a:ext cx="227" cy="230"/>
            </a:xfrm>
            <a:prstGeom prst="ellipse">
              <a:avLst/>
            </a:prstGeom>
            <a:gradFill rotWithShape="1">
              <a:gsLst>
                <a:gs pos="0">
                  <a:srgbClr val="20525C"/>
                </a:gs>
                <a:gs pos="100000">
                  <a:srgbClr val="46B1C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4" name="Oval 18">
              <a:extLst>
                <a:ext uri="{FF2B5EF4-FFF2-40B4-BE49-F238E27FC236}">
                  <a16:creationId xmlns:a16="http://schemas.microsoft.com/office/drawing/2014/main" id="{E92ADE87-9937-6DE2-F38B-3F639AC6C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" y="1712"/>
              <a:ext cx="183" cy="15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55" name="Oval 19">
              <a:extLst>
                <a:ext uri="{FF2B5EF4-FFF2-40B4-BE49-F238E27FC236}">
                  <a16:creationId xmlns:a16="http://schemas.microsoft.com/office/drawing/2014/main" id="{A6E04533-0DE1-1D09-4132-76C78BA434F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852" y="1787"/>
              <a:ext cx="196" cy="15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</p:grpSp>
      <p:sp>
        <p:nvSpPr>
          <p:cNvPr id="7176" name="Text Box 4">
            <a:extLst>
              <a:ext uri="{FF2B5EF4-FFF2-40B4-BE49-F238E27FC236}">
                <a16:creationId xmlns:a16="http://schemas.microsoft.com/office/drawing/2014/main" id="{93F1204F-2369-1EC2-1DAB-2B009D4E2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013" y="2400300"/>
            <a:ext cx="1209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rPr>
              <a:t>응용분야</a:t>
            </a:r>
          </a:p>
        </p:txBody>
      </p:sp>
      <p:grpSp>
        <p:nvGrpSpPr>
          <p:cNvPr id="7177" name="Group 16">
            <a:extLst>
              <a:ext uri="{FF2B5EF4-FFF2-40B4-BE49-F238E27FC236}">
                <a16:creationId xmlns:a16="http://schemas.microsoft.com/office/drawing/2014/main" id="{E883079E-B725-F1DB-DC15-BA80DB45CA9D}"/>
              </a:ext>
            </a:extLst>
          </p:cNvPr>
          <p:cNvGrpSpPr>
            <a:grpSpLocks/>
          </p:cNvGrpSpPr>
          <p:nvPr/>
        </p:nvGrpSpPr>
        <p:grpSpPr bwMode="auto">
          <a:xfrm>
            <a:off x="2500313" y="2857500"/>
            <a:ext cx="360362" cy="377825"/>
            <a:chOff x="2835" y="1706"/>
            <a:chExt cx="227" cy="238"/>
          </a:xfrm>
        </p:grpSpPr>
        <p:sp>
          <p:nvSpPr>
            <p:cNvPr id="7189" name="Oval 17">
              <a:extLst>
                <a:ext uri="{FF2B5EF4-FFF2-40B4-BE49-F238E27FC236}">
                  <a16:creationId xmlns:a16="http://schemas.microsoft.com/office/drawing/2014/main" id="{8E1FBEE1-67F6-9227-25A3-78E0E1686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1706"/>
              <a:ext cx="227" cy="230"/>
            </a:xfrm>
            <a:prstGeom prst="ellipse">
              <a:avLst/>
            </a:prstGeom>
            <a:gradFill rotWithShape="1">
              <a:gsLst>
                <a:gs pos="0">
                  <a:srgbClr val="20525C"/>
                </a:gs>
                <a:gs pos="100000">
                  <a:srgbClr val="46B1C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9" name="Oval 18">
              <a:extLst>
                <a:ext uri="{FF2B5EF4-FFF2-40B4-BE49-F238E27FC236}">
                  <a16:creationId xmlns:a16="http://schemas.microsoft.com/office/drawing/2014/main" id="{92FD6A42-9049-B846-D844-0569B5C0D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" y="1712"/>
              <a:ext cx="183" cy="15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60" name="Oval 19">
              <a:extLst>
                <a:ext uri="{FF2B5EF4-FFF2-40B4-BE49-F238E27FC236}">
                  <a16:creationId xmlns:a16="http://schemas.microsoft.com/office/drawing/2014/main" id="{9C5813E0-2558-8E95-F8EA-7E6348DDCA8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852" y="1787"/>
              <a:ext cx="196" cy="15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</p:grpSp>
      <p:sp>
        <p:nvSpPr>
          <p:cNvPr id="7178" name="Text Box 4">
            <a:extLst>
              <a:ext uri="{FF2B5EF4-FFF2-40B4-BE49-F238E27FC236}">
                <a16:creationId xmlns:a16="http://schemas.microsoft.com/office/drawing/2014/main" id="{DB9225A9-6BE2-5271-7499-D7CB49EFC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6075" y="2828925"/>
            <a:ext cx="13795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rPr>
              <a:t>특징 및 예</a:t>
            </a:r>
          </a:p>
        </p:txBody>
      </p:sp>
      <p:grpSp>
        <p:nvGrpSpPr>
          <p:cNvPr id="7179" name="Group 16">
            <a:extLst>
              <a:ext uri="{FF2B5EF4-FFF2-40B4-BE49-F238E27FC236}">
                <a16:creationId xmlns:a16="http://schemas.microsoft.com/office/drawing/2014/main" id="{802352AB-C088-AB44-6AA9-CB90A03D60B1}"/>
              </a:ext>
            </a:extLst>
          </p:cNvPr>
          <p:cNvGrpSpPr>
            <a:grpSpLocks/>
          </p:cNvGrpSpPr>
          <p:nvPr/>
        </p:nvGrpSpPr>
        <p:grpSpPr bwMode="auto">
          <a:xfrm>
            <a:off x="3328988" y="3814763"/>
            <a:ext cx="360362" cy="377825"/>
            <a:chOff x="2835" y="1706"/>
            <a:chExt cx="227" cy="238"/>
          </a:xfrm>
        </p:grpSpPr>
        <p:sp>
          <p:nvSpPr>
            <p:cNvPr id="7186" name="Oval 17">
              <a:extLst>
                <a:ext uri="{FF2B5EF4-FFF2-40B4-BE49-F238E27FC236}">
                  <a16:creationId xmlns:a16="http://schemas.microsoft.com/office/drawing/2014/main" id="{C7BC7A46-D6EF-CAC8-D95D-DEDE1CAE2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1706"/>
              <a:ext cx="227" cy="230"/>
            </a:xfrm>
            <a:prstGeom prst="ellipse">
              <a:avLst/>
            </a:prstGeom>
            <a:gradFill rotWithShape="1">
              <a:gsLst>
                <a:gs pos="0">
                  <a:srgbClr val="20525C"/>
                </a:gs>
                <a:gs pos="100000">
                  <a:srgbClr val="46B1C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6E0BAD91-10E5-D9C0-A0DC-3D245C916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" y="1712"/>
              <a:ext cx="183" cy="15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3DD23420-31B6-DF80-CD4D-B20DC7A1113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852" y="1787"/>
              <a:ext cx="196" cy="15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</p:grpSp>
      <p:sp>
        <p:nvSpPr>
          <p:cNvPr id="7180" name="Text Box 4">
            <a:extLst>
              <a:ext uri="{FF2B5EF4-FFF2-40B4-BE49-F238E27FC236}">
                <a16:creationId xmlns:a16="http://schemas.microsoft.com/office/drawing/2014/main" id="{00943061-2F53-F170-71BF-B8F7389DF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0" y="3786188"/>
            <a:ext cx="1808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rPr>
              <a:t>스키마와 상태</a:t>
            </a:r>
          </a:p>
        </p:txBody>
      </p:sp>
      <p:grpSp>
        <p:nvGrpSpPr>
          <p:cNvPr id="7181" name="Group 16">
            <a:extLst>
              <a:ext uri="{FF2B5EF4-FFF2-40B4-BE49-F238E27FC236}">
                <a16:creationId xmlns:a16="http://schemas.microsoft.com/office/drawing/2014/main" id="{FFC0D5BC-BA82-A357-F5F9-F3731FC8E085}"/>
              </a:ext>
            </a:extLst>
          </p:cNvPr>
          <p:cNvGrpSpPr>
            <a:grpSpLocks/>
          </p:cNvGrpSpPr>
          <p:nvPr/>
        </p:nvGrpSpPr>
        <p:grpSpPr bwMode="auto">
          <a:xfrm>
            <a:off x="3000375" y="3357563"/>
            <a:ext cx="360363" cy="377825"/>
            <a:chOff x="2835" y="1706"/>
            <a:chExt cx="227" cy="238"/>
          </a:xfrm>
        </p:grpSpPr>
        <p:sp>
          <p:nvSpPr>
            <p:cNvPr id="7183" name="Oval 17">
              <a:extLst>
                <a:ext uri="{FF2B5EF4-FFF2-40B4-BE49-F238E27FC236}">
                  <a16:creationId xmlns:a16="http://schemas.microsoft.com/office/drawing/2014/main" id="{1AB8E3E9-7352-E6A7-AF57-233A25178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1706"/>
              <a:ext cx="227" cy="230"/>
            </a:xfrm>
            <a:prstGeom prst="ellipse">
              <a:avLst/>
            </a:prstGeom>
            <a:gradFill rotWithShape="1">
              <a:gsLst>
                <a:gs pos="0">
                  <a:srgbClr val="20525C"/>
                </a:gs>
                <a:gs pos="100000">
                  <a:srgbClr val="46B1C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4" name="Oval 18">
              <a:extLst>
                <a:ext uri="{FF2B5EF4-FFF2-40B4-BE49-F238E27FC236}">
                  <a16:creationId xmlns:a16="http://schemas.microsoft.com/office/drawing/2014/main" id="{D1EA8DB4-25FF-2EE1-0175-62B81C5F4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" y="1712"/>
              <a:ext cx="183" cy="15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75" name="Oval 19">
              <a:extLst>
                <a:ext uri="{FF2B5EF4-FFF2-40B4-BE49-F238E27FC236}">
                  <a16:creationId xmlns:a16="http://schemas.microsoft.com/office/drawing/2014/main" id="{E00949A3-7E42-0F0D-1CD5-FB3096CA408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852" y="1787"/>
              <a:ext cx="196" cy="15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</p:grpSp>
      <p:sp>
        <p:nvSpPr>
          <p:cNvPr id="7182" name="Text Box 4">
            <a:extLst>
              <a:ext uri="{FF2B5EF4-FFF2-40B4-BE49-F238E27FC236}">
                <a16:creationId xmlns:a16="http://schemas.microsoft.com/office/drawing/2014/main" id="{BC5047CC-5EA8-C570-0C6D-D13BB3633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138" y="3300413"/>
            <a:ext cx="15509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rPr>
              <a:t>화일 시스템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3" descr="1_p_04">
            <a:extLst>
              <a:ext uri="{FF2B5EF4-FFF2-40B4-BE49-F238E27FC236}">
                <a16:creationId xmlns:a16="http://schemas.microsoft.com/office/drawing/2014/main" id="{FAAB7E11-5BA9-452B-7329-7A3A4AE35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525" y="1812925"/>
            <a:ext cx="6334125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Rectangle 4">
            <a:extLst>
              <a:ext uri="{FF2B5EF4-FFF2-40B4-BE49-F238E27FC236}">
                <a16:creationId xmlns:a16="http://schemas.microsoft.com/office/drawing/2014/main" id="{5941849E-BC96-C48A-A4F7-A5BA2B6C5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5445125"/>
            <a:ext cx="6337300" cy="647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400">
                <a:latin typeface="HY동녘B" pitchFamily="18" charset="-127"/>
                <a:ea typeface="HY동녘B" pitchFamily="18" charset="-127"/>
              </a:rPr>
              <a:t>컴퓨터 시스템에서 </a:t>
            </a:r>
            <a:r>
              <a:rPr lang="en-US" altLang="ko-KR" sz="2400">
                <a:latin typeface="HY동녘B" pitchFamily="18" charset="-127"/>
                <a:ea typeface="HY동녘B" pitchFamily="18" charset="-127"/>
              </a:rPr>
              <a:t>DBMS</a:t>
            </a:r>
            <a:r>
              <a:rPr lang="ko-KR" altLang="en-US" sz="2400">
                <a:latin typeface="HY동녘B" pitchFamily="18" charset="-127"/>
                <a:ea typeface="HY동녘B" pitchFamily="18" charset="-127"/>
              </a:rPr>
              <a:t>의 위치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56">
            <a:extLst>
              <a:ext uri="{FF2B5EF4-FFF2-40B4-BE49-F238E27FC236}">
                <a16:creationId xmlns:a16="http://schemas.microsoft.com/office/drawing/2014/main" id="{2A8FCCBF-539D-599D-9003-88459E26513C}"/>
              </a:ext>
            </a:extLst>
          </p:cNvPr>
          <p:cNvGrpSpPr>
            <a:grpSpLocks/>
          </p:cNvGrpSpPr>
          <p:nvPr/>
        </p:nvGrpSpPr>
        <p:grpSpPr bwMode="auto">
          <a:xfrm rot="-326247">
            <a:off x="2489200" y="1443038"/>
            <a:ext cx="4481513" cy="708025"/>
            <a:chOff x="1248" y="1208"/>
            <a:chExt cx="2309" cy="376"/>
          </a:xfrm>
        </p:grpSpPr>
        <p:grpSp>
          <p:nvGrpSpPr>
            <p:cNvPr id="46123" name="Group 48">
              <a:extLst>
                <a:ext uri="{FF2B5EF4-FFF2-40B4-BE49-F238E27FC236}">
                  <a16:creationId xmlns:a16="http://schemas.microsoft.com/office/drawing/2014/main" id="{62094B4A-7F68-D857-E1EC-A97FFBC013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1208"/>
              <a:ext cx="2309" cy="376"/>
              <a:chOff x="1243" y="1208"/>
              <a:chExt cx="2309" cy="376"/>
            </a:xfrm>
          </p:grpSpPr>
          <p:sp>
            <p:nvSpPr>
              <p:cNvPr id="46125" name="Oval 4">
                <a:extLst>
                  <a:ext uri="{FF2B5EF4-FFF2-40B4-BE49-F238E27FC236}">
                    <a16:creationId xmlns:a16="http://schemas.microsoft.com/office/drawing/2014/main" id="{D7160B84-9661-5A69-65F6-6DAC487B4B9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-2492218">
                <a:off x="1243" y="1208"/>
                <a:ext cx="2297" cy="34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4CCAE8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HY동녘M" pitchFamily="18" charset="-127"/>
                </a:endParaRPr>
              </a:p>
            </p:txBody>
          </p:sp>
          <p:sp>
            <p:nvSpPr>
              <p:cNvPr id="46126" name="Oval 5">
                <a:extLst>
                  <a:ext uri="{FF2B5EF4-FFF2-40B4-BE49-F238E27FC236}">
                    <a16:creationId xmlns:a16="http://schemas.microsoft.com/office/drawing/2014/main" id="{92C6A26A-6621-D2A2-C389-AC5F6334BA3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-2492218">
                <a:off x="1248" y="1216"/>
                <a:ext cx="2304" cy="345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HY동녘M" pitchFamily="18" charset="-127"/>
                </a:endParaRPr>
              </a:p>
            </p:txBody>
          </p:sp>
          <p:sp>
            <p:nvSpPr>
              <p:cNvPr id="46127" name="Oval 6">
                <a:extLst>
                  <a:ext uri="{FF2B5EF4-FFF2-40B4-BE49-F238E27FC236}">
                    <a16:creationId xmlns:a16="http://schemas.microsoft.com/office/drawing/2014/main" id="{DC532603-C6AC-D349-462D-5830F27F5AF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-2492218">
                <a:off x="1248" y="1239"/>
                <a:ext cx="2254" cy="345"/>
              </a:xfrm>
              <a:prstGeom prst="ellipse">
                <a:avLst/>
              </a:prstGeom>
              <a:gradFill rotWithShape="1">
                <a:gsLst>
                  <a:gs pos="0">
                    <a:srgbClr val="296D7E"/>
                  </a:gs>
                  <a:gs pos="50000">
                    <a:srgbClr val="4CCAE8"/>
                  </a:gs>
                  <a:gs pos="100000">
                    <a:srgbClr val="296D7E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HY동녘M" pitchFamily="18" charset="-127"/>
                </a:endParaRPr>
              </a:p>
            </p:txBody>
          </p:sp>
          <p:sp>
            <p:nvSpPr>
              <p:cNvPr id="46128" name="Oval 7">
                <a:extLst>
                  <a:ext uri="{FF2B5EF4-FFF2-40B4-BE49-F238E27FC236}">
                    <a16:creationId xmlns:a16="http://schemas.microsoft.com/office/drawing/2014/main" id="{B381C92B-363E-D63D-78D8-439CA9226AC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-2492218">
                <a:off x="1248" y="1239"/>
                <a:ext cx="2254" cy="345"/>
              </a:xfrm>
              <a:prstGeom prst="ellipse">
                <a:avLst/>
              </a:prstGeom>
              <a:gradFill rotWithShape="1">
                <a:gsLst>
                  <a:gs pos="0">
                    <a:srgbClr val="308093"/>
                  </a:gs>
                  <a:gs pos="100000">
                    <a:srgbClr val="4CCAE8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HY동녘M" pitchFamily="18" charset="-127"/>
                </a:endParaRPr>
              </a:p>
            </p:txBody>
          </p:sp>
        </p:grpSp>
        <p:sp>
          <p:nvSpPr>
            <p:cNvPr id="46124" name="Text Box 8">
              <a:extLst>
                <a:ext uri="{FF2B5EF4-FFF2-40B4-BE49-F238E27FC236}">
                  <a16:creationId xmlns:a16="http://schemas.microsoft.com/office/drawing/2014/main" id="{565F49DF-8F68-E09C-F7EE-C86E8B15C25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 rot="-2421758">
              <a:off x="1307" y="1294"/>
              <a:ext cx="216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>
                  <a:solidFill>
                    <a:srgbClr val="FFFFFF"/>
                  </a:solidFill>
                  <a:latin typeface="HY동녘M" pitchFamily="18" charset="-127"/>
                </a:rPr>
                <a:t>데이타베이스</a:t>
              </a:r>
              <a:r>
                <a:rPr lang="en-US" altLang="ko-KR" sz="2000">
                  <a:solidFill>
                    <a:srgbClr val="FFFFFF"/>
                  </a:solidFill>
                  <a:latin typeface="HY동녘M" pitchFamily="18" charset="-127"/>
                </a:rPr>
                <a:t> </a:t>
              </a:r>
              <a:r>
                <a:rPr lang="ko-KR" altLang="en-US" sz="2000">
                  <a:solidFill>
                    <a:srgbClr val="FFFFFF"/>
                  </a:solidFill>
                  <a:latin typeface="HY동녘M" pitchFamily="18" charset="-127"/>
                </a:rPr>
                <a:t>시스템의 자기기술성</a:t>
              </a:r>
              <a:endParaRPr lang="en-US" altLang="ko-KR" sz="2000">
                <a:solidFill>
                  <a:srgbClr val="FFFFFF"/>
                </a:solidFill>
                <a:latin typeface="HY동녘M" pitchFamily="18" charset="-127"/>
              </a:endParaRPr>
            </a:p>
          </p:txBody>
        </p:sp>
      </p:grpSp>
      <p:grpSp>
        <p:nvGrpSpPr>
          <p:cNvPr id="46083" name="Group 50">
            <a:extLst>
              <a:ext uri="{FF2B5EF4-FFF2-40B4-BE49-F238E27FC236}">
                <a16:creationId xmlns:a16="http://schemas.microsoft.com/office/drawing/2014/main" id="{BFAEAC41-D959-2912-5077-2F47160C975A}"/>
              </a:ext>
            </a:extLst>
          </p:cNvPr>
          <p:cNvGrpSpPr>
            <a:grpSpLocks/>
          </p:cNvGrpSpPr>
          <p:nvPr/>
        </p:nvGrpSpPr>
        <p:grpSpPr bwMode="auto">
          <a:xfrm>
            <a:off x="3325813" y="2346325"/>
            <a:ext cx="4665662" cy="696913"/>
            <a:chOff x="1724" y="1642"/>
            <a:chExt cx="2404" cy="371"/>
          </a:xfrm>
        </p:grpSpPr>
        <p:grpSp>
          <p:nvGrpSpPr>
            <p:cNvPr id="46117" name="Group 49">
              <a:extLst>
                <a:ext uri="{FF2B5EF4-FFF2-40B4-BE49-F238E27FC236}">
                  <a16:creationId xmlns:a16="http://schemas.microsoft.com/office/drawing/2014/main" id="{B141187F-E156-7AD5-B52E-3C31570388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4" y="1642"/>
              <a:ext cx="2404" cy="371"/>
              <a:chOff x="1724" y="1642"/>
              <a:chExt cx="2404" cy="371"/>
            </a:xfrm>
          </p:grpSpPr>
          <p:sp>
            <p:nvSpPr>
              <p:cNvPr id="46119" name="Oval 10">
                <a:extLst>
                  <a:ext uri="{FF2B5EF4-FFF2-40B4-BE49-F238E27FC236}">
                    <a16:creationId xmlns:a16="http://schemas.microsoft.com/office/drawing/2014/main" id="{01426313-B496-44D9-2159-497B818D1F1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-1786701">
                <a:off x="1724" y="1642"/>
                <a:ext cx="2393" cy="34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96F2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HY동녘M" pitchFamily="18" charset="-127"/>
                </a:endParaRPr>
              </a:p>
            </p:txBody>
          </p:sp>
          <p:sp>
            <p:nvSpPr>
              <p:cNvPr id="46120" name="Oval 11">
                <a:extLst>
                  <a:ext uri="{FF2B5EF4-FFF2-40B4-BE49-F238E27FC236}">
                    <a16:creationId xmlns:a16="http://schemas.microsoft.com/office/drawing/2014/main" id="{94E81CD2-5143-F58C-F518-DC9CF56D634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-1786701">
                <a:off x="1728" y="1654"/>
                <a:ext cx="2400" cy="345"/>
              </a:xfrm>
              <a:prstGeom prst="ellipse">
                <a:avLst/>
              </a:prstGeom>
              <a:gradFill rotWithShape="1">
                <a:gsLst>
                  <a:gs pos="0">
                    <a:srgbClr val="B296F2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HY동녘M" pitchFamily="18" charset="-127"/>
                </a:endParaRPr>
              </a:p>
            </p:txBody>
          </p:sp>
          <p:sp>
            <p:nvSpPr>
              <p:cNvPr id="46121" name="Oval 12">
                <a:extLst>
                  <a:ext uri="{FF2B5EF4-FFF2-40B4-BE49-F238E27FC236}">
                    <a16:creationId xmlns:a16="http://schemas.microsoft.com/office/drawing/2014/main" id="{76CCD78B-33E1-391C-5F76-BB7B0BF476D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-1786701">
                <a:off x="1728" y="1650"/>
                <a:ext cx="2348" cy="345"/>
              </a:xfrm>
              <a:prstGeom prst="ellipse">
                <a:avLst/>
              </a:prstGeom>
              <a:gradFill rotWithShape="1">
                <a:gsLst>
                  <a:gs pos="0">
                    <a:srgbClr val="605183"/>
                  </a:gs>
                  <a:gs pos="50000">
                    <a:srgbClr val="B296F2"/>
                  </a:gs>
                  <a:gs pos="100000">
                    <a:srgbClr val="605183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HY동녘M" pitchFamily="18" charset="-127"/>
                </a:endParaRPr>
              </a:p>
            </p:txBody>
          </p:sp>
          <p:sp>
            <p:nvSpPr>
              <p:cNvPr id="46122" name="Oval 13">
                <a:extLst>
                  <a:ext uri="{FF2B5EF4-FFF2-40B4-BE49-F238E27FC236}">
                    <a16:creationId xmlns:a16="http://schemas.microsoft.com/office/drawing/2014/main" id="{203EADE9-9BA1-F75A-39AB-26994C6C82D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-1786701">
                <a:off x="1746" y="1668"/>
                <a:ext cx="2348" cy="345"/>
              </a:xfrm>
              <a:prstGeom prst="ellipse">
                <a:avLst/>
              </a:prstGeom>
              <a:gradFill rotWithShape="1">
                <a:gsLst>
                  <a:gs pos="0">
                    <a:srgbClr val="715F9A"/>
                  </a:gs>
                  <a:gs pos="100000">
                    <a:srgbClr val="B296F2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HY동녘M" pitchFamily="18" charset="-127"/>
                </a:endParaRPr>
              </a:p>
            </p:txBody>
          </p:sp>
        </p:grpSp>
        <p:sp>
          <p:nvSpPr>
            <p:cNvPr id="46118" name="Text Box 29">
              <a:extLst>
                <a:ext uri="{FF2B5EF4-FFF2-40B4-BE49-F238E27FC236}">
                  <a16:creationId xmlns:a16="http://schemas.microsoft.com/office/drawing/2014/main" id="{186F74BF-0C83-6944-7408-B0C549AA54B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 rot="-1817529">
              <a:off x="2063" y="1765"/>
              <a:ext cx="163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>
                  <a:solidFill>
                    <a:srgbClr val="FFFFFF"/>
                  </a:solidFill>
                  <a:latin typeface="HY동녘M" pitchFamily="18" charset="-127"/>
                </a:rPr>
                <a:t>프로그램과 데이터의 분리</a:t>
              </a:r>
              <a:endParaRPr lang="en-US" altLang="ko-KR" sz="2000">
                <a:solidFill>
                  <a:srgbClr val="FFFFFF"/>
                </a:solidFill>
                <a:latin typeface="HY동녘M" pitchFamily="18" charset="-127"/>
              </a:endParaRPr>
            </a:p>
          </p:txBody>
        </p:sp>
      </p:grpSp>
      <p:grpSp>
        <p:nvGrpSpPr>
          <p:cNvPr id="46084" name="Group 78">
            <a:extLst>
              <a:ext uri="{FF2B5EF4-FFF2-40B4-BE49-F238E27FC236}">
                <a16:creationId xmlns:a16="http://schemas.microsoft.com/office/drawing/2014/main" id="{BA6C4540-1687-9DCA-414F-FDF2A2E16EAA}"/>
              </a:ext>
            </a:extLst>
          </p:cNvPr>
          <p:cNvGrpSpPr>
            <a:grpSpLocks/>
          </p:cNvGrpSpPr>
          <p:nvPr/>
        </p:nvGrpSpPr>
        <p:grpSpPr bwMode="auto">
          <a:xfrm>
            <a:off x="811213" y="3503613"/>
            <a:ext cx="3422650" cy="3068637"/>
            <a:chOff x="960" y="2352"/>
            <a:chExt cx="1764" cy="1632"/>
          </a:xfrm>
        </p:grpSpPr>
        <p:grpSp>
          <p:nvGrpSpPr>
            <p:cNvPr id="46106" name="Group 45">
              <a:extLst>
                <a:ext uri="{FF2B5EF4-FFF2-40B4-BE49-F238E27FC236}">
                  <a16:creationId xmlns:a16="http://schemas.microsoft.com/office/drawing/2014/main" id="{2C6F1E22-7F2C-7C2B-4464-6B4259C5F4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2352"/>
              <a:ext cx="1584" cy="1632"/>
              <a:chOff x="480" y="2208"/>
              <a:chExt cx="1584" cy="1632"/>
            </a:xfrm>
          </p:grpSpPr>
          <p:sp>
            <p:nvSpPr>
              <p:cNvPr id="46108" name="Oval 35">
                <a:extLst>
                  <a:ext uri="{FF2B5EF4-FFF2-40B4-BE49-F238E27FC236}">
                    <a16:creationId xmlns:a16="http://schemas.microsoft.com/office/drawing/2014/main" id="{7CFDBD16-470B-6EB5-966A-710D218ED3E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2208"/>
                <a:ext cx="1584" cy="163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4CCAE8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46109" name="Oval 36">
                <a:extLst>
                  <a:ext uri="{FF2B5EF4-FFF2-40B4-BE49-F238E27FC236}">
                    <a16:creationId xmlns:a16="http://schemas.microsoft.com/office/drawing/2014/main" id="{BB05AA3D-EA48-AAAB-636D-AEF9EDCF3FC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2208"/>
                <a:ext cx="1584" cy="1632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46110" name="Oval 37">
                <a:extLst>
                  <a:ext uri="{FF2B5EF4-FFF2-40B4-BE49-F238E27FC236}">
                    <a16:creationId xmlns:a16="http://schemas.microsoft.com/office/drawing/2014/main" id="{38C170A1-7F1E-88AE-550B-0310626169C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83" y="2314"/>
                <a:ext cx="1378" cy="1420"/>
              </a:xfrm>
              <a:prstGeom prst="ellipse">
                <a:avLst/>
              </a:prstGeom>
              <a:gradFill rotWithShape="1">
                <a:gsLst>
                  <a:gs pos="0">
                    <a:srgbClr val="296D7E"/>
                  </a:gs>
                  <a:gs pos="50000">
                    <a:srgbClr val="4CCAE8"/>
                  </a:gs>
                  <a:gs pos="100000">
                    <a:srgbClr val="296D7E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46111" name="Oval 38">
                <a:extLst>
                  <a:ext uri="{FF2B5EF4-FFF2-40B4-BE49-F238E27FC236}">
                    <a16:creationId xmlns:a16="http://schemas.microsoft.com/office/drawing/2014/main" id="{209463BA-1885-B0B6-B7D9-F68EA248338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76" y="2304"/>
                <a:ext cx="1376" cy="1420"/>
              </a:xfrm>
              <a:prstGeom prst="ellipse">
                <a:avLst/>
              </a:prstGeom>
              <a:gradFill rotWithShape="1">
                <a:gsLst>
                  <a:gs pos="0">
                    <a:srgbClr val="308093"/>
                  </a:gs>
                  <a:gs pos="100000">
                    <a:srgbClr val="4CCAE8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46112" name="Oval 39">
                <a:extLst>
                  <a:ext uri="{FF2B5EF4-FFF2-40B4-BE49-F238E27FC236}">
                    <a16:creationId xmlns:a16="http://schemas.microsoft.com/office/drawing/2014/main" id="{815F189F-F3FE-FCB4-6EB0-4531F83B6EE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58" y="2386"/>
                <a:ext cx="1239" cy="127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46113" name="Oval 40">
                <a:extLst>
                  <a:ext uri="{FF2B5EF4-FFF2-40B4-BE49-F238E27FC236}">
                    <a16:creationId xmlns:a16="http://schemas.microsoft.com/office/drawing/2014/main" id="{0C3507A2-0101-1D9E-2701-962D4A41C8A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78" y="2407"/>
                <a:ext cx="1200" cy="1236"/>
              </a:xfrm>
              <a:prstGeom prst="ellipse">
                <a:avLst/>
              </a:prstGeom>
              <a:gradFill rotWithShape="1">
                <a:gsLst>
                  <a:gs pos="0">
                    <a:srgbClr val="595959"/>
                  </a:gs>
                  <a:gs pos="100000">
                    <a:srgbClr val="C0C0C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46114" name="Oval 41">
                <a:extLst>
                  <a:ext uri="{FF2B5EF4-FFF2-40B4-BE49-F238E27FC236}">
                    <a16:creationId xmlns:a16="http://schemas.microsoft.com/office/drawing/2014/main" id="{9BAEE81E-593D-84EA-2D1A-584CC1BD226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93" y="2414"/>
                <a:ext cx="1171" cy="1204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E9E9E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46115" name="Oval 42">
                <a:extLst>
                  <a:ext uri="{FF2B5EF4-FFF2-40B4-BE49-F238E27FC236}">
                    <a16:creationId xmlns:a16="http://schemas.microsoft.com/office/drawing/2014/main" id="{0B0E0DDB-A894-6C6C-2A2E-2096F641660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06" y="2426"/>
                <a:ext cx="1114" cy="1126"/>
              </a:xfrm>
              <a:prstGeom prst="ellipse">
                <a:avLst/>
              </a:prstGeom>
              <a:gradFill rotWithShape="1">
                <a:gsLst>
                  <a:gs pos="0">
                    <a:srgbClr val="989898"/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46116" name="Oval 43">
                <a:extLst>
                  <a:ext uri="{FF2B5EF4-FFF2-40B4-BE49-F238E27FC236}">
                    <a16:creationId xmlns:a16="http://schemas.microsoft.com/office/drawing/2014/main" id="{F7C1706E-5853-A93E-A7D1-CF0CA5AF815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70" y="2458"/>
                <a:ext cx="991" cy="91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C0C0C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46107" name="Text Box 44">
              <a:extLst>
                <a:ext uri="{FF2B5EF4-FFF2-40B4-BE49-F238E27FC236}">
                  <a16:creationId xmlns:a16="http://schemas.microsoft.com/office/drawing/2014/main" id="{109D229D-9E68-A4E9-5BD0-2D9A9B8D381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168" y="3021"/>
              <a:ext cx="155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400" b="1">
                  <a:solidFill>
                    <a:srgbClr val="000000"/>
                  </a:solidFill>
                  <a:latin typeface="HY동녘B" pitchFamily="18" charset="-127"/>
                  <a:ea typeface="HY동녘B" pitchFamily="18" charset="-127"/>
                </a:rPr>
                <a:t>데이타베이스의 </a:t>
              </a:r>
              <a:endParaRPr lang="en-US" altLang="ko-KR" sz="2400" b="1">
                <a:solidFill>
                  <a:srgbClr val="000000"/>
                </a:solidFill>
                <a:latin typeface="HY동녘B" pitchFamily="18" charset="-127"/>
                <a:ea typeface="HY동녘B" pitchFamily="18" charset="-127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400" b="1">
                  <a:solidFill>
                    <a:srgbClr val="000000"/>
                  </a:solidFill>
                  <a:latin typeface="HY동녘B" pitchFamily="18" charset="-127"/>
                  <a:ea typeface="HY동녘B" pitchFamily="18" charset="-127"/>
                </a:rPr>
                <a:t>특징</a:t>
              </a:r>
              <a:endParaRPr lang="en-US" altLang="ko-KR" sz="2400" b="1">
                <a:solidFill>
                  <a:srgbClr val="000000"/>
                </a:solidFill>
                <a:latin typeface="HY동녘B" pitchFamily="18" charset="-127"/>
                <a:ea typeface="HY동녘B" pitchFamily="18" charset="-127"/>
              </a:endParaRPr>
            </a:p>
          </p:txBody>
        </p:sp>
      </p:grpSp>
      <p:grpSp>
        <p:nvGrpSpPr>
          <p:cNvPr id="46085" name="Group 57">
            <a:extLst>
              <a:ext uri="{FF2B5EF4-FFF2-40B4-BE49-F238E27FC236}">
                <a16:creationId xmlns:a16="http://schemas.microsoft.com/office/drawing/2014/main" id="{5A8B1EB9-D1B5-5832-5372-ADC4D0D1C319}"/>
              </a:ext>
            </a:extLst>
          </p:cNvPr>
          <p:cNvGrpSpPr>
            <a:grpSpLocks/>
          </p:cNvGrpSpPr>
          <p:nvPr/>
        </p:nvGrpSpPr>
        <p:grpSpPr bwMode="auto">
          <a:xfrm rot="1287997">
            <a:off x="3879850" y="3427413"/>
            <a:ext cx="4481513" cy="708025"/>
            <a:chOff x="1248" y="1208"/>
            <a:chExt cx="2309" cy="376"/>
          </a:xfrm>
        </p:grpSpPr>
        <p:grpSp>
          <p:nvGrpSpPr>
            <p:cNvPr id="46100" name="Group 58">
              <a:extLst>
                <a:ext uri="{FF2B5EF4-FFF2-40B4-BE49-F238E27FC236}">
                  <a16:creationId xmlns:a16="http://schemas.microsoft.com/office/drawing/2014/main" id="{360E6D96-B4A1-7DB6-95AA-EB5B203020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1208"/>
              <a:ext cx="2309" cy="376"/>
              <a:chOff x="1243" y="1208"/>
              <a:chExt cx="2309" cy="376"/>
            </a:xfrm>
          </p:grpSpPr>
          <p:sp>
            <p:nvSpPr>
              <p:cNvPr id="46102" name="Oval 59">
                <a:extLst>
                  <a:ext uri="{FF2B5EF4-FFF2-40B4-BE49-F238E27FC236}">
                    <a16:creationId xmlns:a16="http://schemas.microsoft.com/office/drawing/2014/main" id="{EA67E767-43AE-DE05-BB2F-282A8A72CCE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-2492218">
                <a:off x="1243" y="1208"/>
                <a:ext cx="2297" cy="34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4CCAE8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HY동녘M" pitchFamily="18" charset="-127"/>
                </a:endParaRPr>
              </a:p>
            </p:txBody>
          </p:sp>
          <p:sp>
            <p:nvSpPr>
              <p:cNvPr id="46103" name="Oval 60">
                <a:extLst>
                  <a:ext uri="{FF2B5EF4-FFF2-40B4-BE49-F238E27FC236}">
                    <a16:creationId xmlns:a16="http://schemas.microsoft.com/office/drawing/2014/main" id="{1B68C423-97F2-F822-B7E8-F068A83B0C8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-2492218">
                <a:off x="1248" y="1216"/>
                <a:ext cx="2304" cy="345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HY동녘M" pitchFamily="18" charset="-127"/>
                </a:endParaRPr>
              </a:p>
            </p:txBody>
          </p:sp>
          <p:sp>
            <p:nvSpPr>
              <p:cNvPr id="46104" name="Oval 61">
                <a:extLst>
                  <a:ext uri="{FF2B5EF4-FFF2-40B4-BE49-F238E27FC236}">
                    <a16:creationId xmlns:a16="http://schemas.microsoft.com/office/drawing/2014/main" id="{3020F52F-5567-EF65-8641-F9E3C10B53E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-2492218">
                <a:off x="1248" y="1239"/>
                <a:ext cx="2254" cy="345"/>
              </a:xfrm>
              <a:prstGeom prst="ellipse">
                <a:avLst/>
              </a:prstGeom>
              <a:gradFill rotWithShape="1">
                <a:gsLst>
                  <a:gs pos="0">
                    <a:srgbClr val="296D7E"/>
                  </a:gs>
                  <a:gs pos="50000">
                    <a:srgbClr val="4CCAE8"/>
                  </a:gs>
                  <a:gs pos="100000">
                    <a:srgbClr val="296D7E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HY동녘M" pitchFamily="18" charset="-127"/>
                </a:endParaRPr>
              </a:p>
            </p:txBody>
          </p:sp>
          <p:sp>
            <p:nvSpPr>
              <p:cNvPr id="46105" name="Oval 62">
                <a:extLst>
                  <a:ext uri="{FF2B5EF4-FFF2-40B4-BE49-F238E27FC236}">
                    <a16:creationId xmlns:a16="http://schemas.microsoft.com/office/drawing/2014/main" id="{222DDBE5-2568-1202-10D0-981A5E895F0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-2492218">
                <a:off x="1248" y="1239"/>
                <a:ext cx="2254" cy="345"/>
              </a:xfrm>
              <a:prstGeom prst="ellipse">
                <a:avLst/>
              </a:prstGeom>
              <a:gradFill rotWithShape="1">
                <a:gsLst>
                  <a:gs pos="0">
                    <a:srgbClr val="308093"/>
                  </a:gs>
                  <a:gs pos="100000">
                    <a:srgbClr val="4CCAE8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HY동녘M" pitchFamily="18" charset="-127"/>
                </a:endParaRPr>
              </a:p>
            </p:txBody>
          </p:sp>
        </p:grpSp>
        <p:sp>
          <p:nvSpPr>
            <p:cNvPr id="46101" name="Text Box 63">
              <a:extLst>
                <a:ext uri="{FF2B5EF4-FFF2-40B4-BE49-F238E27FC236}">
                  <a16:creationId xmlns:a16="http://schemas.microsoft.com/office/drawing/2014/main" id="{A667E07B-B285-6109-ADBF-00007B1C599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 rot="-2421758">
              <a:off x="1924" y="1294"/>
              <a:ext cx="93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>
                  <a:solidFill>
                    <a:srgbClr val="FFFFFF"/>
                  </a:solidFill>
                  <a:latin typeface="HY동녘M" pitchFamily="18" charset="-127"/>
                </a:rPr>
                <a:t>데이터 추상화</a:t>
              </a:r>
              <a:endParaRPr lang="en-US" altLang="ko-KR" sz="2000">
                <a:solidFill>
                  <a:srgbClr val="FFFFFF"/>
                </a:solidFill>
                <a:latin typeface="HY동녘M" pitchFamily="18" charset="-127"/>
              </a:endParaRPr>
            </a:p>
          </p:txBody>
        </p:sp>
      </p:grpSp>
      <p:grpSp>
        <p:nvGrpSpPr>
          <p:cNvPr id="46086" name="Group 64">
            <a:extLst>
              <a:ext uri="{FF2B5EF4-FFF2-40B4-BE49-F238E27FC236}">
                <a16:creationId xmlns:a16="http://schemas.microsoft.com/office/drawing/2014/main" id="{903B6A57-4654-460B-ECFC-88FD0EB02A6B}"/>
              </a:ext>
            </a:extLst>
          </p:cNvPr>
          <p:cNvGrpSpPr>
            <a:grpSpLocks/>
          </p:cNvGrpSpPr>
          <p:nvPr/>
        </p:nvGrpSpPr>
        <p:grpSpPr bwMode="auto">
          <a:xfrm rot="1056077">
            <a:off x="3976688" y="4511675"/>
            <a:ext cx="4665662" cy="696913"/>
            <a:chOff x="1724" y="1642"/>
            <a:chExt cx="2404" cy="371"/>
          </a:xfrm>
        </p:grpSpPr>
        <p:grpSp>
          <p:nvGrpSpPr>
            <p:cNvPr id="46094" name="Group 65">
              <a:extLst>
                <a:ext uri="{FF2B5EF4-FFF2-40B4-BE49-F238E27FC236}">
                  <a16:creationId xmlns:a16="http://schemas.microsoft.com/office/drawing/2014/main" id="{C5F742CF-46E1-769E-99CC-843BFA5A7A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4" y="1642"/>
              <a:ext cx="2404" cy="371"/>
              <a:chOff x="1724" y="1642"/>
              <a:chExt cx="2404" cy="371"/>
            </a:xfrm>
          </p:grpSpPr>
          <p:sp>
            <p:nvSpPr>
              <p:cNvPr id="46096" name="Oval 66">
                <a:extLst>
                  <a:ext uri="{FF2B5EF4-FFF2-40B4-BE49-F238E27FC236}">
                    <a16:creationId xmlns:a16="http://schemas.microsoft.com/office/drawing/2014/main" id="{6EFFE222-7281-B842-6CAC-0D897692907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-1786701">
                <a:off x="1724" y="1642"/>
                <a:ext cx="2393" cy="34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96F2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HY동녘M" pitchFamily="18" charset="-127"/>
                </a:endParaRPr>
              </a:p>
            </p:txBody>
          </p:sp>
          <p:sp>
            <p:nvSpPr>
              <p:cNvPr id="46097" name="Oval 67">
                <a:extLst>
                  <a:ext uri="{FF2B5EF4-FFF2-40B4-BE49-F238E27FC236}">
                    <a16:creationId xmlns:a16="http://schemas.microsoft.com/office/drawing/2014/main" id="{2039DBDE-C860-82A6-18DC-D76FE1DB6D0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-1786701">
                <a:off x="1728" y="1654"/>
                <a:ext cx="2400" cy="345"/>
              </a:xfrm>
              <a:prstGeom prst="ellipse">
                <a:avLst/>
              </a:prstGeom>
              <a:gradFill rotWithShape="1">
                <a:gsLst>
                  <a:gs pos="0">
                    <a:srgbClr val="B296F2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HY동녘M" pitchFamily="18" charset="-127"/>
                </a:endParaRPr>
              </a:p>
            </p:txBody>
          </p:sp>
          <p:sp>
            <p:nvSpPr>
              <p:cNvPr id="46098" name="Oval 68">
                <a:extLst>
                  <a:ext uri="{FF2B5EF4-FFF2-40B4-BE49-F238E27FC236}">
                    <a16:creationId xmlns:a16="http://schemas.microsoft.com/office/drawing/2014/main" id="{BE4BEB46-BD06-9DB0-6EEF-E377ACBD8BD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-1786701">
                <a:off x="1728" y="1650"/>
                <a:ext cx="2348" cy="345"/>
              </a:xfrm>
              <a:prstGeom prst="ellipse">
                <a:avLst/>
              </a:prstGeom>
              <a:gradFill rotWithShape="1">
                <a:gsLst>
                  <a:gs pos="0">
                    <a:srgbClr val="605183"/>
                  </a:gs>
                  <a:gs pos="50000">
                    <a:srgbClr val="B296F2"/>
                  </a:gs>
                  <a:gs pos="100000">
                    <a:srgbClr val="605183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HY동녘M" pitchFamily="18" charset="-127"/>
                </a:endParaRPr>
              </a:p>
            </p:txBody>
          </p:sp>
          <p:sp>
            <p:nvSpPr>
              <p:cNvPr id="46099" name="Oval 69">
                <a:extLst>
                  <a:ext uri="{FF2B5EF4-FFF2-40B4-BE49-F238E27FC236}">
                    <a16:creationId xmlns:a16="http://schemas.microsoft.com/office/drawing/2014/main" id="{092D6324-D164-6840-2A5B-33C39008112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-1786701">
                <a:off x="1746" y="1668"/>
                <a:ext cx="2348" cy="345"/>
              </a:xfrm>
              <a:prstGeom prst="ellipse">
                <a:avLst/>
              </a:prstGeom>
              <a:gradFill rotWithShape="1">
                <a:gsLst>
                  <a:gs pos="0">
                    <a:srgbClr val="715F9A"/>
                  </a:gs>
                  <a:gs pos="100000">
                    <a:srgbClr val="B296F2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HY동녘M" pitchFamily="18" charset="-127"/>
                </a:endParaRPr>
              </a:p>
            </p:txBody>
          </p:sp>
        </p:grpSp>
        <p:sp>
          <p:nvSpPr>
            <p:cNvPr id="46095" name="Text Box 70">
              <a:extLst>
                <a:ext uri="{FF2B5EF4-FFF2-40B4-BE49-F238E27FC236}">
                  <a16:creationId xmlns:a16="http://schemas.microsoft.com/office/drawing/2014/main" id="{E3A420A9-879E-9575-D952-595F3524FD8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 rot="-1817529">
              <a:off x="2107" y="1765"/>
              <a:ext cx="15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>
                  <a:solidFill>
                    <a:srgbClr val="FFFFFF"/>
                  </a:solidFill>
                  <a:latin typeface="HY동녘M" pitchFamily="18" charset="-127"/>
                </a:rPr>
                <a:t>데이터에 대한 다양한 뷰</a:t>
              </a:r>
              <a:endParaRPr lang="en-US" altLang="ko-KR" sz="2000">
                <a:solidFill>
                  <a:srgbClr val="FFFFFF"/>
                </a:solidFill>
                <a:latin typeface="HY동녘M" pitchFamily="18" charset="-127"/>
              </a:endParaRPr>
            </a:p>
          </p:txBody>
        </p:sp>
      </p:grpSp>
      <p:grpSp>
        <p:nvGrpSpPr>
          <p:cNvPr id="46087" name="Group 71">
            <a:extLst>
              <a:ext uri="{FF2B5EF4-FFF2-40B4-BE49-F238E27FC236}">
                <a16:creationId xmlns:a16="http://schemas.microsoft.com/office/drawing/2014/main" id="{57BA0AAC-0244-532E-1284-B693B2109791}"/>
              </a:ext>
            </a:extLst>
          </p:cNvPr>
          <p:cNvGrpSpPr>
            <a:grpSpLocks/>
          </p:cNvGrpSpPr>
          <p:nvPr/>
        </p:nvGrpSpPr>
        <p:grpSpPr bwMode="auto">
          <a:xfrm rot="2457309">
            <a:off x="3783013" y="5772150"/>
            <a:ext cx="4481512" cy="706438"/>
            <a:chOff x="1248" y="1208"/>
            <a:chExt cx="2309" cy="376"/>
          </a:xfrm>
        </p:grpSpPr>
        <p:grpSp>
          <p:nvGrpSpPr>
            <p:cNvPr id="46088" name="Group 72">
              <a:extLst>
                <a:ext uri="{FF2B5EF4-FFF2-40B4-BE49-F238E27FC236}">
                  <a16:creationId xmlns:a16="http://schemas.microsoft.com/office/drawing/2014/main" id="{707FED6D-9D12-520A-ACD0-84D6263142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1208"/>
              <a:ext cx="2309" cy="376"/>
              <a:chOff x="1243" y="1208"/>
              <a:chExt cx="2309" cy="376"/>
            </a:xfrm>
          </p:grpSpPr>
          <p:sp>
            <p:nvSpPr>
              <p:cNvPr id="46090" name="Oval 73">
                <a:extLst>
                  <a:ext uri="{FF2B5EF4-FFF2-40B4-BE49-F238E27FC236}">
                    <a16:creationId xmlns:a16="http://schemas.microsoft.com/office/drawing/2014/main" id="{652DDE86-BFC7-6774-1C10-0ED61544F94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-2492218">
                <a:off x="1243" y="1208"/>
                <a:ext cx="2297" cy="34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4CCAE8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HY동녘M" pitchFamily="18" charset="-127"/>
                </a:endParaRPr>
              </a:p>
            </p:txBody>
          </p:sp>
          <p:sp>
            <p:nvSpPr>
              <p:cNvPr id="46091" name="Oval 74">
                <a:extLst>
                  <a:ext uri="{FF2B5EF4-FFF2-40B4-BE49-F238E27FC236}">
                    <a16:creationId xmlns:a16="http://schemas.microsoft.com/office/drawing/2014/main" id="{C68D0C28-3437-3C26-82AA-A031067D6D2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-2492218">
                <a:off x="1248" y="1216"/>
                <a:ext cx="2304" cy="345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HY동녘M" pitchFamily="18" charset="-127"/>
                </a:endParaRPr>
              </a:p>
            </p:txBody>
          </p:sp>
          <p:sp>
            <p:nvSpPr>
              <p:cNvPr id="46092" name="Oval 75">
                <a:extLst>
                  <a:ext uri="{FF2B5EF4-FFF2-40B4-BE49-F238E27FC236}">
                    <a16:creationId xmlns:a16="http://schemas.microsoft.com/office/drawing/2014/main" id="{3BA46294-F49C-CC33-D809-44D265DA19B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-2492218">
                <a:off x="1248" y="1239"/>
                <a:ext cx="2254" cy="345"/>
              </a:xfrm>
              <a:prstGeom prst="ellipse">
                <a:avLst/>
              </a:prstGeom>
              <a:gradFill rotWithShape="1">
                <a:gsLst>
                  <a:gs pos="0">
                    <a:srgbClr val="296D7E"/>
                  </a:gs>
                  <a:gs pos="50000">
                    <a:srgbClr val="4CCAE8"/>
                  </a:gs>
                  <a:gs pos="100000">
                    <a:srgbClr val="296D7E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HY동녘M" pitchFamily="18" charset="-127"/>
                </a:endParaRPr>
              </a:p>
            </p:txBody>
          </p:sp>
          <p:sp>
            <p:nvSpPr>
              <p:cNvPr id="46093" name="Oval 76">
                <a:extLst>
                  <a:ext uri="{FF2B5EF4-FFF2-40B4-BE49-F238E27FC236}">
                    <a16:creationId xmlns:a16="http://schemas.microsoft.com/office/drawing/2014/main" id="{DBCE1ED4-8276-E95F-6F2C-35D7603E481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-2492218">
                <a:off x="1248" y="1239"/>
                <a:ext cx="2254" cy="345"/>
              </a:xfrm>
              <a:prstGeom prst="ellipse">
                <a:avLst/>
              </a:prstGeom>
              <a:gradFill rotWithShape="1">
                <a:gsLst>
                  <a:gs pos="0">
                    <a:srgbClr val="308093"/>
                  </a:gs>
                  <a:gs pos="100000">
                    <a:srgbClr val="4CCAE8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HY동녘M" pitchFamily="18" charset="-127"/>
                </a:endParaRPr>
              </a:p>
            </p:txBody>
          </p:sp>
        </p:grpSp>
        <p:sp>
          <p:nvSpPr>
            <p:cNvPr id="46089" name="Text Box 77">
              <a:extLst>
                <a:ext uri="{FF2B5EF4-FFF2-40B4-BE49-F238E27FC236}">
                  <a16:creationId xmlns:a16="http://schemas.microsoft.com/office/drawing/2014/main" id="{770FD401-0BEF-F617-5C74-8757253C418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 rot="-2421758">
              <a:off x="1615" y="1294"/>
              <a:ext cx="15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>
                  <a:solidFill>
                    <a:srgbClr val="FFFFFF"/>
                  </a:solidFill>
                  <a:latin typeface="HY동녘M" pitchFamily="18" charset="-127"/>
                </a:rPr>
                <a:t>여러 사용자의 동시 사용</a:t>
              </a:r>
              <a:endParaRPr lang="en-US" altLang="ko-KR" sz="2000">
                <a:solidFill>
                  <a:srgbClr val="FFFFFF"/>
                </a:solidFill>
                <a:latin typeface="HY동녘M" pitchFamily="18" charset="-127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>
            <a:extLst>
              <a:ext uri="{FF2B5EF4-FFF2-40B4-BE49-F238E27FC236}">
                <a16:creationId xmlns:a16="http://schemas.microsoft.com/office/drawing/2014/main" id="{B2D04A25-14AB-F2F1-8416-71B2E1318F68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1500188"/>
            <a:ext cx="4133850" cy="4308475"/>
            <a:chOff x="527" y="1248"/>
            <a:chExt cx="2257" cy="2411"/>
          </a:xfrm>
        </p:grpSpPr>
        <p:sp>
          <p:nvSpPr>
            <p:cNvPr id="48135" name="Rectangle 4">
              <a:extLst>
                <a:ext uri="{FF2B5EF4-FFF2-40B4-BE49-F238E27FC236}">
                  <a16:creationId xmlns:a16="http://schemas.microsoft.com/office/drawing/2014/main" id="{08D429D4-362D-0D28-B6D6-403F0A615EBE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319177">
              <a:off x="527" y="1248"/>
              <a:ext cx="2144" cy="241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8136" name="Rectangle 5">
              <a:extLst>
                <a:ext uri="{FF2B5EF4-FFF2-40B4-BE49-F238E27FC236}">
                  <a16:creationId xmlns:a16="http://schemas.microsoft.com/office/drawing/2014/main" id="{1DDC8D5A-BD81-01DF-314A-03E8B4F0E2B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88" y="1340"/>
              <a:ext cx="2096" cy="2202"/>
            </a:xfrm>
            <a:prstGeom prst="rect">
              <a:avLst/>
            </a:prstGeom>
            <a:gradFill rotWithShape="1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8137" name="Text Box 6">
              <a:extLst>
                <a:ext uri="{FF2B5EF4-FFF2-40B4-BE49-F238E27FC236}">
                  <a16:creationId xmlns:a16="http://schemas.microsoft.com/office/drawing/2014/main" id="{FCC919AA-6A1A-9E49-CF1C-505E62EBBAF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759" y="1436"/>
              <a:ext cx="1980" cy="1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400">
                  <a:solidFill>
                    <a:srgbClr val="FFFFFF"/>
                  </a:solidFill>
                  <a:latin typeface="HY동녘M" pitchFamily="18" charset="-127"/>
                </a:rPr>
                <a:t>데이타베이스</a:t>
              </a:r>
              <a:r>
                <a:rPr lang="en-US" altLang="ko-KR" sz="2400">
                  <a:solidFill>
                    <a:srgbClr val="FFFFFF"/>
                  </a:solidFill>
                  <a:latin typeface="HY동녘M" pitchFamily="18" charset="-127"/>
                </a:rPr>
                <a:t> </a:t>
              </a:r>
              <a:r>
                <a:rPr lang="ko-KR" altLang="en-US" sz="2400">
                  <a:solidFill>
                    <a:srgbClr val="FFFFFF"/>
                  </a:solidFill>
                  <a:latin typeface="HY동녘M" pitchFamily="18" charset="-127"/>
                </a:rPr>
                <a:t>시스템의 자기기술성</a:t>
              </a:r>
              <a:endParaRPr lang="en-US" altLang="ko-KR" sz="2400">
                <a:solidFill>
                  <a:srgbClr val="FFFFFF"/>
                </a:solidFill>
                <a:latin typeface="HY동녘M" pitchFamily="18" charset="-127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solidFill>
                  <a:srgbClr val="FFFFFF"/>
                </a:solidFill>
                <a:latin typeface="HY동녘M" pitchFamily="18" charset="-127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solidFill>
                  <a:srgbClr val="FFFFFF"/>
                </a:solidFill>
                <a:latin typeface="HY동녘M" pitchFamily="18" charset="-127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>
                  <a:latin typeface="HY동녘M" pitchFamily="18" charset="-127"/>
                </a:rPr>
                <a:t>데이터베이스에 대한 데이터</a:t>
              </a:r>
              <a:r>
                <a:rPr lang="en-US" altLang="ko-KR" sz="2000">
                  <a:latin typeface="HY동녘M" pitchFamily="18" charset="-127"/>
                </a:rPr>
                <a:t>(</a:t>
              </a:r>
              <a:r>
                <a:rPr lang="ko-KR" altLang="en-US" sz="2000">
                  <a:latin typeface="HY동녘M" pitchFamily="18" charset="-127"/>
                </a:rPr>
                <a:t>메타 데이터</a:t>
              </a:r>
              <a:r>
                <a:rPr lang="en-US" altLang="ko-KR" sz="2000">
                  <a:latin typeface="HY동녘M" pitchFamily="18" charset="-127"/>
                </a:rPr>
                <a:t>)</a:t>
              </a:r>
              <a:r>
                <a:rPr lang="ko-KR" altLang="en-US" sz="2000">
                  <a:latin typeface="HY동녘M" pitchFamily="18" charset="-127"/>
                </a:rPr>
                <a:t>를 통하여 데이터의 구조를 직접 알고 있지 않아도 데이터를 액세스 할 수 있음</a:t>
              </a:r>
            </a:p>
          </p:txBody>
        </p:sp>
      </p:grpSp>
      <p:grpSp>
        <p:nvGrpSpPr>
          <p:cNvPr id="3" name="Group 12">
            <a:extLst>
              <a:ext uri="{FF2B5EF4-FFF2-40B4-BE49-F238E27FC236}">
                <a16:creationId xmlns:a16="http://schemas.microsoft.com/office/drawing/2014/main" id="{F1F72B99-B8E3-82C2-D7BE-2832F563F708}"/>
              </a:ext>
            </a:extLst>
          </p:cNvPr>
          <p:cNvGrpSpPr>
            <a:grpSpLocks/>
          </p:cNvGrpSpPr>
          <p:nvPr/>
        </p:nvGrpSpPr>
        <p:grpSpPr bwMode="auto">
          <a:xfrm>
            <a:off x="4857750" y="1428750"/>
            <a:ext cx="4000500" cy="4354513"/>
            <a:chOff x="3058" y="1232"/>
            <a:chExt cx="2248" cy="2411"/>
          </a:xfrm>
        </p:grpSpPr>
        <p:sp>
          <p:nvSpPr>
            <p:cNvPr id="48132" name="Rectangle 8">
              <a:extLst>
                <a:ext uri="{FF2B5EF4-FFF2-40B4-BE49-F238E27FC236}">
                  <a16:creationId xmlns:a16="http://schemas.microsoft.com/office/drawing/2014/main" id="{A77D565A-7776-0E68-B2DF-53CA3360AC03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01233">
              <a:off x="3162" y="1232"/>
              <a:ext cx="2144" cy="241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8133" name="Rectangle 9">
              <a:extLst>
                <a:ext uri="{FF2B5EF4-FFF2-40B4-BE49-F238E27FC236}">
                  <a16:creationId xmlns:a16="http://schemas.microsoft.com/office/drawing/2014/main" id="{668516AD-C3A9-E8A4-D6A4-94FBF12E2C0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058" y="1344"/>
              <a:ext cx="2127" cy="2202"/>
            </a:xfrm>
            <a:prstGeom prst="rect">
              <a:avLst/>
            </a:prstGeom>
            <a:gradFill rotWithShape="1">
              <a:gsLst>
                <a:gs pos="0">
                  <a:srgbClr val="B6E6D8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8134" name="Text Box 10">
              <a:extLst>
                <a:ext uri="{FF2B5EF4-FFF2-40B4-BE49-F238E27FC236}">
                  <a16:creationId xmlns:a16="http://schemas.microsoft.com/office/drawing/2014/main" id="{C2F68A0E-2902-1EDB-90C0-8FFEE80F01C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111" y="1440"/>
              <a:ext cx="2155" cy="1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400">
                  <a:solidFill>
                    <a:srgbClr val="FFFFFF"/>
                  </a:solidFill>
                  <a:latin typeface="HY동녘M" pitchFamily="18" charset="-127"/>
                </a:rPr>
                <a:t>프로그램과 데이터의 분리</a:t>
              </a:r>
              <a:endParaRPr lang="en-US" altLang="ko-KR" sz="2400">
                <a:solidFill>
                  <a:srgbClr val="FFFFFF"/>
                </a:solidFill>
                <a:latin typeface="HY동녘M" pitchFamily="18" charset="-127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solidFill>
                  <a:srgbClr val="FFFFFF"/>
                </a:solidFill>
                <a:latin typeface="HY동녘M" pitchFamily="18" charset="-127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solidFill>
                  <a:srgbClr val="FFFFFF"/>
                </a:solidFill>
                <a:latin typeface="HY동녘M" pitchFamily="18" charset="-127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solidFill>
                  <a:srgbClr val="FFFFFF"/>
                </a:solidFill>
                <a:latin typeface="HY동녘M" pitchFamily="18" charset="-127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solidFill>
                  <a:srgbClr val="FFFFFF"/>
                </a:solidFill>
                <a:latin typeface="HY동녘M" pitchFamily="18" charset="-127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>
                  <a:latin typeface="HY동녘M" pitchFamily="18" charset="-127"/>
                </a:rPr>
                <a:t>데이타베이스 내의 데이타 저장 구조가 변경되어도 </a:t>
              </a:r>
              <a:r>
                <a:rPr lang="en-US" altLang="ko-KR" sz="2000">
                  <a:latin typeface="HY동녘M" pitchFamily="18" charset="-127"/>
                </a:rPr>
                <a:t>Database </a:t>
              </a:r>
              <a:r>
                <a:rPr lang="ko-KR" altLang="en-US" sz="2000">
                  <a:latin typeface="HY동녘M" pitchFamily="18" charset="-127"/>
                </a:rPr>
                <a:t>응용 프로그램은  영향을 받지 않음 </a:t>
              </a:r>
              <a:r>
                <a:rPr lang="en-US" altLang="ko-KR" sz="2000">
                  <a:latin typeface="HY동녘M" pitchFamily="18" charset="-127"/>
                </a:rPr>
                <a:t>(</a:t>
              </a:r>
              <a:r>
                <a:rPr lang="ko-KR" altLang="en-US" sz="2000">
                  <a:latin typeface="HY동녘M" pitchFamily="18" charset="-127"/>
                </a:rPr>
                <a:t>변경될 필요가 없음</a:t>
              </a:r>
              <a:r>
                <a:rPr lang="en-US" altLang="ko-KR" sz="2000">
                  <a:latin typeface="HY동녘M" pitchFamily="18" charset="-127"/>
                </a:rPr>
                <a:t>)</a:t>
              </a:r>
              <a:endParaRPr lang="ko-KR" altLang="en-US" sz="2000">
                <a:latin typeface="HY동녘M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>
            <a:extLst>
              <a:ext uri="{FF2B5EF4-FFF2-40B4-BE49-F238E27FC236}">
                <a16:creationId xmlns:a16="http://schemas.microsoft.com/office/drawing/2014/main" id="{479B238E-AB7E-998E-4F05-B0BC347940A3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1500188"/>
            <a:ext cx="4133850" cy="4308475"/>
            <a:chOff x="527" y="1248"/>
            <a:chExt cx="2257" cy="2411"/>
          </a:xfrm>
        </p:grpSpPr>
        <p:sp>
          <p:nvSpPr>
            <p:cNvPr id="50183" name="Rectangle 4">
              <a:extLst>
                <a:ext uri="{FF2B5EF4-FFF2-40B4-BE49-F238E27FC236}">
                  <a16:creationId xmlns:a16="http://schemas.microsoft.com/office/drawing/2014/main" id="{5CBB638F-B23B-5747-1E59-459F3413A180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319177">
              <a:off x="527" y="1248"/>
              <a:ext cx="2144" cy="241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0184" name="Rectangle 5">
              <a:extLst>
                <a:ext uri="{FF2B5EF4-FFF2-40B4-BE49-F238E27FC236}">
                  <a16:creationId xmlns:a16="http://schemas.microsoft.com/office/drawing/2014/main" id="{31E4C01F-5A28-B468-9793-45B09BEAE0D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88" y="1340"/>
              <a:ext cx="2096" cy="2202"/>
            </a:xfrm>
            <a:prstGeom prst="rect">
              <a:avLst/>
            </a:prstGeom>
            <a:gradFill rotWithShape="1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0185" name="Text Box 6">
              <a:extLst>
                <a:ext uri="{FF2B5EF4-FFF2-40B4-BE49-F238E27FC236}">
                  <a16:creationId xmlns:a16="http://schemas.microsoft.com/office/drawing/2014/main" id="{59FEE031-25C9-ED10-48E5-FCB087BD3E1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759" y="1436"/>
              <a:ext cx="1980" cy="1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400">
                  <a:solidFill>
                    <a:srgbClr val="FFFFFF"/>
                  </a:solidFill>
                  <a:latin typeface="HY동녘M" pitchFamily="18" charset="-127"/>
                </a:rPr>
                <a:t>데이터 추상화</a:t>
              </a:r>
              <a:endParaRPr lang="en-US" altLang="ko-KR" sz="2400">
                <a:solidFill>
                  <a:srgbClr val="FFFFFF"/>
                </a:solidFill>
                <a:latin typeface="HY동녘M" pitchFamily="18" charset="-127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solidFill>
                  <a:srgbClr val="FFFFFF"/>
                </a:solidFill>
                <a:latin typeface="HY동녘M" pitchFamily="18" charset="-127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solidFill>
                  <a:srgbClr val="FFFFFF"/>
                </a:solidFill>
                <a:latin typeface="HY동녘M" pitchFamily="18" charset="-127"/>
              </a:endParaRPr>
            </a:p>
            <a:p>
              <a:pPr marL="0" lvl="1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000">
                  <a:latin typeface="HY동녘M" pitchFamily="18" charset="-127"/>
                </a:rPr>
                <a:t>데이타 모델</a:t>
              </a:r>
              <a:r>
                <a:rPr lang="en-US" altLang="ko-KR" sz="2000">
                  <a:latin typeface="HY동녘M" pitchFamily="18" charset="-127"/>
                </a:rPr>
                <a:t>(data model)</a:t>
              </a:r>
              <a:r>
                <a:rPr lang="ko-KR" altLang="en-US" sz="2000">
                  <a:latin typeface="HY동녘M" pitchFamily="18" charset="-127"/>
                </a:rPr>
                <a:t>을 사용함으로써  저장구조와는 별도로 데이터의 의미를 표현하는 방법을 제공함</a:t>
              </a:r>
            </a:p>
          </p:txBody>
        </p:sp>
      </p:grpSp>
      <p:grpSp>
        <p:nvGrpSpPr>
          <p:cNvPr id="3" name="Group 12">
            <a:extLst>
              <a:ext uri="{FF2B5EF4-FFF2-40B4-BE49-F238E27FC236}">
                <a16:creationId xmlns:a16="http://schemas.microsoft.com/office/drawing/2014/main" id="{11FC40FD-141B-E2C5-314B-7AE89FA6843B}"/>
              </a:ext>
            </a:extLst>
          </p:cNvPr>
          <p:cNvGrpSpPr>
            <a:grpSpLocks/>
          </p:cNvGrpSpPr>
          <p:nvPr/>
        </p:nvGrpSpPr>
        <p:grpSpPr bwMode="auto">
          <a:xfrm>
            <a:off x="4857750" y="1428750"/>
            <a:ext cx="4000500" cy="4354513"/>
            <a:chOff x="3058" y="1232"/>
            <a:chExt cx="2248" cy="2411"/>
          </a:xfrm>
        </p:grpSpPr>
        <p:sp>
          <p:nvSpPr>
            <p:cNvPr id="50180" name="Rectangle 8">
              <a:extLst>
                <a:ext uri="{FF2B5EF4-FFF2-40B4-BE49-F238E27FC236}">
                  <a16:creationId xmlns:a16="http://schemas.microsoft.com/office/drawing/2014/main" id="{13DDC2B6-F4C4-7844-DA66-6BDAE0F6EFA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01233">
              <a:off x="3162" y="1232"/>
              <a:ext cx="2144" cy="241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0181" name="Rectangle 9">
              <a:extLst>
                <a:ext uri="{FF2B5EF4-FFF2-40B4-BE49-F238E27FC236}">
                  <a16:creationId xmlns:a16="http://schemas.microsoft.com/office/drawing/2014/main" id="{3AFEDEC9-9E9B-7E26-DD4C-2ADC98684C1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058" y="1344"/>
              <a:ext cx="2127" cy="2202"/>
            </a:xfrm>
            <a:prstGeom prst="rect">
              <a:avLst/>
            </a:prstGeom>
            <a:gradFill rotWithShape="1">
              <a:gsLst>
                <a:gs pos="0">
                  <a:srgbClr val="B6E6D8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0182" name="Text Box 10">
              <a:extLst>
                <a:ext uri="{FF2B5EF4-FFF2-40B4-BE49-F238E27FC236}">
                  <a16:creationId xmlns:a16="http://schemas.microsoft.com/office/drawing/2014/main" id="{678716A8-44F4-F4F8-6DE7-1FD4F916800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111" y="1440"/>
              <a:ext cx="2155" cy="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400">
                  <a:solidFill>
                    <a:srgbClr val="FFFFFF"/>
                  </a:solidFill>
                  <a:latin typeface="HY동녘M" pitchFamily="18" charset="-127"/>
                </a:rPr>
                <a:t>데이터에 대한 다양한 뷰</a:t>
              </a:r>
              <a:endParaRPr lang="en-US" altLang="ko-KR" sz="2400">
                <a:solidFill>
                  <a:srgbClr val="FFFFFF"/>
                </a:solidFill>
                <a:latin typeface="HY동녘M" pitchFamily="18" charset="-127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solidFill>
                  <a:srgbClr val="FFFFFF"/>
                </a:solidFill>
                <a:latin typeface="HY동녘M" pitchFamily="18" charset="-127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solidFill>
                  <a:srgbClr val="FFFFFF"/>
                </a:solidFill>
                <a:latin typeface="HY동녘M" pitchFamily="18" charset="-127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>
                  <a:latin typeface="HY동녘M" pitchFamily="18" charset="-127"/>
                </a:rPr>
                <a:t>사용자는 전체 데이타베이스 보다는 관심이 있는 데이타베이스의 일부를 뷰로 정의할 수 있음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9">
            <a:extLst>
              <a:ext uri="{FF2B5EF4-FFF2-40B4-BE49-F238E27FC236}">
                <a16:creationId xmlns:a16="http://schemas.microsoft.com/office/drawing/2014/main" id="{CE61AFE8-4D7A-F7AE-E194-5A2BB8C97CA0}"/>
              </a:ext>
            </a:extLst>
          </p:cNvPr>
          <p:cNvGrpSpPr>
            <a:grpSpLocks/>
          </p:cNvGrpSpPr>
          <p:nvPr/>
        </p:nvGrpSpPr>
        <p:grpSpPr bwMode="auto">
          <a:xfrm>
            <a:off x="142875" y="1038225"/>
            <a:ext cx="8786813" cy="5500688"/>
            <a:chOff x="2880" y="633"/>
            <a:chExt cx="1778" cy="2482"/>
          </a:xfrm>
        </p:grpSpPr>
        <p:sp>
          <p:nvSpPr>
            <p:cNvPr id="52232" name="Puzzle3">
              <a:extLst>
                <a:ext uri="{FF2B5EF4-FFF2-40B4-BE49-F238E27FC236}">
                  <a16:creationId xmlns:a16="http://schemas.microsoft.com/office/drawing/2014/main" id="{42E14A29-8511-04A1-D05D-BEA6673F4A5D}"/>
                </a:ext>
              </a:extLst>
            </p:cNvPr>
            <p:cNvSpPr>
              <a:spLocks noEditPoints="1" noChangeArrowheads="1"/>
            </p:cNvSpPr>
            <p:nvPr/>
          </p:nvSpPr>
          <p:spPr bwMode="gray">
            <a:xfrm>
              <a:off x="3204" y="633"/>
              <a:ext cx="1114" cy="151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269 w 21600"/>
                <a:gd name="T25" fmla="*/ 7718 h 21600"/>
                <a:gd name="T26" fmla="*/ 19157 w 21600"/>
                <a:gd name="T27" fmla="*/ 2023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gradFill rotWithShape="1">
              <a:gsLst>
                <a:gs pos="0">
                  <a:srgbClr val="FF9E5D"/>
                </a:gs>
                <a:gs pos="100000">
                  <a:srgbClr val="FF6600"/>
                </a:gs>
              </a:gsLst>
              <a:lin ang="5400000" scaled="1"/>
            </a:gradFill>
            <a:ln w="57150">
              <a:solidFill>
                <a:srgbClr val="FFFFFF"/>
              </a:solidFill>
              <a:miter lim="800000"/>
              <a:headEnd/>
              <a:tailEnd/>
            </a:ln>
            <a:effectLst>
              <a:outerShdw dist="135003" dir="2471156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33" name="Puzzle2">
              <a:extLst>
                <a:ext uri="{FF2B5EF4-FFF2-40B4-BE49-F238E27FC236}">
                  <a16:creationId xmlns:a16="http://schemas.microsoft.com/office/drawing/2014/main" id="{6046E1DC-62EE-FDF0-0D2D-A110B1A3A7DB}"/>
                </a:ext>
              </a:extLst>
            </p:cNvPr>
            <p:cNvSpPr>
              <a:spLocks noEditPoints="1" noChangeArrowheads="1"/>
            </p:cNvSpPr>
            <p:nvPr/>
          </p:nvSpPr>
          <p:spPr bwMode="gray">
            <a:xfrm>
              <a:off x="2880" y="1736"/>
              <a:ext cx="1778" cy="137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5394 w 21600"/>
                <a:gd name="T25" fmla="*/ 6735 h 21600"/>
                <a:gd name="T26" fmla="*/ 16182 w 21600"/>
                <a:gd name="T27" fmla="*/ 2044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gradFill rotWithShape="1">
              <a:gsLst>
                <a:gs pos="0">
                  <a:srgbClr val="FFE88B"/>
                </a:gs>
                <a:gs pos="100000">
                  <a:srgbClr val="FFCC00"/>
                </a:gs>
              </a:gsLst>
              <a:lin ang="5400000" scaled="1"/>
            </a:gradFill>
            <a:ln w="57150">
              <a:solidFill>
                <a:srgbClr val="FFFFFF"/>
              </a:solidFill>
              <a:miter lim="800000"/>
              <a:headEnd/>
              <a:tailEnd/>
            </a:ln>
            <a:effectLst>
              <a:outerShdw dist="135003" dir="2471156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2227" name="TextBox 13">
            <a:extLst>
              <a:ext uri="{FF2B5EF4-FFF2-40B4-BE49-F238E27FC236}">
                <a16:creationId xmlns:a16="http://schemas.microsoft.com/office/drawing/2014/main" id="{D486E9D0-C80A-A2B0-1E3F-8A1DA93F8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1181100"/>
            <a:ext cx="2749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400">
                <a:latin typeface="HY동녘M" pitchFamily="18" charset="-127"/>
              </a:rPr>
              <a:t>데이타베이스 상태</a:t>
            </a:r>
          </a:p>
        </p:txBody>
      </p:sp>
      <p:sp>
        <p:nvSpPr>
          <p:cNvPr id="52228" name="TextBox 14">
            <a:extLst>
              <a:ext uri="{FF2B5EF4-FFF2-40B4-BE49-F238E27FC236}">
                <a16:creationId xmlns:a16="http://schemas.microsoft.com/office/drawing/2014/main" id="{D1E33AC8-4F3E-37E2-0F39-438103232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25" y="6110288"/>
            <a:ext cx="3057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400">
                <a:latin typeface="HY동녘M" pitchFamily="18" charset="-127"/>
              </a:rPr>
              <a:t>데이타베이스 스키마</a:t>
            </a:r>
          </a:p>
        </p:txBody>
      </p:sp>
      <p:sp>
        <p:nvSpPr>
          <p:cNvPr id="52229" name="TextBox 16">
            <a:extLst>
              <a:ext uri="{FF2B5EF4-FFF2-40B4-BE49-F238E27FC236}">
                <a16:creationId xmlns:a16="http://schemas.microsoft.com/office/drawing/2014/main" id="{2C2460D1-EE85-F0BB-DA6C-0451309B9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6138" y="2181225"/>
            <a:ext cx="497522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lang="ko-KR" altLang="en-US" sz="2000">
                <a:latin typeface="HY동녘M" pitchFamily="18" charset="-127"/>
              </a:rPr>
              <a:t>특정 시점의 데이터베이스의 내용을 의미</a:t>
            </a:r>
            <a:endParaRPr lang="en-US" altLang="ko-KR" sz="2000">
              <a:latin typeface="HY동녘M" pitchFamily="18" charset="-127"/>
            </a:endParaRPr>
          </a:p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lang="ko-KR" altLang="en-US" sz="2000">
                <a:latin typeface="HY동녘M" pitchFamily="18" charset="-127"/>
              </a:rPr>
              <a:t>시간이 지남에 따라 계속해서 바뀜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HY동녘M" pitchFamily="18" charset="-127"/>
            </a:endParaRPr>
          </a:p>
        </p:txBody>
      </p:sp>
      <p:sp>
        <p:nvSpPr>
          <p:cNvPr id="52230" name="TextBox 17">
            <a:extLst>
              <a:ext uri="{FF2B5EF4-FFF2-40B4-BE49-F238E27FC236}">
                <a16:creationId xmlns:a16="http://schemas.microsoft.com/office/drawing/2014/main" id="{570CA0DB-A34B-5BBF-C093-A651C4754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25" y="4395788"/>
            <a:ext cx="482282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ko-KR" altLang="en-US" sz="2000">
                <a:latin typeface="HY동녘M" pitchFamily="18" charset="-127"/>
              </a:rPr>
              <a:t>전체적인 데이터베이스 구조를 뜻함</a:t>
            </a:r>
            <a:endParaRPr lang="en-US" altLang="ko-KR" sz="2000">
              <a:latin typeface="HY동녘M" pitchFamily="18" charset="-127"/>
            </a:endParaRPr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ko-KR" altLang="en-US" sz="2000">
                <a:latin typeface="HY동녘M" pitchFamily="18" charset="-127"/>
              </a:rPr>
              <a:t> 자주 변경되지는 않음</a:t>
            </a:r>
          </a:p>
        </p:txBody>
      </p:sp>
      <p:sp>
        <p:nvSpPr>
          <p:cNvPr id="52231" name="Rectangle 2">
            <a:extLst>
              <a:ext uri="{FF2B5EF4-FFF2-40B4-BE49-F238E27FC236}">
                <a16:creationId xmlns:a16="http://schemas.microsoft.com/office/drawing/2014/main" id="{6E22C04D-0ECA-39C1-3E7F-F8B31F3E22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/>
          <a:lstStyle/>
          <a:p>
            <a:r>
              <a:rPr lang="ko-KR" altLang="en-US" sz="4400" b="0">
                <a:latin typeface="HY동녘B" pitchFamily="18" charset="-127"/>
              </a:rPr>
              <a:t>데이터베이스 스키마와 상태</a:t>
            </a:r>
            <a:endParaRPr lang="en-US" altLang="ko-KR" sz="2800">
              <a:latin typeface="HY동녘B" pitchFamily="18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>
            <a:extLst>
              <a:ext uri="{FF2B5EF4-FFF2-40B4-BE49-F238E27FC236}">
                <a16:creationId xmlns:a16="http://schemas.microsoft.com/office/drawing/2014/main" id="{3548F27E-1606-F41E-9CA3-A50AFC77B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9" t="17232" r="9392" b="203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4275" name="Object 4">
            <a:extLst>
              <a:ext uri="{FF2B5EF4-FFF2-40B4-BE49-F238E27FC236}">
                <a16:creationId xmlns:a16="http://schemas.microsoft.com/office/drawing/2014/main" id="{0749D790-7F85-5CE5-F0B5-243AFD6709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071688"/>
          <a:ext cx="8278812" cy="422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4" imgW="9790476" imgH="6323810" progId="Photoshop.Image.7">
                  <p:embed/>
                </p:oleObj>
              </mc:Choice>
              <mc:Fallback>
                <p:oleObj name="Image" r:id="rId4" imgW="9790476" imgH="6323810" progId="Photoshop.Image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071688"/>
                        <a:ext cx="8278812" cy="422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76" name="Group 6">
            <a:extLst>
              <a:ext uri="{FF2B5EF4-FFF2-40B4-BE49-F238E27FC236}">
                <a16:creationId xmlns:a16="http://schemas.microsoft.com/office/drawing/2014/main" id="{E97B9906-A784-3E46-6096-29820970A6EA}"/>
              </a:ext>
            </a:extLst>
          </p:cNvPr>
          <p:cNvGrpSpPr>
            <a:grpSpLocks/>
          </p:cNvGrpSpPr>
          <p:nvPr/>
        </p:nvGrpSpPr>
        <p:grpSpPr bwMode="auto">
          <a:xfrm>
            <a:off x="809625" y="571500"/>
            <a:ext cx="7405688" cy="5810250"/>
            <a:chOff x="510" y="905"/>
            <a:chExt cx="3901" cy="3115"/>
          </a:xfrm>
        </p:grpSpPr>
        <p:sp>
          <p:nvSpPr>
            <p:cNvPr id="54277" name="Text Box 3">
              <a:extLst>
                <a:ext uri="{FF2B5EF4-FFF2-40B4-BE49-F238E27FC236}">
                  <a16:creationId xmlns:a16="http://schemas.microsoft.com/office/drawing/2014/main" id="{566386E4-17B1-39EE-36F6-5DFA992B5F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" y="905"/>
              <a:ext cx="3901" cy="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algn="just" eaLnBrk="1" latinLnBrk="0" hangingPunct="1">
                <a:lnSpc>
                  <a:spcPct val="13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ko-KR" altLang="en-US" sz="2000" b="1">
                  <a:latin typeface="HY동녘M" pitchFamily="18" charset="-127"/>
                </a:rPr>
                <a:t>데이터베이스 스키마</a:t>
              </a:r>
            </a:p>
            <a:p>
              <a:pPr algn="just" eaLnBrk="1" latinLnBrk="0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000">
                  <a:latin typeface="HY동녘M" pitchFamily="18" charset="-127"/>
                </a:rPr>
                <a:t>  DEPARTMENT(DEPTNO, DEPTNAME, FLOOR)</a:t>
              </a:r>
            </a:p>
            <a:p>
              <a:pPr algn="just" eaLnBrk="1" latinLnBrk="0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000">
                  <a:latin typeface="HY동녘M" pitchFamily="18" charset="-127"/>
                </a:rPr>
                <a:t>  EMPLOYEE(EMPNO, EMPNAME, TITLE, DNO, SALARY)</a:t>
              </a:r>
            </a:p>
          </p:txBody>
        </p:sp>
        <p:sp>
          <p:nvSpPr>
            <p:cNvPr id="54278" name="Rectangle 5">
              <a:extLst>
                <a:ext uri="{FF2B5EF4-FFF2-40B4-BE49-F238E27FC236}">
                  <a16:creationId xmlns:a16="http://schemas.microsoft.com/office/drawing/2014/main" id="{E42F9ABD-6639-11BD-B884-2C3B138F0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3838"/>
              <a:ext cx="3039" cy="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2084A15B-8737-FBC5-3D44-EDC16DAEF0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/>
          <a:lstStyle/>
          <a:p>
            <a:r>
              <a:rPr lang="en-US" altLang="ko-KR">
                <a:latin typeface="HY동녘B" pitchFamily="18" charset="-127"/>
              </a:rPr>
              <a:t>DBMS</a:t>
            </a:r>
            <a:r>
              <a:rPr lang="ko-KR" altLang="en-US">
                <a:latin typeface="HY동녘B" pitchFamily="18" charset="-127"/>
              </a:rPr>
              <a:t>의 기능</a:t>
            </a:r>
            <a:endParaRPr lang="en-US" altLang="ko-KR">
              <a:latin typeface="HY동녘B" pitchFamily="18" charset="-127"/>
            </a:endParaRPr>
          </a:p>
        </p:txBody>
      </p:sp>
      <p:grpSp>
        <p:nvGrpSpPr>
          <p:cNvPr id="56323" name="Group 30">
            <a:extLst>
              <a:ext uri="{FF2B5EF4-FFF2-40B4-BE49-F238E27FC236}">
                <a16:creationId xmlns:a16="http://schemas.microsoft.com/office/drawing/2014/main" id="{366AE9DE-0702-6703-2F5C-5EC9E4C59233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1500188"/>
            <a:ext cx="8128000" cy="642937"/>
            <a:chOff x="1296" y="1344"/>
            <a:chExt cx="2976" cy="432"/>
          </a:xfrm>
        </p:grpSpPr>
        <p:sp>
          <p:nvSpPr>
            <p:cNvPr id="56354" name="AutoShape 5">
              <a:extLst>
                <a:ext uri="{FF2B5EF4-FFF2-40B4-BE49-F238E27FC236}">
                  <a16:creationId xmlns:a16="http://schemas.microsoft.com/office/drawing/2014/main" id="{4197B6B1-93E6-76B5-085B-4D21874C985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41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D0EFF9"/>
                </a:gs>
                <a:gs pos="100000">
                  <a:srgbClr val="21B3E1"/>
                </a:gs>
              </a:gsLst>
              <a:lin ang="0" scaled="1"/>
            </a:gra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HY동녘M" pitchFamily="18" charset="-127"/>
              </a:endParaRPr>
            </a:p>
          </p:txBody>
        </p:sp>
        <p:sp>
          <p:nvSpPr>
            <p:cNvPr id="56355" name="AutoShape 4">
              <a:extLst>
                <a:ext uri="{FF2B5EF4-FFF2-40B4-BE49-F238E27FC236}">
                  <a16:creationId xmlns:a16="http://schemas.microsoft.com/office/drawing/2014/main" id="{1EE5CC27-9500-D207-D835-2DEBB939FBE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1344"/>
              <a:ext cx="432" cy="432"/>
            </a:xfrm>
            <a:prstGeom prst="diamond">
              <a:avLst/>
            </a:prstGeom>
            <a:gradFill rotWithShape="1">
              <a:gsLst>
                <a:gs pos="0">
                  <a:srgbClr val="0F5368"/>
                </a:gs>
                <a:gs pos="100000">
                  <a:srgbClr val="21B3E1"/>
                </a:gs>
              </a:gsLst>
              <a:lin ang="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HY동녘M" pitchFamily="18" charset="-127"/>
              </a:endParaRPr>
            </a:p>
          </p:txBody>
        </p:sp>
        <p:sp>
          <p:nvSpPr>
            <p:cNvPr id="56356" name="Text Box 6">
              <a:extLst>
                <a:ext uri="{FF2B5EF4-FFF2-40B4-BE49-F238E27FC236}">
                  <a16:creationId xmlns:a16="http://schemas.microsoft.com/office/drawing/2014/main" id="{937F96F6-AA0B-CB38-2979-7119060387A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80" y="1430"/>
              <a:ext cx="216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400">
                  <a:latin typeface="HY동녘M" pitchFamily="18" charset="-127"/>
                </a:rPr>
                <a:t> 데이터 중복의 최소화</a:t>
              </a:r>
              <a:endParaRPr lang="en-US" altLang="ko-KR" sz="2400" b="1">
                <a:solidFill>
                  <a:srgbClr val="000000"/>
                </a:solidFill>
                <a:latin typeface="HY동녘M" pitchFamily="18" charset="-127"/>
              </a:endParaRPr>
            </a:p>
          </p:txBody>
        </p:sp>
        <p:sp>
          <p:nvSpPr>
            <p:cNvPr id="56357" name="Text Box 7">
              <a:extLst>
                <a:ext uri="{FF2B5EF4-FFF2-40B4-BE49-F238E27FC236}">
                  <a16:creationId xmlns:a16="http://schemas.microsoft.com/office/drawing/2014/main" id="{2702155E-135A-B7E3-5908-FD896985E6D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93" y="1406"/>
              <a:ext cx="13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HY동녘M" pitchFamily="18" charset="-127"/>
                </a:rPr>
                <a:t>1</a:t>
              </a:r>
            </a:p>
          </p:txBody>
        </p:sp>
      </p:grpSp>
      <p:grpSp>
        <p:nvGrpSpPr>
          <p:cNvPr id="56324" name="Group 31">
            <a:extLst>
              <a:ext uri="{FF2B5EF4-FFF2-40B4-BE49-F238E27FC236}">
                <a16:creationId xmlns:a16="http://schemas.microsoft.com/office/drawing/2014/main" id="{CBEDE12B-3788-FBFE-A8D6-0BB3F720D7FE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2214563"/>
            <a:ext cx="8128000" cy="642937"/>
            <a:chOff x="1296" y="1824"/>
            <a:chExt cx="2976" cy="432"/>
          </a:xfrm>
        </p:grpSpPr>
        <p:sp>
          <p:nvSpPr>
            <p:cNvPr id="56350" name="AutoShape 10">
              <a:extLst>
                <a:ext uri="{FF2B5EF4-FFF2-40B4-BE49-F238E27FC236}">
                  <a16:creationId xmlns:a16="http://schemas.microsoft.com/office/drawing/2014/main" id="{E47E1C90-13AC-494F-1B1B-B096278F32E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9F4C9"/>
                </a:gs>
                <a:gs pos="100000">
                  <a:srgbClr val="99CC00"/>
                </a:gs>
              </a:gsLst>
              <a:lin ang="0" scaled="1"/>
            </a:gra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HY동녘M" pitchFamily="18" charset="-127"/>
              </a:endParaRPr>
            </a:p>
          </p:txBody>
        </p:sp>
        <p:sp>
          <p:nvSpPr>
            <p:cNvPr id="56351" name="AutoShape 11">
              <a:extLst>
                <a:ext uri="{FF2B5EF4-FFF2-40B4-BE49-F238E27FC236}">
                  <a16:creationId xmlns:a16="http://schemas.microsoft.com/office/drawing/2014/main" id="{8226F89C-1F8A-B007-17A7-127DFBC882E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adFill rotWithShape="1">
              <a:gsLst>
                <a:gs pos="0">
                  <a:srgbClr val="475E00"/>
                </a:gs>
                <a:gs pos="100000">
                  <a:srgbClr val="99CC00"/>
                </a:gs>
              </a:gsLst>
              <a:lin ang="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HY동녘M" pitchFamily="18" charset="-127"/>
              </a:endParaRPr>
            </a:p>
          </p:txBody>
        </p:sp>
        <p:sp>
          <p:nvSpPr>
            <p:cNvPr id="56352" name="Text Box 12">
              <a:extLst>
                <a:ext uri="{FF2B5EF4-FFF2-40B4-BE49-F238E27FC236}">
                  <a16:creationId xmlns:a16="http://schemas.microsoft.com/office/drawing/2014/main" id="{B5425EAA-1286-D7CE-25E5-1A11F7AD053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80" y="1906"/>
              <a:ext cx="2160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400">
                  <a:latin typeface="HY동녘M" pitchFamily="18" charset="-127"/>
                </a:rPr>
                <a:t> 동시성 제어 </a:t>
              </a:r>
            </a:p>
          </p:txBody>
        </p:sp>
        <p:sp>
          <p:nvSpPr>
            <p:cNvPr id="56353" name="Text Box 13">
              <a:extLst>
                <a:ext uri="{FF2B5EF4-FFF2-40B4-BE49-F238E27FC236}">
                  <a16:creationId xmlns:a16="http://schemas.microsoft.com/office/drawing/2014/main" id="{9739FCC3-3C7C-82DD-03AE-6ACEE903810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93" y="1886"/>
              <a:ext cx="13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HY동녘M" pitchFamily="18" charset="-127"/>
                </a:rPr>
                <a:t>2</a:t>
              </a:r>
            </a:p>
          </p:txBody>
        </p:sp>
      </p:grpSp>
      <p:grpSp>
        <p:nvGrpSpPr>
          <p:cNvPr id="56325" name="Group 32">
            <a:extLst>
              <a:ext uri="{FF2B5EF4-FFF2-40B4-BE49-F238E27FC236}">
                <a16:creationId xmlns:a16="http://schemas.microsoft.com/office/drawing/2014/main" id="{C1802011-0B7B-D1BE-11DB-E7F8230C7CCC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2930525"/>
            <a:ext cx="8128000" cy="641350"/>
            <a:chOff x="1296" y="2304"/>
            <a:chExt cx="2976" cy="432"/>
          </a:xfrm>
        </p:grpSpPr>
        <p:sp>
          <p:nvSpPr>
            <p:cNvPr id="56346" name="AutoShape 15">
              <a:extLst>
                <a:ext uri="{FF2B5EF4-FFF2-40B4-BE49-F238E27FC236}">
                  <a16:creationId xmlns:a16="http://schemas.microsoft.com/office/drawing/2014/main" id="{38EE39C8-248C-0C4E-AA1C-80334B695A0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237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E9D4"/>
                </a:gs>
                <a:gs pos="100000">
                  <a:srgbClr val="FF9933"/>
                </a:gs>
              </a:gsLst>
              <a:lin ang="0" scaled="1"/>
            </a:gra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HY동녘M" pitchFamily="18" charset="-127"/>
              </a:endParaRPr>
            </a:p>
          </p:txBody>
        </p:sp>
        <p:sp>
          <p:nvSpPr>
            <p:cNvPr id="56347" name="AutoShape 16">
              <a:extLst>
                <a:ext uri="{FF2B5EF4-FFF2-40B4-BE49-F238E27FC236}">
                  <a16:creationId xmlns:a16="http://schemas.microsoft.com/office/drawing/2014/main" id="{82E4E065-F9B2-2CB7-DDD6-D98585C89FF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2304"/>
              <a:ext cx="432" cy="432"/>
            </a:xfrm>
            <a:prstGeom prst="diamond">
              <a:avLst/>
            </a:prstGeom>
            <a:gradFill rotWithShape="1">
              <a:gsLst>
                <a:gs pos="0">
                  <a:srgbClr val="764718"/>
                </a:gs>
                <a:gs pos="100000">
                  <a:srgbClr val="FF9933"/>
                </a:gs>
              </a:gsLst>
              <a:lin ang="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HY동녘M" pitchFamily="18" charset="-127"/>
              </a:endParaRPr>
            </a:p>
          </p:txBody>
        </p:sp>
        <p:sp>
          <p:nvSpPr>
            <p:cNvPr id="56348" name="Text Box 17">
              <a:extLst>
                <a:ext uri="{FF2B5EF4-FFF2-40B4-BE49-F238E27FC236}">
                  <a16:creationId xmlns:a16="http://schemas.microsoft.com/office/drawing/2014/main" id="{D1A5C3EF-27F9-B001-ADAF-FCEB7150825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80" y="2382"/>
              <a:ext cx="216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400">
                  <a:solidFill>
                    <a:srgbClr val="000000"/>
                  </a:solidFill>
                  <a:latin typeface="HY동녘M" pitchFamily="18" charset="-127"/>
                </a:rPr>
                <a:t> 보안기능</a:t>
              </a:r>
              <a:endParaRPr lang="en-US" altLang="ko-KR" sz="2400">
                <a:solidFill>
                  <a:srgbClr val="000000"/>
                </a:solidFill>
                <a:latin typeface="HY동녘M" pitchFamily="18" charset="-127"/>
              </a:endParaRPr>
            </a:p>
          </p:txBody>
        </p:sp>
        <p:sp>
          <p:nvSpPr>
            <p:cNvPr id="56349" name="Text Box 18">
              <a:extLst>
                <a:ext uri="{FF2B5EF4-FFF2-40B4-BE49-F238E27FC236}">
                  <a16:creationId xmlns:a16="http://schemas.microsoft.com/office/drawing/2014/main" id="{60256692-47F2-B05D-E612-978AFF04243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93" y="2366"/>
              <a:ext cx="13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HY동녘M" pitchFamily="18" charset="-127"/>
                </a:rPr>
                <a:t>3</a:t>
              </a:r>
            </a:p>
          </p:txBody>
        </p:sp>
      </p:grpSp>
      <p:grpSp>
        <p:nvGrpSpPr>
          <p:cNvPr id="56326" name="Group 33">
            <a:extLst>
              <a:ext uri="{FF2B5EF4-FFF2-40B4-BE49-F238E27FC236}">
                <a16:creationId xmlns:a16="http://schemas.microsoft.com/office/drawing/2014/main" id="{24AA45EE-9725-BF9C-2C24-B1EB86C7A3B2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3643313"/>
            <a:ext cx="8128000" cy="642937"/>
            <a:chOff x="1296" y="2832"/>
            <a:chExt cx="2976" cy="432"/>
          </a:xfrm>
        </p:grpSpPr>
        <p:sp>
          <p:nvSpPr>
            <p:cNvPr id="56342" name="AutoShape 20">
              <a:extLst>
                <a:ext uri="{FF2B5EF4-FFF2-40B4-BE49-F238E27FC236}">
                  <a16:creationId xmlns:a16="http://schemas.microsoft.com/office/drawing/2014/main" id="{E6CE5A5A-F9CA-8B06-A055-423DB2E92E1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2907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9DFF4"/>
                </a:gs>
                <a:gs pos="100000">
                  <a:srgbClr val="E46ACD"/>
                </a:gs>
              </a:gsLst>
              <a:lin ang="0" scaled="1"/>
            </a:gra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HY동녘M" pitchFamily="18" charset="-127"/>
              </a:endParaRPr>
            </a:p>
          </p:txBody>
        </p:sp>
        <p:sp>
          <p:nvSpPr>
            <p:cNvPr id="56343" name="AutoShape 21">
              <a:extLst>
                <a:ext uri="{FF2B5EF4-FFF2-40B4-BE49-F238E27FC236}">
                  <a16:creationId xmlns:a16="http://schemas.microsoft.com/office/drawing/2014/main" id="{8FC9720C-1F0C-81C5-ADD6-CFD7AF3D428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2832"/>
              <a:ext cx="432" cy="432"/>
            </a:xfrm>
            <a:prstGeom prst="diamond">
              <a:avLst/>
            </a:prstGeom>
            <a:gradFill rotWithShape="1">
              <a:gsLst>
                <a:gs pos="0">
                  <a:srgbClr val="6A315F"/>
                </a:gs>
                <a:gs pos="100000">
                  <a:srgbClr val="E46ACD"/>
                </a:gs>
              </a:gsLst>
              <a:lin ang="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HY동녘M" pitchFamily="18" charset="-127"/>
              </a:endParaRPr>
            </a:p>
          </p:txBody>
        </p:sp>
        <p:sp>
          <p:nvSpPr>
            <p:cNvPr id="56344" name="Text Box 22">
              <a:extLst>
                <a:ext uri="{FF2B5EF4-FFF2-40B4-BE49-F238E27FC236}">
                  <a16:creationId xmlns:a16="http://schemas.microsoft.com/office/drawing/2014/main" id="{4F2D2702-1CE0-E707-A736-FED7F9B6ECC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80" y="2906"/>
              <a:ext cx="216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400">
                  <a:latin typeface="HY동녘M" pitchFamily="18" charset="-127"/>
                </a:rPr>
                <a:t> 다양한 사용자 인터페이스</a:t>
              </a:r>
              <a:endParaRPr lang="en-US" altLang="ko-KR" sz="2400" b="1">
                <a:solidFill>
                  <a:srgbClr val="000000"/>
                </a:solidFill>
                <a:latin typeface="HY동녘M" pitchFamily="18" charset="-127"/>
              </a:endParaRPr>
            </a:p>
          </p:txBody>
        </p:sp>
        <p:sp>
          <p:nvSpPr>
            <p:cNvPr id="56345" name="Text Box 23">
              <a:extLst>
                <a:ext uri="{FF2B5EF4-FFF2-40B4-BE49-F238E27FC236}">
                  <a16:creationId xmlns:a16="http://schemas.microsoft.com/office/drawing/2014/main" id="{05992273-BBE5-3558-0272-BE46C5FA982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93" y="2894"/>
              <a:ext cx="13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HY동녘M" pitchFamily="18" charset="-127"/>
                </a:rPr>
                <a:t>4</a:t>
              </a:r>
            </a:p>
          </p:txBody>
        </p:sp>
      </p:grpSp>
      <p:grpSp>
        <p:nvGrpSpPr>
          <p:cNvPr id="56327" name="Group 34">
            <a:extLst>
              <a:ext uri="{FF2B5EF4-FFF2-40B4-BE49-F238E27FC236}">
                <a16:creationId xmlns:a16="http://schemas.microsoft.com/office/drawing/2014/main" id="{9CEED66B-EFCA-BF31-CC19-C4D76640ED37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4359275"/>
            <a:ext cx="8128000" cy="641350"/>
            <a:chOff x="1296" y="3360"/>
            <a:chExt cx="2976" cy="432"/>
          </a:xfrm>
        </p:grpSpPr>
        <p:sp>
          <p:nvSpPr>
            <p:cNvPr id="56338" name="AutoShape 26">
              <a:extLst>
                <a:ext uri="{FF2B5EF4-FFF2-40B4-BE49-F238E27FC236}">
                  <a16:creationId xmlns:a16="http://schemas.microsoft.com/office/drawing/2014/main" id="{0CC267DC-BF94-EC24-FB96-6B2E8E0128E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3435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D4DFFF"/>
                </a:gs>
                <a:gs pos="100000">
                  <a:srgbClr val="3366FF"/>
                </a:gs>
              </a:gsLst>
              <a:lin ang="0" scaled="1"/>
            </a:gra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HY동녘M" pitchFamily="18" charset="-127"/>
              </a:endParaRPr>
            </a:p>
          </p:txBody>
        </p:sp>
        <p:sp>
          <p:nvSpPr>
            <p:cNvPr id="56339" name="AutoShape 27">
              <a:extLst>
                <a:ext uri="{FF2B5EF4-FFF2-40B4-BE49-F238E27FC236}">
                  <a16:creationId xmlns:a16="http://schemas.microsoft.com/office/drawing/2014/main" id="{10CF1926-06F2-D444-F9F1-E82BC94E09A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3360"/>
              <a:ext cx="432" cy="432"/>
            </a:xfrm>
            <a:prstGeom prst="diamond">
              <a:avLst/>
            </a:prstGeom>
            <a:gradFill rotWithShape="1">
              <a:gsLst>
                <a:gs pos="0">
                  <a:srgbClr val="182F76"/>
                </a:gs>
                <a:gs pos="100000">
                  <a:srgbClr val="3366FF"/>
                </a:gs>
              </a:gsLst>
              <a:lin ang="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HY동녘M" pitchFamily="18" charset="-127"/>
              </a:endParaRPr>
            </a:p>
          </p:txBody>
        </p:sp>
        <p:sp>
          <p:nvSpPr>
            <p:cNvPr id="56340" name="Text Box 28">
              <a:extLst>
                <a:ext uri="{FF2B5EF4-FFF2-40B4-BE49-F238E27FC236}">
                  <a16:creationId xmlns:a16="http://schemas.microsoft.com/office/drawing/2014/main" id="{2D596E20-67BC-221C-8E21-A1A8917A91A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80" y="3429"/>
              <a:ext cx="2493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400">
                  <a:latin typeface="HY동녘M" pitchFamily="18" charset="-127"/>
                </a:rPr>
                <a:t> 데이타 사이에 존재하는 복잡한 관련성을 표현</a:t>
              </a:r>
            </a:p>
          </p:txBody>
        </p:sp>
        <p:sp>
          <p:nvSpPr>
            <p:cNvPr id="56341" name="Text Box 29">
              <a:extLst>
                <a:ext uri="{FF2B5EF4-FFF2-40B4-BE49-F238E27FC236}">
                  <a16:creationId xmlns:a16="http://schemas.microsoft.com/office/drawing/2014/main" id="{DFBF6962-C36C-8368-A34C-2A6AC22F554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93" y="3422"/>
              <a:ext cx="13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HY동녘M" pitchFamily="18" charset="-127"/>
                </a:rPr>
                <a:t>5</a:t>
              </a:r>
            </a:p>
          </p:txBody>
        </p:sp>
      </p:grpSp>
      <p:grpSp>
        <p:nvGrpSpPr>
          <p:cNvPr id="56328" name="그룹 38">
            <a:extLst>
              <a:ext uri="{FF2B5EF4-FFF2-40B4-BE49-F238E27FC236}">
                <a16:creationId xmlns:a16="http://schemas.microsoft.com/office/drawing/2014/main" id="{BFA4A940-8008-A260-4891-C2BB0A9FAA68}"/>
              </a:ext>
            </a:extLst>
          </p:cNvPr>
          <p:cNvGrpSpPr>
            <a:grpSpLocks/>
          </p:cNvGrpSpPr>
          <p:nvPr/>
        </p:nvGrpSpPr>
        <p:grpSpPr bwMode="auto">
          <a:xfrm>
            <a:off x="587375" y="5143500"/>
            <a:ext cx="8128000" cy="642938"/>
            <a:chOff x="587375" y="5065713"/>
            <a:chExt cx="8128000" cy="642937"/>
          </a:xfrm>
        </p:grpSpPr>
        <p:sp>
          <p:nvSpPr>
            <p:cNvPr id="56334" name="AutoShape 20">
              <a:extLst>
                <a:ext uri="{FF2B5EF4-FFF2-40B4-BE49-F238E27FC236}">
                  <a16:creationId xmlns:a16="http://schemas.microsoft.com/office/drawing/2014/main" id="{00A34EA2-55D5-1CC1-75FC-910DDA8458A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43013" y="5165726"/>
              <a:ext cx="7472362" cy="42862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D6B19C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0"/>
            </a:gra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HY동녘M" pitchFamily="18" charset="-127"/>
              </a:endParaRPr>
            </a:p>
          </p:txBody>
        </p:sp>
        <p:sp>
          <p:nvSpPr>
            <p:cNvPr id="56335" name="AutoShape 21">
              <a:extLst>
                <a:ext uri="{FF2B5EF4-FFF2-40B4-BE49-F238E27FC236}">
                  <a16:creationId xmlns:a16="http://schemas.microsoft.com/office/drawing/2014/main" id="{A0BBAAC5-CB0C-371C-2640-FB401744608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87375" y="5065713"/>
              <a:ext cx="1179513" cy="642937"/>
            </a:xfrm>
            <a:prstGeom prst="diamond">
              <a:avLst/>
            </a:prstGeom>
            <a:gradFill rotWithShape="1">
              <a:gsLst>
                <a:gs pos="0">
                  <a:srgbClr val="D6B19C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0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HY동녘M" pitchFamily="18" charset="-127"/>
              </a:endParaRPr>
            </a:p>
          </p:txBody>
        </p:sp>
        <p:sp>
          <p:nvSpPr>
            <p:cNvPr id="56336" name="Text Box 22">
              <a:extLst>
                <a:ext uri="{FF2B5EF4-FFF2-40B4-BE49-F238E27FC236}">
                  <a16:creationId xmlns:a16="http://schemas.microsoft.com/office/drawing/2014/main" id="{D1D9E602-2515-548D-57C1-6189FE15A78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36713" y="5129213"/>
              <a:ext cx="5899150" cy="573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400">
                  <a:latin typeface="HY동녘M" pitchFamily="18" charset="-127"/>
                </a:rPr>
                <a:t> 데이타베이스의 무결성을 보장</a:t>
              </a:r>
            </a:p>
          </p:txBody>
        </p:sp>
        <p:sp>
          <p:nvSpPr>
            <p:cNvPr id="56337" name="Text Box 23">
              <a:extLst>
                <a:ext uri="{FF2B5EF4-FFF2-40B4-BE49-F238E27FC236}">
                  <a16:creationId xmlns:a16="http://schemas.microsoft.com/office/drawing/2014/main" id="{6BE8F8B3-E0B1-B89D-2CF1-30D863BEFE9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852488" y="5145088"/>
              <a:ext cx="3778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HY동녘M" pitchFamily="18" charset="-127"/>
                </a:rPr>
                <a:t>6</a:t>
              </a:r>
            </a:p>
          </p:txBody>
        </p:sp>
      </p:grpSp>
      <p:grpSp>
        <p:nvGrpSpPr>
          <p:cNvPr id="56329" name="Group 34">
            <a:extLst>
              <a:ext uri="{FF2B5EF4-FFF2-40B4-BE49-F238E27FC236}">
                <a16:creationId xmlns:a16="http://schemas.microsoft.com/office/drawing/2014/main" id="{4D66E1AF-9972-646D-A876-8185ADBD558E}"/>
              </a:ext>
            </a:extLst>
          </p:cNvPr>
          <p:cNvGrpSpPr>
            <a:grpSpLocks/>
          </p:cNvGrpSpPr>
          <p:nvPr/>
        </p:nvGrpSpPr>
        <p:grpSpPr bwMode="auto">
          <a:xfrm>
            <a:off x="587375" y="5859463"/>
            <a:ext cx="8128000" cy="641350"/>
            <a:chOff x="1296" y="3360"/>
            <a:chExt cx="2976" cy="432"/>
          </a:xfrm>
        </p:grpSpPr>
        <p:sp>
          <p:nvSpPr>
            <p:cNvPr id="56330" name="AutoShape 26">
              <a:extLst>
                <a:ext uri="{FF2B5EF4-FFF2-40B4-BE49-F238E27FC236}">
                  <a16:creationId xmlns:a16="http://schemas.microsoft.com/office/drawing/2014/main" id="{24E22B67-885C-305A-55A1-96536F6EC9F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3435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/>
            </a:gra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HY동녘M" pitchFamily="18" charset="-127"/>
              </a:endParaRPr>
            </a:p>
          </p:txBody>
        </p:sp>
        <p:sp>
          <p:nvSpPr>
            <p:cNvPr id="56331" name="AutoShape 27">
              <a:extLst>
                <a:ext uri="{FF2B5EF4-FFF2-40B4-BE49-F238E27FC236}">
                  <a16:creationId xmlns:a16="http://schemas.microsoft.com/office/drawing/2014/main" id="{E23B82AC-9178-8D37-0F39-0590ACCDC2D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3360"/>
              <a:ext cx="432" cy="432"/>
            </a:xfrm>
            <a:prstGeom prst="diamond">
              <a:avLst/>
            </a:prstGeom>
            <a:gradFill rotWithShape="1"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HY동녘M" pitchFamily="18" charset="-127"/>
              </a:endParaRPr>
            </a:p>
          </p:txBody>
        </p:sp>
        <p:sp>
          <p:nvSpPr>
            <p:cNvPr id="56332" name="Text Box 28">
              <a:extLst>
                <a:ext uri="{FF2B5EF4-FFF2-40B4-BE49-F238E27FC236}">
                  <a16:creationId xmlns:a16="http://schemas.microsoft.com/office/drawing/2014/main" id="{64DC67A4-916B-BD49-2EF6-4DB10EC739E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80" y="3446"/>
              <a:ext cx="216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400">
                  <a:latin typeface="HY동녘M" pitchFamily="18" charset="-127"/>
                </a:rPr>
                <a:t> 백업과 복구 기능</a:t>
              </a:r>
              <a:endParaRPr lang="en-US" altLang="ko-KR" sz="2400" b="1">
                <a:solidFill>
                  <a:srgbClr val="000000"/>
                </a:solidFill>
                <a:latin typeface="HY동녘M" pitchFamily="18" charset="-127"/>
              </a:endParaRPr>
            </a:p>
          </p:txBody>
        </p:sp>
        <p:sp>
          <p:nvSpPr>
            <p:cNvPr id="56333" name="Text Box 29">
              <a:extLst>
                <a:ext uri="{FF2B5EF4-FFF2-40B4-BE49-F238E27FC236}">
                  <a16:creationId xmlns:a16="http://schemas.microsoft.com/office/drawing/2014/main" id="{D6FC2A72-2EBC-DCA9-53CC-4A9AB81E9B1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93" y="3422"/>
              <a:ext cx="13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HY동녘M" pitchFamily="18" charset="-127"/>
                </a:rPr>
                <a:t>7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>
            <a:extLst>
              <a:ext uri="{FF2B5EF4-FFF2-40B4-BE49-F238E27FC236}">
                <a16:creationId xmlns:a16="http://schemas.microsoft.com/office/drawing/2014/main" id="{F4ED70A5-7649-2DB2-6142-C5456CBD2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9" t="17232" r="9392" b="203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Oval 115">
            <a:extLst>
              <a:ext uri="{FF2B5EF4-FFF2-40B4-BE49-F238E27FC236}">
                <a16:creationId xmlns:a16="http://schemas.microsoft.com/office/drawing/2014/main" id="{DA93B508-0012-2403-A8E7-6E81505073DF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90800" y="1924050"/>
            <a:ext cx="4038600" cy="39624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HY동녘M" pitchFamily="18" charset="-127"/>
            </a:endParaRPr>
          </a:p>
        </p:txBody>
      </p:sp>
      <p:grpSp>
        <p:nvGrpSpPr>
          <p:cNvPr id="58372" name="Group 3">
            <a:extLst>
              <a:ext uri="{FF2B5EF4-FFF2-40B4-BE49-F238E27FC236}">
                <a16:creationId xmlns:a16="http://schemas.microsoft.com/office/drawing/2014/main" id="{90DF256A-D9E6-0CD8-14A6-04D0CCC102F2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2914650"/>
            <a:ext cx="2057400" cy="2133600"/>
            <a:chOff x="2016" y="1920"/>
            <a:chExt cx="1680" cy="1680"/>
          </a:xfrm>
        </p:grpSpPr>
        <p:sp>
          <p:nvSpPr>
            <p:cNvPr id="58437" name="Oval 4">
              <a:extLst>
                <a:ext uri="{FF2B5EF4-FFF2-40B4-BE49-F238E27FC236}">
                  <a16:creationId xmlns:a16="http://schemas.microsoft.com/office/drawing/2014/main" id="{6658E421-6A40-F914-6E1C-C61D6119424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5D46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HY동녘M" pitchFamily="18" charset="-127"/>
              </a:endParaRPr>
            </a:p>
          </p:txBody>
        </p:sp>
        <p:sp>
          <p:nvSpPr>
            <p:cNvPr id="58438" name="Freeform 5">
              <a:extLst>
                <a:ext uri="{FF2B5EF4-FFF2-40B4-BE49-F238E27FC236}">
                  <a16:creationId xmlns:a16="http://schemas.microsoft.com/office/drawing/2014/main" id="{E6D616D8-B452-D366-45D3-0A8190BACC69}"/>
                </a:ext>
              </a:extLst>
            </p:cNvPr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976 w 1321"/>
                <a:gd name="T1" fmla="*/ 70 h 712"/>
                <a:gd name="T2" fmla="*/ 989 w 1321"/>
                <a:gd name="T3" fmla="*/ 77 h 712"/>
                <a:gd name="T4" fmla="*/ 992 w 1321"/>
                <a:gd name="T5" fmla="*/ 84 h 712"/>
                <a:gd name="T6" fmla="*/ 987 w 1321"/>
                <a:gd name="T7" fmla="*/ 91 h 712"/>
                <a:gd name="T8" fmla="*/ 974 w 1321"/>
                <a:gd name="T9" fmla="*/ 95 h 712"/>
                <a:gd name="T10" fmla="*/ 955 w 1321"/>
                <a:gd name="T11" fmla="*/ 102 h 712"/>
                <a:gd name="T12" fmla="*/ 930 w 1321"/>
                <a:gd name="T13" fmla="*/ 106 h 712"/>
                <a:gd name="T14" fmla="*/ 898 w 1321"/>
                <a:gd name="T15" fmla="*/ 110 h 712"/>
                <a:gd name="T16" fmla="*/ 861 w 1321"/>
                <a:gd name="T17" fmla="*/ 114 h 712"/>
                <a:gd name="T18" fmla="*/ 820 w 1321"/>
                <a:gd name="T19" fmla="*/ 118 h 712"/>
                <a:gd name="T20" fmla="*/ 774 w 1321"/>
                <a:gd name="T21" fmla="*/ 119 h 712"/>
                <a:gd name="T22" fmla="*/ 726 w 1321"/>
                <a:gd name="T23" fmla="*/ 120 h 712"/>
                <a:gd name="T24" fmla="*/ 673 w 1321"/>
                <a:gd name="T25" fmla="*/ 124 h 712"/>
                <a:gd name="T26" fmla="*/ 619 w 1321"/>
                <a:gd name="T27" fmla="*/ 125 h 712"/>
                <a:gd name="T28" fmla="*/ 597 w 1321"/>
                <a:gd name="T29" fmla="*/ 126 h 712"/>
                <a:gd name="T30" fmla="*/ 358 w 1321"/>
                <a:gd name="T31" fmla="*/ 126 h 712"/>
                <a:gd name="T32" fmla="*/ 354 w 1321"/>
                <a:gd name="T33" fmla="*/ 126 h 712"/>
                <a:gd name="T34" fmla="*/ 307 w 1321"/>
                <a:gd name="T35" fmla="*/ 125 h 712"/>
                <a:gd name="T36" fmla="*/ 262 w 1321"/>
                <a:gd name="T37" fmla="*/ 124 h 712"/>
                <a:gd name="T38" fmla="*/ 219 w 1321"/>
                <a:gd name="T39" fmla="*/ 122 h 712"/>
                <a:gd name="T40" fmla="*/ 177 w 1321"/>
                <a:gd name="T41" fmla="*/ 119 h 712"/>
                <a:gd name="T42" fmla="*/ 140 w 1321"/>
                <a:gd name="T43" fmla="*/ 119 h 712"/>
                <a:gd name="T44" fmla="*/ 108 w 1321"/>
                <a:gd name="T45" fmla="*/ 116 h 712"/>
                <a:gd name="T46" fmla="*/ 75 w 1321"/>
                <a:gd name="T47" fmla="*/ 113 h 712"/>
                <a:gd name="T48" fmla="*/ 52 w 1321"/>
                <a:gd name="T49" fmla="*/ 111 h 712"/>
                <a:gd name="T50" fmla="*/ 26 w 1321"/>
                <a:gd name="T51" fmla="*/ 106 h 712"/>
                <a:gd name="T52" fmla="*/ 18 w 1321"/>
                <a:gd name="T53" fmla="*/ 102 h 712"/>
                <a:gd name="T54" fmla="*/ 6 w 1321"/>
                <a:gd name="T55" fmla="*/ 98 h 712"/>
                <a:gd name="T56" fmla="*/ 0 w 1321"/>
                <a:gd name="T57" fmla="*/ 92 h 712"/>
                <a:gd name="T58" fmla="*/ 0 w 1321"/>
                <a:gd name="T59" fmla="*/ 91 h 712"/>
                <a:gd name="T60" fmla="*/ 4 w 1321"/>
                <a:gd name="T61" fmla="*/ 84 h 712"/>
                <a:gd name="T62" fmla="*/ 16 w 1321"/>
                <a:gd name="T63" fmla="*/ 78 h 712"/>
                <a:gd name="T64" fmla="*/ 36 w 1321"/>
                <a:gd name="T65" fmla="*/ 65 h 712"/>
                <a:gd name="T66" fmla="*/ 71 w 1321"/>
                <a:gd name="T67" fmla="*/ 53 h 712"/>
                <a:gd name="T68" fmla="*/ 112 w 1321"/>
                <a:gd name="T69" fmla="*/ 42 h 712"/>
                <a:gd name="T70" fmla="*/ 154 w 1321"/>
                <a:gd name="T71" fmla="*/ 30 h 712"/>
                <a:gd name="T72" fmla="*/ 203 w 1321"/>
                <a:gd name="T73" fmla="*/ 21 h 712"/>
                <a:gd name="T74" fmla="*/ 257 w 1321"/>
                <a:gd name="T75" fmla="*/ 14 h 712"/>
                <a:gd name="T76" fmla="*/ 312 w 1321"/>
                <a:gd name="T77" fmla="*/ 8 h 712"/>
                <a:gd name="T78" fmla="*/ 374 w 1321"/>
                <a:gd name="T79" fmla="*/ 4 h 712"/>
                <a:gd name="T80" fmla="*/ 436 w 1321"/>
                <a:gd name="T81" fmla="*/ 4 h 712"/>
                <a:gd name="T82" fmla="*/ 501 w 1321"/>
                <a:gd name="T83" fmla="*/ 0 h 712"/>
                <a:gd name="T84" fmla="*/ 501 w 1321"/>
                <a:gd name="T85" fmla="*/ 0 h 712"/>
                <a:gd name="T86" fmla="*/ 570 w 1321"/>
                <a:gd name="T87" fmla="*/ 4 h 712"/>
                <a:gd name="T88" fmla="*/ 636 w 1321"/>
                <a:gd name="T89" fmla="*/ 4 h 712"/>
                <a:gd name="T90" fmla="*/ 700 w 1321"/>
                <a:gd name="T91" fmla="*/ 9 h 712"/>
                <a:gd name="T92" fmla="*/ 759 w 1321"/>
                <a:gd name="T93" fmla="*/ 16 h 712"/>
                <a:gd name="T94" fmla="*/ 812 w 1321"/>
                <a:gd name="T95" fmla="*/ 24 h 712"/>
                <a:gd name="T96" fmla="*/ 862 w 1321"/>
                <a:gd name="T97" fmla="*/ 34 h 712"/>
                <a:gd name="T98" fmla="*/ 907 w 1321"/>
                <a:gd name="T99" fmla="*/ 45 h 712"/>
                <a:gd name="T100" fmla="*/ 945 w 1321"/>
                <a:gd name="T101" fmla="*/ 57 h 712"/>
                <a:gd name="T102" fmla="*/ 976 w 1321"/>
                <a:gd name="T103" fmla="*/ 70 h 712"/>
                <a:gd name="T104" fmla="*/ 976 w 1321"/>
                <a:gd name="T105" fmla="*/ 70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00CC9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" name="Text Box 6">
            <a:extLst>
              <a:ext uri="{FF2B5EF4-FFF2-40B4-BE49-F238E27FC236}">
                <a16:creationId xmlns:a16="http://schemas.microsoft.com/office/drawing/2014/main" id="{B8EF57BF-1CA8-2326-6006-AC26C8A74F7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57625" y="3576638"/>
            <a:ext cx="1471613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동녘M" pitchFamily="18" charset="-127"/>
                <a:ea typeface="HY동녘M" pitchFamily="18" charset="-127"/>
              </a:rPr>
              <a:t>DBMS</a:t>
            </a:r>
            <a:r>
              <a:rPr lang="ko-KR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동녘M" pitchFamily="18" charset="-127"/>
                <a:ea typeface="HY동녘M" pitchFamily="18" charset="-127"/>
              </a:rPr>
              <a:t>의 </a:t>
            </a:r>
            <a:endParaRPr lang="en-US" altLang="ko-KR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Y동녘M" pitchFamily="18" charset="-127"/>
              <a:ea typeface="HY동녘M" pitchFamily="18" charset="-127"/>
            </a:endParaRPr>
          </a:p>
          <a:p>
            <a:pPr eaLnBrk="1" latinLnBrk="1" hangingPunct="1">
              <a:defRPr/>
            </a:pPr>
            <a:r>
              <a:rPr lang="ko-KR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동녘M" pitchFamily="18" charset="-127"/>
                <a:ea typeface="HY동녘M" pitchFamily="18" charset="-127"/>
              </a:rPr>
              <a:t>사용효과</a:t>
            </a:r>
            <a:endParaRPr lang="en-US" altLang="ko-KR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58374" name="Group 127">
            <a:extLst>
              <a:ext uri="{FF2B5EF4-FFF2-40B4-BE49-F238E27FC236}">
                <a16:creationId xmlns:a16="http://schemas.microsoft.com/office/drawing/2014/main" id="{9D2423D1-6CC6-E0A7-922B-A656B94D648E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1517650"/>
            <a:ext cx="685800" cy="658813"/>
            <a:chOff x="2640" y="1088"/>
            <a:chExt cx="432" cy="415"/>
          </a:xfrm>
        </p:grpSpPr>
        <p:grpSp>
          <p:nvGrpSpPr>
            <p:cNvPr id="58433" name="Group 8">
              <a:extLst>
                <a:ext uri="{FF2B5EF4-FFF2-40B4-BE49-F238E27FC236}">
                  <a16:creationId xmlns:a16="http://schemas.microsoft.com/office/drawing/2014/main" id="{E383A357-EAD5-A4FE-6B65-85FA039175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1088"/>
              <a:ext cx="432" cy="415"/>
              <a:chOff x="2016" y="1920"/>
              <a:chExt cx="1680" cy="1680"/>
            </a:xfrm>
          </p:grpSpPr>
          <p:sp>
            <p:nvSpPr>
              <p:cNvPr id="58435" name="Oval 9">
                <a:extLst>
                  <a:ext uri="{FF2B5EF4-FFF2-40B4-BE49-F238E27FC236}">
                    <a16:creationId xmlns:a16="http://schemas.microsoft.com/office/drawing/2014/main" id="{1316115A-F34E-AF1F-7D1C-43C48958997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6C5600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HY동녘M" pitchFamily="18" charset="-127"/>
                </a:endParaRPr>
              </a:p>
            </p:txBody>
          </p:sp>
          <p:sp>
            <p:nvSpPr>
              <p:cNvPr id="58436" name="Freeform 10">
                <a:extLst>
                  <a:ext uri="{FF2B5EF4-FFF2-40B4-BE49-F238E27FC236}">
                    <a16:creationId xmlns:a16="http://schemas.microsoft.com/office/drawing/2014/main" id="{FCF7F5EA-319C-C3BE-19A2-3E7C572D1EBB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976 w 1321"/>
                  <a:gd name="T1" fmla="*/ 70 h 712"/>
                  <a:gd name="T2" fmla="*/ 989 w 1321"/>
                  <a:gd name="T3" fmla="*/ 77 h 712"/>
                  <a:gd name="T4" fmla="*/ 992 w 1321"/>
                  <a:gd name="T5" fmla="*/ 84 h 712"/>
                  <a:gd name="T6" fmla="*/ 987 w 1321"/>
                  <a:gd name="T7" fmla="*/ 91 h 712"/>
                  <a:gd name="T8" fmla="*/ 974 w 1321"/>
                  <a:gd name="T9" fmla="*/ 95 h 712"/>
                  <a:gd name="T10" fmla="*/ 955 w 1321"/>
                  <a:gd name="T11" fmla="*/ 102 h 712"/>
                  <a:gd name="T12" fmla="*/ 930 w 1321"/>
                  <a:gd name="T13" fmla="*/ 106 h 712"/>
                  <a:gd name="T14" fmla="*/ 898 w 1321"/>
                  <a:gd name="T15" fmla="*/ 110 h 712"/>
                  <a:gd name="T16" fmla="*/ 861 w 1321"/>
                  <a:gd name="T17" fmla="*/ 114 h 712"/>
                  <a:gd name="T18" fmla="*/ 820 w 1321"/>
                  <a:gd name="T19" fmla="*/ 118 h 712"/>
                  <a:gd name="T20" fmla="*/ 774 w 1321"/>
                  <a:gd name="T21" fmla="*/ 119 h 712"/>
                  <a:gd name="T22" fmla="*/ 726 w 1321"/>
                  <a:gd name="T23" fmla="*/ 120 h 712"/>
                  <a:gd name="T24" fmla="*/ 673 w 1321"/>
                  <a:gd name="T25" fmla="*/ 124 h 712"/>
                  <a:gd name="T26" fmla="*/ 619 w 1321"/>
                  <a:gd name="T27" fmla="*/ 125 h 712"/>
                  <a:gd name="T28" fmla="*/ 597 w 1321"/>
                  <a:gd name="T29" fmla="*/ 126 h 712"/>
                  <a:gd name="T30" fmla="*/ 358 w 1321"/>
                  <a:gd name="T31" fmla="*/ 126 h 712"/>
                  <a:gd name="T32" fmla="*/ 354 w 1321"/>
                  <a:gd name="T33" fmla="*/ 126 h 712"/>
                  <a:gd name="T34" fmla="*/ 307 w 1321"/>
                  <a:gd name="T35" fmla="*/ 125 h 712"/>
                  <a:gd name="T36" fmla="*/ 262 w 1321"/>
                  <a:gd name="T37" fmla="*/ 124 h 712"/>
                  <a:gd name="T38" fmla="*/ 219 w 1321"/>
                  <a:gd name="T39" fmla="*/ 122 h 712"/>
                  <a:gd name="T40" fmla="*/ 177 w 1321"/>
                  <a:gd name="T41" fmla="*/ 119 h 712"/>
                  <a:gd name="T42" fmla="*/ 140 w 1321"/>
                  <a:gd name="T43" fmla="*/ 119 h 712"/>
                  <a:gd name="T44" fmla="*/ 108 w 1321"/>
                  <a:gd name="T45" fmla="*/ 116 h 712"/>
                  <a:gd name="T46" fmla="*/ 75 w 1321"/>
                  <a:gd name="T47" fmla="*/ 113 h 712"/>
                  <a:gd name="T48" fmla="*/ 52 w 1321"/>
                  <a:gd name="T49" fmla="*/ 111 h 712"/>
                  <a:gd name="T50" fmla="*/ 26 w 1321"/>
                  <a:gd name="T51" fmla="*/ 106 h 712"/>
                  <a:gd name="T52" fmla="*/ 18 w 1321"/>
                  <a:gd name="T53" fmla="*/ 102 h 712"/>
                  <a:gd name="T54" fmla="*/ 6 w 1321"/>
                  <a:gd name="T55" fmla="*/ 98 h 712"/>
                  <a:gd name="T56" fmla="*/ 0 w 1321"/>
                  <a:gd name="T57" fmla="*/ 92 h 712"/>
                  <a:gd name="T58" fmla="*/ 0 w 1321"/>
                  <a:gd name="T59" fmla="*/ 91 h 712"/>
                  <a:gd name="T60" fmla="*/ 4 w 1321"/>
                  <a:gd name="T61" fmla="*/ 84 h 712"/>
                  <a:gd name="T62" fmla="*/ 16 w 1321"/>
                  <a:gd name="T63" fmla="*/ 78 h 712"/>
                  <a:gd name="T64" fmla="*/ 36 w 1321"/>
                  <a:gd name="T65" fmla="*/ 65 h 712"/>
                  <a:gd name="T66" fmla="*/ 71 w 1321"/>
                  <a:gd name="T67" fmla="*/ 53 h 712"/>
                  <a:gd name="T68" fmla="*/ 112 w 1321"/>
                  <a:gd name="T69" fmla="*/ 42 h 712"/>
                  <a:gd name="T70" fmla="*/ 154 w 1321"/>
                  <a:gd name="T71" fmla="*/ 30 h 712"/>
                  <a:gd name="T72" fmla="*/ 203 w 1321"/>
                  <a:gd name="T73" fmla="*/ 21 h 712"/>
                  <a:gd name="T74" fmla="*/ 257 w 1321"/>
                  <a:gd name="T75" fmla="*/ 14 h 712"/>
                  <a:gd name="T76" fmla="*/ 312 w 1321"/>
                  <a:gd name="T77" fmla="*/ 8 h 712"/>
                  <a:gd name="T78" fmla="*/ 374 w 1321"/>
                  <a:gd name="T79" fmla="*/ 4 h 712"/>
                  <a:gd name="T80" fmla="*/ 436 w 1321"/>
                  <a:gd name="T81" fmla="*/ 4 h 712"/>
                  <a:gd name="T82" fmla="*/ 501 w 1321"/>
                  <a:gd name="T83" fmla="*/ 0 h 712"/>
                  <a:gd name="T84" fmla="*/ 501 w 1321"/>
                  <a:gd name="T85" fmla="*/ 0 h 712"/>
                  <a:gd name="T86" fmla="*/ 570 w 1321"/>
                  <a:gd name="T87" fmla="*/ 4 h 712"/>
                  <a:gd name="T88" fmla="*/ 636 w 1321"/>
                  <a:gd name="T89" fmla="*/ 4 h 712"/>
                  <a:gd name="T90" fmla="*/ 700 w 1321"/>
                  <a:gd name="T91" fmla="*/ 9 h 712"/>
                  <a:gd name="T92" fmla="*/ 759 w 1321"/>
                  <a:gd name="T93" fmla="*/ 16 h 712"/>
                  <a:gd name="T94" fmla="*/ 812 w 1321"/>
                  <a:gd name="T95" fmla="*/ 24 h 712"/>
                  <a:gd name="T96" fmla="*/ 862 w 1321"/>
                  <a:gd name="T97" fmla="*/ 34 h 712"/>
                  <a:gd name="T98" fmla="*/ 907 w 1321"/>
                  <a:gd name="T99" fmla="*/ 45 h 712"/>
                  <a:gd name="T100" fmla="*/ 945 w 1321"/>
                  <a:gd name="T101" fmla="*/ 57 h 712"/>
                  <a:gd name="T102" fmla="*/ 976 w 1321"/>
                  <a:gd name="T103" fmla="*/ 70 h 712"/>
                  <a:gd name="T104" fmla="*/ 976 w 1321"/>
                  <a:gd name="T105" fmla="*/ 70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CC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2518384B-5F96-247D-8713-692C818FA61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734" y="1152"/>
              <a:ext cx="243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Y동녘M" panose="02030600000101010101" pitchFamily="18" charset="-127"/>
                  <a:ea typeface="HY동녘M" panose="02030600000101010101" pitchFamily="18" charset="-127"/>
                </a:rPr>
                <a:t>B</a:t>
              </a:r>
            </a:p>
          </p:txBody>
        </p:sp>
      </p:grpSp>
      <p:grpSp>
        <p:nvGrpSpPr>
          <p:cNvPr id="58375" name="Group 123">
            <a:extLst>
              <a:ext uri="{FF2B5EF4-FFF2-40B4-BE49-F238E27FC236}">
                <a16:creationId xmlns:a16="http://schemas.microsoft.com/office/drawing/2014/main" id="{2000DAF2-706B-90FE-5EF6-F46C830C5590}"/>
              </a:ext>
            </a:extLst>
          </p:cNvPr>
          <p:cNvGrpSpPr>
            <a:grpSpLocks/>
          </p:cNvGrpSpPr>
          <p:nvPr/>
        </p:nvGrpSpPr>
        <p:grpSpPr bwMode="auto">
          <a:xfrm>
            <a:off x="3549650" y="4856163"/>
            <a:ext cx="319088" cy="279400"/>
            <a:chOff x="2236" y="3191"/>
            <a:chExt cx="201" cy="176"/>
          </a:xfrm>
        </p:grpSpPr>
        <p:sp>
          <p:nvSpPr>
            <p:cNvPr id="58431" name="Oval 64">
              <a:extLst>
                <a:ext uri="{FF2B5EF4-FFF2-40B4-BE49-F238E27FC236}">
                  <a16:creationId xmlns:a16="http://schemas.microsoft.com/office/drawing/2014/main" id="{F37BC86D-73D4-E246-2320-C0389D579C7B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3372907">
              <a:off x="2239" y="3282"/>
              <a:ext cx="82" cy="87"/>
            </a:xfrm>
            <a:prstGeom prst="ellipse">
              <a:avLst/>
            </a:prstGeom>
            <a:gradFill rotWithShape="1">
              <a:gsLst>
                <a:gs pos="0">
                  <a:srgbClr val="33CCCC"/>
                </a:gs>
                <a:gs pos="100000">
                  <a:srgbClr val="228888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HY동녘M" pitchFamily="18" charset="-127"/>
              </a:endParaRPr>
            </a:p>
          </p:txBody>
        </p:sp>
        <p:sp>
          <p:nvSpPr>
            <p:cNvPr id="58432" name="Oval 65">
              <a:extLst>
                <a:ext uri="{FF2B5EF4-FFF2-40B4-BE49-F238E27FC236}">
                  <a16:creationId xmlns:a16="http://schemas.microsoft.com/office/drawing/2014/main" id="{EEAF1D5D-2558-84BC-36F4-B90DF1397052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3372907">
              <a:off x="2353" y="3188"/>
              <a:ext cx="82" cy="87"/>
            </a:xfrm>
            <a:prstGeom prst="ellipse">
              <a:avLst/>
            </a:prstGeom>
            <a:gradFill rotWithShape="1">
              <a:gsLst>
                <a:gs pos="0">
                  <a:srgbClr val="33CCCC"/>
                </a:gs>
                <a:gs pos="100000">
                  <a:srgbClr val="228888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HY동녘M" pitchFamily="18" charset="-127"/>
              </a:endParaRPr>
            </a:p>
          </p:txBody>
        </p:sp>
      </p:grpSp>
      <p:grpSp>
        <p:nvGrpSpPr>
          <p:cNvPr id="58376" name="Group 122">
            <a:extLst>
              <a:ext uri="{FF2B5EF4-FFF2-40B4-BE49-F238E27FC236}">
                <a16:creationId xmlns:a16="http://schemas.microsoft.com/office/drawing/2014/main" id="{EA57B893-2A25-037C-2C10-E655C8953B0B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5119688"/>
            <a:ext cx="685800" cy="685800"/>
            <a:chOff x="1824" y="3357"/>
            <a:chExt cx="432" cy="432"/>
          </a:xfrm>
        </p:grpSpPr>
        <p:grpSp>
          <p:nvGrpSpPr>
            <p:cNvPr id="58427" name="Group 70">
              <a:extLst>
                <a:ext uri="{FF2B5EF4-FFF2-40B4-BE49-F238E27FC236}">
                  <a16:creationId xmlns:a16="http://schemas.microsoft.com/office/drawing/2014/main" id="{D65B043D-8C25-00E0-9069-B089B6C14F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3357"/>
              <a:ext cx="432" cy="432"/>
              <a:chOff x="2016" y="1920"/>
              <a:chExt cx="1680" cy="1680"/>
            </a:xfrm>
          </p:grpSpPr>
          <p:sp>
            <p:nvSpPr>
              <p:cNvPr id="58429" name="Oval 71">
                <a:extLst>
                  <a:ext uri="{FF2B5EF4-FFF2-40B4-BE49-F238E27FC236}">
                    <a16:creationId xmlns:a16="http://schemas.microsoft.com/office/drawing/2014/main" id="{717A6EE4-F9C2-C3FD-2A61-4254AC92E94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CC"/>
                  </a:gs>
                  <a:gs pos="100000">
                    <a:srgbClr val="0C3232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HY동녘M" pitchFamily="18" charset="-127"/>
                </a:endParaRPr>
              </a:p>
            </p:txBody>
          </p:sp>
          <p:sp>
            <p:nvSpPr>
              <p:cNvPr id="58430" name="Freeform 72">
                <a:extLst>
                  <a:ext uri="{FF2B5EF4-FFF2-40B4-BE49-F238E27FC236}">
                    <a16:creationId xmlns:a16="http://schemas.microsoft.com/office/drawing/2014/main" id="{17FBE054-00F8-B325-D4D2-186FFE535E48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976 w 1321"/>
                  <a:gd name="T1" fmla="*/ 70 h 712"/>
                  <a:gd name="T2" fmla="*/ 989 w 1321"/>
                  <a:gd name="T3" fmla="*/ 77 h 712"/>
                  <a:gd name="T4" fmla="*/ 992 w 1321"/>
                  <a:gd name="T5" fmla="*/ 84 h 712"/>
                  <a:gd name="T6" fmla="*/ 987 w 1321"/>
                  <a:gd name="T7" fmla="*/ 91 h 712"/>
                  <a:gd name="T8" fmla="*/ 974 w 1321"/>
                  <a:gd name="T9" fmla="*/ 95 h 712"/>
                  <a:gd name="T10" fmla="*/ 955 w 1321"/>
                  <a:gd name="T11" fmla="*/ 102 h 712"/>
                  <a:gd name="T12" fmla="*/ 930 w 1321"/>
                  <a:gd name="T13" fmla="*/ 106 h 712"/>
                  <a:gd name="T14" fmla="*/ 898 w 1321"/>
                  <a:gd name="T15" fmla="*/ 110 h 712"/>
                  <a:gd name="T16" fmla="*/ 861 w 1321"/>
                  <a:gd name="T17" fmla="*/ 114 h 712"/>
                  <a:gd name="T18" fmla="*/ 820 w 1321"/>
                  <a:gd name="T19" fmla="*/ 118 h 712"/>
                  <a:gd name="T20" fmla="*/ 774 w 1321"/>
                  <a:gd name="T21" fmla="*/ 119 h 712"/>
                  <a:gd name="T22" fmla="*/ 726 w 1321"/>
                  <a:gd name="T23" fmla="*/ 120 h 712"/>
                  <a:gd name="T24" fmla="*/ 673 w 1321"/>
                  <a:gd name="T25" fmla="*/ 124 h 712"/>
                  <a:gd name="T26" fmla="*/ 619 w 1321"/>
                  <a:gd name="T27" fmla="*/ 125 h 712"/>
                  <a:gd name="T28" fmla="*/ 597 w 1321"/>
                  <a:gd name="T29" fmla="*/ 126 h 712"/>
                  <a:gd name="T30" fmla="*/ 358 w 1321"/>
                  <a:gd name="T31" fmla="*/ 126 h 712"/>
                  <a:gd name="T32" fmla="*/ 354 w 1321"/>
                  <a:gd name="T33" fmla="*/ 126 h 712"/>
                  <a:gd name="T34" fmla="*/ 307 w 1321"/>
                  <a:gd name="T35" fmla="*/ 125 h 712"/>
                  <a:gd name="T36" fmla="*/ 262 w 1321"/>
                  <a:gd name="T37" fmla="*/ 124 h 712"/>
                  <a:gd name="T38" fmla="*/ 219 w 1321"/>
                  <a:gd name="T39" fmla="*/ 122 h 712"/>
                  <a:gd name="T40" fmla="*/ 177 w 1321"/>
                  <a:gd name="T41" fmla="*/ 119 h 712"/>
                  <a:gd name="T42" fmla="*/ 140 w 1321"/>
                  <a:gd name="T43" fmla="*/ 119 h 712"/>
                  <a:gd name="T44" fmla="*/ 108 w 1321"/>
                  <a:gd name="T45" fmla="*/ 116 h 712"/>
                  <a:gd name="T46" fmla="*/ 75 w 1321"/>
                  <a:gd name="T47" fmla="*/ 113 h 712"/>
                  <a:gd name="T48" fmla="*/ 52 w 1321"/>
                  <a:gd name="T49" fmla="*/ 111 h 712"/>
                  <a:gd name="T50" fmla="*/ 26 w 1321"/>
                  <a:gd name="T51" fmla="*/ 106 h 712"/>
                  <a:gd name="T52" fmla="*/ 18 w 1321"/>
                  <a:gd name="T53" fmla="*/ 102 h 712"/>
                  <a:gd name="T54" fmla="*/ 6 w 1321"/>
                  <a:gd name="T55" fmla="*/ 98 h 712"/>
                  <a:gd name="T56" fmla="*/ 0 w 1321"/>
                  <a:gd name="T57" fmla="*/ 92 h 712"/>
                  <a:gd name="T58" fmla="*/ 0 w 1321"/>
                  <a:gd name="T59" fmla="*/ 91 h 712"/>
                  <a:gd name="T60" fmla="*/ 4 w 1321"/>
                  <a:gd name="T61" fmla="*/ 84 h 712"/>
                  <a:gd name="T62" fmla="*/ 16 w 1321"/>
                  <a:gd name="T63" fmla="*/ 78 h 712"/>
                  <a:gd name="T64" fmla="*/ 36 w 1321"/>
                  <a:gd name="T65" fmla="*/ 65 h 712"/>
                  <a:gd name="T66" fmla="*/ 71 w 1321"/>
                  <a:gd name="T67" fmla="*/ 53 h 712"/>
                  <a:gd name="T68" fmla="*/ 112 w 1321"/>
                  <a:gd name="T69" fmla="*/ 42 h 712"/>
                  <a:gd name="T70" fmla="*/ 154 w 1321"/>
                  <a:gd name="T71" fmla="*/ 30 h 712"/>
                  <a:gd name="T72" fmla="*/ 203 w 1321"/>
                  <a:gd name="T73" fmla="*/ 21 h 712"/>
                  <a:gd name="T74" fmla="*/ 257 w 1321"/>
                  <a:gd name="T75" fmla="*/ 14 h 712"/>
                  <a:gd name="T76" fmla="*/ 312 w 1321"/>
                  <a:gd name="T77" fmla="*/ 8 h 712"/>
                  <a:gd name="T78" fmla="*/ 374 w 1321"/>
                  <a:gd name="T79" fmla="*/ 4 h 712"/>
                  <a:gd name="T80" fmla="*/ 436 w 1321"/>
                  <a:gd name="T81" fmla="*/ 4 h 712"/>
                  <a:gd name="T82" fmla="*/ 501 w 1321"/>
                  <a:gd name="T83" fmla="*/ 0 h 712"/>
                  <a:gd name="T84" fmla="*/ 501 w 1321"/>
                  <a:gd name="T85" fmla="*/ 0 h 712"/>
                  <a:gd name="T86" fmla="*/ 570 w 1321"/>
                  <a:gd name="T87" fmla="*/ 4 h 712"/>
                  <a:gd name="T88" fmla="*/ 636 w 1321"/>
                  <a:gd name="T89" fmla="*/ 4 h 712"/>
                  <a:gd name="T90" fmla="*/ 700 w 1321"/>
                  <a:gd name="T91" fmla="*/ 9 h 712"/>
                  <a:gd name="T92" fmla="*/ 759 w 1321"/>
                  <a:gd name="T93" fmla="*/ 16 h 712"/>
                  <a:gd name="T94" fmla="*/ 812 w 1321"/>
                  <a:gd name="T95" fmla="*/ 24 h 712"/>
                  <a:gd name="T96" fmla="*/ 862 w 1321"/>
                  <a:gd name="T97" fmla="*/ 34 h 712"/>
                  <a:gd name="T98" fmla="*/ 907 w 1321"/>
                  <a:gd name="T99" fmla="*/ 45 h 712"/>
                  <a:gd name="T100" fmla="*/ 945 w 1321"/>
                  <a:gd name="T101" fmla="*/ 57 h 712"/>
                  <a:gd name="T102" fmla="*/ 976 w 1321"/>
                  <a:gd name="T103" fmla="*/ 70 h 712"/>
                  <a:gd name="T104" fmla="*/ 976 w 1321"/>
                  <a:gd name="T105" fmla="*/ 70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C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1" name="Text Box 73">
              <a:extLst>
                <a:ext uri="{FF2B5EF4-FFF2-40B4-BE49-F238E27FC236}">
                  <a16:creationId xmlns:a16="http://schemas.microsoft.com/office/drawing/2014/main" id="{2C0DBFB7-5F25-9DA8-D1B4-26CF6923847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911" y="3438"/>
              <a:ext cx="23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Y동녘M" panose="02030600000101010101" pitchFamily="18" charset="-127"/>
                  <a:ea typeface="HY동녘M" panose="02030600000101010101" pitchFamily="18" charset="-127"/>
                </a:rPr>
                <a:t>E</a:t>
              </a:r>
            </a:p>
          </p:txBody>
        </p:sp>
      </p:grpSp>
      <p:grpSp>
        <p:nvGrpSpPr>
          <p:cNvPr id="58377" name="Group 126">
            <a:extLst>
              <a:ext uri="{FF2B5EF4-FFF2-40B4-BE49-F238E27FC236}">
                <a16:creationId xmlns:a16="http://schemas.microsoft.com/office/drawing/2014/main" id="{93F417DD-11D9-5EAF-27C9-2B13DC32564D}"/>
              </a:ext>
            </a:extLst>
          </p:cNvPr>
          <p:cNvGrpSpPr>
            <a:grpSpLocks/>
          </p:cNvGrpSpPr>
          <p:nvPr/>
        </p:nvGrpSpPr>
        <p:grpSpPr bwMode="auto">
          <a:xfrm>
            <a:off x="6253163" y="2914650"/>
            <a:ext cx="681037" cy="693738"/>
            <a:chOff x="3938" y="1968"/>
            <a:chExt cx="430" cy="437"/>
          </a:xfrm>
        </p:grpSpPr>
        <p:grpSp>
          <p:nvGrpSpPr>
            <p:cNvPr id="58423" name="Group 75">
              <a:extLst>
                <a:ext uri="{FF2B5EF4-FFF2-40B4-BE49-F238E27FC236}">
                  <a16:creationId xmlns:a16="http://schemas.microsoft.com/office/drawing/2014/main" id="{18E22565-02B7-CDE9-B057-2BD1840DA7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8" y="1968"/>
              <a:ext cx="430" cy="437"/>
              <a:chOff x="2016" y="1920"/>
              <a:chExt cx="1680" cy="1680"/>
            </a:xfrm>
          </p:grpSpPr>
          <p:sp>
            <p:nvSpPr>
              <p:cNvPr id="58425" name="Oval 76">
                <a:extLst>
                  <a:ext uri="{FF2B5EF4-FFF2-40B4-BE49-F238E27FC236}">
                    <a16:creationId xmlns:a16="http://schemas.microsoft.com/office/drawing/2014/main" id="{A417AE45-1F12-6C53-6536-8BF3F32810B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4996E3"/>
                  </a:gs>
                  <a:gs pos="100000">
                    <a:srgbClr val="214467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HY동녘M" pitchFamily="18" charset="-127"/>
                </a:endParaRPr>
              </a:p>
            </p:txBody>
          </p:sp>
          <p:sp>
            <p:nvSpPr>
              <p:cNvPr id="58426" name="Freeform 77">
                <a:extLst>
                  <a:ext uri="{FF2B5EF4-FFF2-40B4-BE49-F238E27FC236}">
                    <a16:creationId xmlns:a16="http://schemas.microsoft.com/office/drawing/2014/main" id="{B4CE163B-5569-7FC7-D0DF-5BA1678D2F8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976 w 1321"/>
                  <a:gd name="T1" fmla="*/ 70 h 712"/>
                  <a:gd name="T2" fmla="*/ 989 w 1321"/>
                  <a:gd name="T3" fmla="*/ 77 h 712"/>
                  <a:gd name="T4" fmla="*/ 992 w 1321"/>
                  <a:gd name="T5" fmla="*/ 84 h 712"/>
                  <a:gd name="T6" fmla="*/ 987 w 1321"/>
                  <a:gd name="T7" fmla="*/ 91 h 712"/>
                  <a:gd name="T8" fmla="*/ 974 w 1321"/>
                  <a:gd name="T9" fmla="*/ 95 h 712"/>
                  <a:gd name="T10" fmla="*/ 955 w 1321"/>
                  <a:gd name="T11" fmla="*/ 102 h 712"/>
                  <a:gd name="T12" fmla="*/ 930 w 1321"/>
                  <a:gd name="T13" fmla="*/ 106 h 712"/>
                  <a:gd name="T14" fmla="*/ 898 w 1321"/>
                  <a:gd name="T15" fmla="*/ 110 h 712"/>
                  <a:gd name="T16" fmla="*/ 861 w 1321"/>
                  <a:gd name="T17" fmla="*/ 114 h 712"/>
                  <a:gd name="T18" fmla="*/ 820 w 1321"/>
                  <a:gd name="T19" fmla="*/ 118 h 712"/>
                  <a:gd name="T20" fmla="*/ 774 w 1321"/>
                  <a:gd name="T21" fmla="*/ 119 h 712"/>
                  <a:gd name="T22" fmla="*/ 726 w 1321"/>
                  <a:gd name="T23" fmla="*/ 120 h 712"/>
                  <a:gd name="T24" fmla="*/ 673 w 1321"/>
                  <a:gd name="T25" fmla="*/ 124 h 712"/>
                  <a:gd name="T26" fmla="*/ 619 w 1321"/>
                  <a:gd name="T27" fmla="*/ 125 h 712"/>
                  <a:gd name="T28" fmla="*/ 597 w 1321"/>
                  <a:gd name="T29" fmla="*/ 126 h 712"/>
                  <a:gd name="T30" fmla="*/ 358 w 1321"/>
                  <a:gd name="T31" fmla="*/ 126 h 712"/>
                  <a:gd name="T32" fmla="*/ 354 w 1321"/>
                  <a:gd name="T33" fmla="*/ 126 h 712"/>
                  <a:gd name="T34" fmla="*/ 307 w 1321"/>
                  <a:gd name="T35" fmla="*/ 125 h 712"/>
                  <a:gd name="T36" fmla="*/ 262 w 1321"/>
                  <a:gd name="T37" fmla="*/ 124 h 712"/>
                  <a:gd name="T38" fmla="*/ 219 w 1321"/>
                  <a:gd name="T39" fmla="*/ 122 h 712"/>
                  <a:gd name="T40" fmla="*/ 177 w 1321"/>
                  <a:gd name="T41" fmla="*/ 119 h 712"/>
                  <a:gd name="T42" fmla="*/ 140 w 1321"/>
                  <a:gd name="T43" fmla="*/ 119 h 712"/>
                  <a:gd name="T44" fmla="*/ 108 w 1321"/>
                  <a:gd name="T45" fmla="*/ 116 h 712"/>
                  <a:gd name="T46" fmla="*/ 75 w 1321"/>
                  <a:gd name="T47" fmla="*/ 113 h 712"/>
                  <a:gd name="T48" fmla="*/ 52 w 1321"/>
                  <a:gd name="T49" fmla="*/ 111 h 712"/>
                  <a:gd name="T50" fmla="*/ 26 w 1321"/>
                  <a:gd name="T51" fmla="*/ 106 h 712"/>
                  <a:gd name="T52" fmla="*/ 18 w 1321"/>
                  <a:gd name="T53" fmla="*/ 102 h 712"/>
                  <a:gd name="T54" fmla="*/ 6 w 1321"/>
                  <a:gd name="T55" fmla="*/ 98 h 712"/>
                  <a:gd name="T56" fmla="*/ 0 w 1321"/>
                  <a:gd name="T57" fmla="*/ 92 h 712"/>
                  <a:gd name="T58" fmla="*/ 0 w 1321"/>
                  <a:gd name="T59" fmla="*/ 91 h 712"/>
                  <a:gd name="T60" fmla="*/ 4 w 1321"/>
                  <a:gd name="T61" fmla="*/ 84 h 712"/>
                  <a:gd name="T62" fmla="*/ 16 w 1321"/>
                  <a:gd name="T63" fmla="*/ 78 h 712"/>
                  <a:gd name="T64" fmla="*/ 36 w 1321"/>
                  <a:gd name="T65" fmla="*/ 65 h 712"/>
                  <a:gd name="T66" fmla="*/ 71 w 1321"/>
                  <a:gd name="T67" fmla="*/ 53 h 712"/>
                  <a:gd name="T68" fmla="*/ 112 w 1321"/>
                  <a:gd name="T69" fmla="*/ 42 h 712"/>
                  <a:gd name="T70" fmla="*/ 154 w 1321"/>
                  <a:gd name="T71" fmla="*/ 30 h 712"/>
                  <a:gd name="T72" fmla="*/ 203 w 1321"/>
                  <a:gd name="T73" fmla="*/ 21 h 712"/>
                  <a:gd name="T74" fmla="*/ 257 w 1321"/>
                  <a:gd name="T75" fmla="*/ 14 h 712"/>
                  <a:gd name="T76" fmla="*/ 312 w 1321"/>
                  <a:gd name="T77" fmla="*/ 8 h 712"/>
                  <a:gd name="T78" fmla="*/ 374 w 1321"/>
                  <a:gd name="T79" fmla="*/ 4 h 712"/>
                  <a:gd name="T80" fmla="*/ 436 w 1321"/>
                  <a:gd name="T81" fmla="*/ 4 h 712"/>
                  <a:gd name="T82" fmla="*/ 501 w 1321"/>
                  <a:gd name="T83" fmla="*/ 0 h 712"/>
                  <a:gd name="T84" fmla="*/ 501 w 1321"/>
                  <a:gd name="T85" fmla="*/ 0 h 712"/>
                  <a:gd name="T86" fmla="*/ 570 w 1321"/>
                  <a:gd name="T87" fmla="*/ 4 h 712"/>
                  <a:gd name="T88" fmla="*/ 636 w 1321"/>
                  <a:gd name="T89" fmla="*/ 4 h 712"/>
                  <a:gd name="T90" fmla="*/ 700 w 1321"/>
                  <a:gd name="T91" fmla="*/ 9 h 712"/>
                  <a:gd name="T92" fmla="*/ 759 w 1321"/>
                  <a:gd name="T93" fmla="*/ 16 h 712"/>
                  <a:gd name="T94" fmla="*/ 812 w 1321"/>
                  <a:gd name="T95" fmla="*/ 24 h 712"/>
                  <a:gd name="T96" fmla="*/ 862 w 1321"/>
                  <a:gd name="T97" fmla="*/ 34 h 712"/>
                  <a:gd name="T98" fmla="*/ 907 w 1321"/>
                  <a:gd name="T99" fmla="*/ 45 h 712"/>
                  <a:gd name="T100" fmla="*/ 945 w 1321"/>
                  <a:gd name="T101" fmla="*/ 57 h 712"/>
                  <a:gd name="T102" fmla="*/ 976 w 1321"/>
                  <a:gd name="T103" fmla="*/ 70 h 712"/>
                  <a:gd name="T104" fmla="*/ 976 w 1321"/>
                  <a:gd name="T105" fmla="*/ 70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66A7E8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6" name="Text Box 78">
              <a:extLst>
                <a:ext uri="{FF2B5EF4-FFF2-40B4-BE49-F238E27FC236}">
                  <a16:creationId xmlns:a16="http://schemas.microsoft.com/office/drawing/2014/main" id="{EC915CFB-DC95-781B-59D8-2968A683069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020" y="2028"/>
              <a:ext cx="24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Y동녘M" panose="02030600000101010101" pitchFamily="18" charset="-127"/>
                  <a:ea typeface="HY동녘M" panose="02030600000101010101" pitchFamily="18" charset="-127"/>
                </a:rPr>
                <a:t>C</a:t>
              </a:r>
            </a:p>
          </p:txBody>
        </p:sp>
      </p:grpSp>
      <p:grpSp>
        <p:nvGrpSpPr>
          <p:cNvPr id="58378" name="Group 128">
            <a:extLst>
              <a:ext uri="{FF2B5EF4-FFF2-40B4-BE49-F238E27FC236}">
                <a16:creationId xmlns:a16="http://schemas.microsoft.com/office/drawing/2014/main" id="{BA31D0E3-233A-FB50-3631-773E9509C46C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914650"/>
            <a:ext cx="685800" cy="685800"/>
            <a:chOff x="1488" y="1968"/>
            <a:chExt cx="432" cy="432"/>
          </a:xfrm>
        </p:grpSpPr>
        <p:grpSp>
          <p:nvGrpSpPr>
            <p:cNvPr id="58419" name="Group 90">
              <a:extLst>
                <a:ext uri="{FF2B5EF4-FFF2-40B4-BE49-F238E27FC236}">
                  <a16:creationId xmlns:a16="http://schemas.microsoft.com/office/drawing/2014/main" id="{929D9A9A-B342-7E63-91F2-780A725677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32"/>
              <a:chOff x="2016" y="1920"/>
              <a:chExt cx="1680" cy="1680"/>
            </a:xfrm>
          </p:grpSpPr>
          <p:sp>
            <p:nvSpPr>
              <p:cNvPr id="58421" name="Oval 91">
                <a:extLst>
                  <a:ext uri="{FF2B5EF4-FFF2-40B4-BE49-F238E27FC236}">
                    <a16:creationId xmlns:a16="http://schemas.microsoft.com/office/drawing/2014/main" id="{7BCBC82F-7C85-9B70-1E82-F47A5A5EB2D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744600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HY동녘M" pitchFamily="18" charset="-127"/>
                </a:endParaRPr>
              </a:p>
            </p:txBody>
          </p:sp>
          <p:sp>
            <p:nvSpPr>
              <p:cNvPr id="58422" name="Freeform 92">
                <a:extLst>
                  <a:ext uri="{FF2B5EF4-FFF2-40B4-BE49-F238E27FC236}">
                    <a16:creationId xmlns:a16="http://schemas.microsoft.com/office/drawing/2014/main" id="{B709346F-C940-E0E3-F479-70AB4533028C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976 w 1321"/>
                  <a:gd name="T1" fmla="*/ 70 h 712"/>
                  <a:gd name="T2" fmla="*/ 989 w 1321"/>
                  <a:gd name="T3" fmla="*/ 77 h 712"/>
                  <a:gd name="T4" fmla="*/ 992 w 1321"/>
                  <a:gd name="T5" fmla="*/ 84 h 712"/>
                  <a:gd name="T6" fmla="*/ 987 w 1321"/>
                  <a:gd name="T7" fmla="*/ 91 h 712"/>
                  <a:gd name="T8" fmla="*/ 974 w 1321"/>
                  <a:gd name="T9" fmla="*/ 95 h 712"/>
                  <a:gd name="T10" fmla="*/ 955 w 1321"/>
                  <a:gd name="T11" fmla="*/ 102 h 712"/>
                  <a:gd name="T12" fmla="*/ 930 w 1321"/>
                  <a:gd name="T13" fmla="*/ 106 h 712"/>
                  <a:gd name="T14" fmla="*/ 898 w 1321"/>
                  <a:gd name="T15" fmla="*/ 110 h 712"/>
                  <a:gd name="T16" fmla="*/ 861 w 1321"/>
                  <a:gd name="T17" fmla="*/ 114 h 712"/>
                  <a:gd name="T18" fmla="*/ 820 w 1321"/>
                  <a:gd name="T19" fmla="*/ 118 h 712"/>
                  <a:gd name="T20" fmla="*/ 774 w 1321"/>
                  <a:gd name="T21" fmla="*/ 119 h 712"/>
                  <a:gd name="T22" fmla="*/ 726 w 1321"/>
                  <a:gd name="T23" fmla="*/ 120 h 712"/>
                  <a:gd name="T24" fmla="*/ 673 w 1321"/>
                  <a:gd name="T25" fmla="*/ 124 h 712"/>
                  <a:gd name="T26" fmla="*/ 619 w 1321"/>
                  <a:gd name="T27" fmla="*/ 125 h 712"/>
                  <a:gd name="T28" fmla="*/ 597 w 1321"/>
                  <a:gd name="T29" fmla="*/ 126 h 712"/>
                  <a:gd name="T30" fmla="*/ 358 w 1321"/>
                  <a:gd name="T31" fmla="*/ 126 h 712"/>
                  <a:gd name="T32" fmla="*/ 354 w 1321"/>
                  <a:gd name="T33" fmla="*/ 126 h 712"/>
                  <a:gd name="T34" fmla="*/ 307 w 1321"/>
                  <a:gd name="T35" fmla="*/ 125 h 712"/>
                  <a:gd name="T36" fmla="*/ 262 w 1321"/>
                  <a:gd name="T37" fmla="*/ 124 h 712"/>
                  <a:gd name="T38" fmla="*/ 219 w 1321"/>
                  <a:gd name="T39" fmla="*/ 122 h 712"/>
                  <a:gd name="T40" fmla="*/ 177 w 1321"/>
                  <a:gd name="T41" fmla="*/ 119 h 712"/>
                  <a:gd name="T42" fmla="*/ 140 w 1321"/>
                  <a:gd name="T43" fmla="*/ 119 h 712"/>
                  <a:gd name="T44" fmla="*/ 108 w 1321"/>
                  <a:gd name="T45" fmla="*/ 116 h 712"/>
                  <a:gd name="T46" fmla="*/ 75 w 1321"/>
                  <a:gd name="T47" fmla="*/ 113 h 712"/>
                  <a:gd name="T48" fmla="*/ 52 w 1321"/>
                  <a:gd name="T49" fmla="*/ 111 h 712"/>
                  <a:gd name="T50" fmla="*/ 26 w 1321"/>
                  <a:gd name="T51" fmla="*/ 106 h 712"/>
                  <a:gd name="T52" fmla="*/ 18 w 1321"/>
                  <a:gd name="T53" fmla="*/ 102 h 712"/>
                  <a:gd name="T54" fmla="*/ 6 w 1321"/>
                  <a:gd name="T55" fmla="*/ 98 h 712"/>
                  <a:gd name="T56" fmla="*/ 0 w 1321"/>
                  <a:gd name="T57" fmla="*/ 92 h 712"/>
                  <a:gd name="T58" fmla="*/ 0 w 1321"/>
                  <a:gd name="T59" fmla="*/ 91 h 712"/>
                  <a:gd name="T60" fmla="*/ 4 w 1321"/>
                  <a:gd name="T61" fmla="*/ 84 h 712"/>
                  <a:gd name="T62" fmla="*/ 16 w 1321"/>
                  <a:gd name="T63" fmla="*/ 78 h 712"/>
                  <a:gd name="T64" fmla="*/ 36 w 1321"/>
                  <a:gd name="T65" fmla="*/ 65 h 712"/>
                  <a:gd name="T66" fmla="*/ 71 w 1321"/>
                  <a:gd name="T67" fmla="*/ 53 h 712"/>
                  <a:gd name="T68" fmla="*/ 112 w 1321"/>
                  <a:gd name="T69" fmla="*/ 42 h 712"/>
                  <a:gd name="T70" fmla="*/ 154 w 1321"/>
                  <a:gd name="T71" fmla="*/ 30 h 712"/>
                  <a:gd name="T72" fmla="*/ 203 w 1321"/>
                  <a:gd name="T73" fmla="*/ 21 h 712"/>
                  <a:gd name="T74" fmla="*/ 257 w 1321"/>
                  <a:gd name="T75" fmla="*/ 14 h 712"/>
                  <a:gd name="T76" fmla="*/ 312 w 1321"/>
                  <a:gd name="T77" fmla="*/ 8 h 712"/>
                  <a:gd name="T78" fmla="*/ 374 w 1321"/>
                  <a:gd name="T79" fmla="*/ 4 h 712"/>
                  <a:gd name="T80" fmla="*/ 436 w 1321"/>
                  <a:gd name="T81" fmla="*/ 4 h 712"/>
                  <a:gd name="T82" fmla="*/ 501 w 1321"/>
                  <a:gd name="T83" fmla="*/ 0 h 712"/>
                  <a:gd name="T84" fmla="*/ 501 w 1321"/>
                  <a:gd name="T85" fmla="*/ 0 h 712"/>
                  <a:gd name="T86" fmla="*/ 570 w 1321"/>
                  <a:gd name="T87" fmla="*/ 4 h 712"/>
                  <a:gd name="T88" fmla="*/ 636 w 1321"/>
                  <a:gd name="T89" fmla="*/ 4 h 712"/>
                  <a:gd name="T90" fmla="*/ 700 w 1321"/>
                  <a:gd name="T91" fmla="*/ 9 h 712"/>
                  <a:gd name="T92" fmla="*/ 759 w 1321"/>
                  <a:gd name="T93" fmla="*/ 16 h 712"/>
                  <a:gd name="T94" fmla="*/ 812 w 1321"/>
                  <a:gd name="T95" fmla="*/ 24 h 712"/>
                  <a:gd name="T96" fmla="*/ 862 w 1321"/>
                  <a:gd name="T97" fmla="*/ 34 h 712"/>
                  <a:gd name="T98" fmla="*/ 907 w 1321"/>
                  <a:gd name="T99" fmla="*/ 45 h 712"/>
                  <a:gd name="T100" fmla="*/ 945 w 1321"/>
                  <a:gd name="T101" fmla="*/ 57 h 712"/>
                  <a:gd name="T102" fmla="*/ 976 w 1321"/>
                  <a:gd name="T103" fmla="*/ 70 h 712"/>
                  <a:gd name="T104" fmla="*/ 976 w 1321"/>
                  <a:gd name="T105" fmla="*/ 70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99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6" name="Text Box 93">
              <a:extLst>
                <a:ext uri="{FF2B5EF4-FFF2-40B4-BE49-F238E27FC236}">
                  <a16:creationId xmlns:a16="http://schemas.microsoft.com/office/drawing/2014/main" id="{14663355-98A8-B927-E827-E50DC059A88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580" y="2016"/>
              <a:ext cx="237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Y동녘M" panose="02030600000101010101" pitchFamily="18" charset="-127"/>
                  <a:ea typeface="HY동녘M" panose="02030600000101010101" pitchFamily="18" charset="-127"/>
                </a:rPr>
                <a:t>A</a:t>
              </a:r>
            </a:p>
          </p:txBody>
        </p:sp>
      </p:grpSp>
      <p:sp>
        <p:nvSpPr>
          <p:cNvPr id="58379" name="Oval 95">
            <a:extLst>
              <a:ext uri="{FF2B5EF4-FFF2-40B4-BE49-F238E27FC236}">
                <a16:creationId xmlns:a16="http://schemas.microsoft.com/office/drawing/2014/main" id="{2259DB49-210D-2565-FDC8-DB58A3F14375}"/>
              </a:ext>
            </a:extLst>
          </p:cNvPr>
          <p:cNvSpPr>
            <a:spLocks noChangeArrowheads="1"/>
          </p:cNvSpPr>
          <p:nvPr/>
        </p:nvSpPr>
        <p:spPr bwMode="gray">
          <a:xfrm rot="-3372907">
            <a:off x="5566569" y="4968081"/>
            <a:ext cx="130175" cy="138113"/>
          </a:xfrm>
          <a:prstGeom prst="ellipse">
            <a:avLst/>
          </a:prstGeom>
          <a:gradFill rotWithShape="1">
            <a:gsLst>
              <a:gs pos="0">
                <a:srgbClr val="9966FF"/>
              </a:gs>
              <a:gs pos="100000">
                <a:srgbClr val="6644AA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HY동녘M" pitchFamily="18" charset="-127"/>
            </a:endParaRPr>
          </a:p>
        </p:txBody>
      </p:sp>
      <p:sp>
        <p:nvSpPr>
          <p:cNvPr id="58380" name="Oval 96">
            <a:extLst>
              <a:ext uri="{FF2B5EF4-FFF2-40B4-BE49-F238E27FC236}">
                <a16:creationId xmlns:a16="http://schemas.microsoft.com/office/drawing/2014/main" id="{DB5DA859-E697-1E49-BECC-32F619A0A9E1}"/>
              </a:ext>
            </a:extLst>
          </p:cNvPr>
          <p:cNvSpPr>
            <a:spLocks noChangeArrowheads="1"/>
          </p:cNvSpPr>
          <p:nvPr/>
        </p:nvSpPr>
        <p:spPr bwMode="gray">
          <a:xfrm rot="-3372907">
            <a:off x="5414169" y="4815681"/>
            <a:ext cx="130175" cy="138113"/>
          </a:xfrm>
          <a:prstGeom prst="ellipse">
            <a:avLst/>
          </a:prstGeom>
          <a:gradFill rotWithShape="1">
            <a:gsLst>
              <a:gs pos="0">
                <a:srgbClr val="9966FF"/>
              </a:gs>
              <a:gs pos="100000">
                <a:srgbClr val="6644AA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HY동녘M" pitchFamily="18" charset="-127"/>
            </a:endParaRPr>
          </a:p>
        </p:txBody>
      </p:sp>
      <p:grpSp>
        <p:nvGrpSpPr>
          <p:cNvPr id="58381" name="Group 121">
            <a:extLst>
              <a:ext uri="{FF2B5EF4-FFF2-40B4-BE49-F238E27FC236}">
                <a16:creationId xmlns:a16="http://schemas.microsoft.com/office/drawing/2014/main" id="{4BC37A5A-61BD-6939-3BB4-812974E886D2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371850"/>
            <a:ext cx="366713" cy="206375"/>
            <a:chOff x="2016" y="2304"/>
            <a:chExt cx="231" cy="130"/>
          </a:xfrm>
        </p:grpSpPr>
        <p:sp>
          <p:nvSpPr>
            <p:cNvPr id="58417" name="Oval 100">
              <a:extLst>
                <a:ext uri="{FF2B5EF4-FFF2-40B4-BE49-F238E27FC236}">
                  <a16:creationId xmlns:a16="http://schemas.microsoft.com/office/drawing/2014/main" id="{AFFC78BF-196C-E625-06C6-09BB54D5E58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3372907">
              <a:off x="2019" y="2301"/>
              <a:ext cx="82" cy="87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AA66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HY동녘M" pitchFamily="18" charset="-127"/>
              </a:endParaRPr>
            </a:p>
          </p:txBody>
        </p:sp>
        <p:sp>
          <p:nvSpPr>
            <p:cNvPr id="58418" name="Oval 101">
              <a:extLst>
                <a:ext uri="{FF2B5EF4-FFF2-40B4-BE49-F238E27FC236}">
                  <a16:creationId xmlns:a16="http://schemas.microsoft.com/office/drawing/2014/main" id="{1EE521F7-4A89-6238-F7BD-359981F5A85B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3372907">
              <a:off x="2163" y="2349"/>
              <a:ext cx="82" cy="87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AA66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HY동녘M" pitchFamily="18" charset="-127"/>
              </a:endParaRPr>
            </a:p>
          </p:txBody>
        </p:sp>
      </p:grpSp>
      <p:grpSp>
        <p:nvGrpSpPr>
          <p:cNvPr id="58382" name="Group 124">
            <a:extLst>
              <a:ext uri="{FF2B5EF4-FFF2-40B4-BE49-F238E27FC236}">
                <a16:creationId xmlns:a16="http://schemas.microsoft.com/office/drawing/2014/main" id="{9B328666-98C8-706F-CD4A-9D2972B0B091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2349500"/>
            <a:ext cx="138113" cy="412750"/>
            <a:chOff x="2832" y="1612"/>
            <a:chExt cx="87" cy="260"/>
          </a:xfrm>
        </p:grpSpPr>
        <p:sp>
          <p:nvSpPr>
            <p:cNvPr id="58415" name="Oval 102">
              <a:extLst>
                <a:ext uri="{FF2B5EF4-FFF2-40B4-BE49-F238E27FC236}">
                  <a16:creationId xmlns:a16="http://schemas.microsoft.com/office/drawing/2014/main" id="{AB80114E-3A48-3BA8-75FF-3E0A586B39F7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3372907">
              <a:off x="2835" y="1609"/>
              <a:ext cx="82" cy="87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AA88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HY동녘M" pitchFamily="18" charset="-127"/>
              </a:endParaRPr>
            </a:p>
          </p:txBody>
        </p:sp>
        <p:sp>
          <p:nvSpPr>
            <p:cNvPr id="58416" name="Oval 103">
              <a:extLst>
                <a:ext uri="{FF2B5EF4-FFF2-40B4-BE49-F238E27FC236}">
                  <a16:creationId xmlns:a16="http://schemas.microsoft.com/office/drawing/2014/main" id="{4AF4FAF0-0F11-2A5F-AF66-99C7687178F5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3372907">
              <a:off x="2835" y="1787"/>
              <a:ext cx="82" cy="87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AA88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HY동녘M" pitchFamily="18" charset="-127"/>
              </a:endParaRPr>
            </a:p>
          </p:txBody>
        </p:sp>
      </p:grpSp>
      <p:sp>
        <p:nvSpPr>
          <p:cNvPr id="58383" name="Oval 104">
            <a:extLst>
              <a:ext uri="{FF2B5EF4-FFF2-40B4-BE49-F238E27FC236}">
                <a16:creationId xmlns:a16="http://schemas.microsoft.com/office/drawing/2014/main" id="{E91D34A1-1ECE-ED34-7EF1-E24FF3E802D6}"/>
              </a:ext>
            </a:extLst>
          </p:cNvPr>
          <p:cNvSpPr>
            <a:spLocks noChangeArrowheads="1"/>
          </p:cNvSpPr>
          <p:nvPr/>
        </p:nvSpPr>
        <p:spPr bwMode="gray">
          <a:xfrm rot="-3372907">
            <a:off x="5966619" y="3396456"/>
            <a:ext cx="130175" cy="138113"/>
          </a:xfrm>
          <a:prstGeom prst="ellipse">
            <a:avLst/>
          </a:prstGeom>
          <a:gradFill rotWithShape="1">
            <a:gsLst>
              <a:gs pos="0">
                <a:srgbClr val="0099FF"/>
              </a:gs>
              <a:gs pos="100000">
                <a:srgbClr val="0066AA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HY동녘M" pitchFamily="18" charset="-127"/>
            </a:endParaRPr>
          </a:p>
        </p:txBody>
      </p:sp>
      <p:sp>
        <p:nvSpPr>
          <p:cNvPr id="58384" name="Oval 105">
            <a:extLst>
              <a:ext uri="{FF2B5EF4-FFF2-40B4-BE49-F238E27FC236}">
                <a16:creationId xmlns:a16="http://schemas.microsoft.com/office/drawing/2014/main" id="{F270B881-4320-D013-FE66-2844C95C741B}"/>
              </a:ext>
            </a:extLst>
          </p:cNvPr>
          <p:cNvSpPr>
            <a:spLocks noChangeArrowheads="1"/>
          </p:cNvSpPr>
          <p:nvPr/>
        </p:nvSpPr>
        <p:spPr bwMode="gray">
          <a:xfrm rot="-3372907">
            <a:off x="5718969" y="3520281"/>
            <a:ext cx="130175" cy="138113"/>
          </a:xfrm>
          <a:prstGeom prst="ellipse">
            <a:avLst/>
          </a:prstGeom>
          <a:gradFill rotWithShape="1">
            <a:gsLst>
              <a:gs pos="0">
                <a:srgbClr val="0099FF"/>
              </a:gs>
              <a:gs pos="100000">
                <a:srgbClr val="0066AA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HY동녘M" pitchFamily="18" charset="-127"/>
            </a:endParaRPr>
          </a:p>
        </p:txBody>
      </p:sp>
      <p:sp>
        <p:nvSpPr>
          <p:cNvPr id="58385" name="Text Box 116">
            <a:extLst>
              <a:ext uri="{FF2B5EF4-FFF2-40B4-BE49-F238E27FC236}">
                <a16:creationId xmlns:a16="http://schemas.microsoft.com/office/drawing/2014/main" id="{18AF7B40-B46D-03C0-C4B8-9A6A5B285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67050"/>
            <a:ext cx="19050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latin typeface="HY동녘M" pitchFamily="18" charset="-127"/>
              </a:rPr>
              <a:t>표준화된 데이타 관리</a:t>
            </a:r>
          </a:p>
        </p:txBody>
      </p:sp>
      <p:sp>
        <p:nvSpPr>
          <p:cNvPr id="58386" name="Text Box 117">
            <a:extLst>
              <a:ext uri="{FF2B5EF4-FFF2-40B4-BE49-F238E27FC236}">
                <a16:creationId xmlns:a16="http://schemas.microsoft.com/office/drawing/2014/main" id="{DAD95CE2-90F5-F864-9EDD-BBFF31A83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862013"/>
            <a:ext cx="35623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latin typeface="HY동녘M" pitchFamily="18" charset="-127"/>
              </a:rPr>
              <a:t>데이타 구조 변경에 융통성 부여</a:t>
            </a:r>
          </a:p>
        </p:txBody>
      </p:sp>
      <p:sp>
        <p:nvSpPr>
          <p:cNvPr id="58387" name="Text Box 118">
            <a:extLst>
              <a:ext uri="{FF2B5EF4-FFF2-40B4-BE49-F238E27FC236}">
                <a16:creationId xmlns:a16="http://schemas.microsoft.com/office/drawing/2014/main" id="{4DC920FC-DC01-A76F-84DF-383EF1635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081338"/>
            <a:ext cx="19050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latin typeface="HY동녘M" pitchFamily="18" charset="-127"/>
              </a:rPr>
              <a:t>응용 프로그램의 개발 시간 단축</a:t>
            </a:r>
          </a:p>
        </p:txBody>
      </p:sp>
      <p:sp>
        <p:nvSpPr>
          <p:cNvPr id="52" name="Text Box 119">
            <a:extLst>
              <a:ext uri="{FF2B5EF4-FFF2-40B4-BE49-F238E27FC236}">
                <a16:creationId xmlns:a16="http://schemas.microsoft.com/office/drawing/2014/main" id="{A27271FD-2858-1CCB-BF19-C1CB01EB5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5076825"/>
            <a:ext cx="1905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규모의 경제성</a:t>
            </a:r>
            <a:endParaRPr lang="en-US" altLang="ko-KR" sz="1800" b="1" dirty="0">
              <a:solidFill>
                <a:schemeClr val="tx2">
                  <a:lumMod val="7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8389" name="Text Box 120">
            <a:extLst>
              <a:ext uri="{FF2B5EF4-FFF2-40B4-BE49-F238E27FC236}">
                <a16:creationId xmlns:a16="http://schemas.microsoft.com/office/drawing/2014/main" id="{756AF593-57D3-A988-9C81-5358ED071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938" y="5005388"/>
            <a:ext cx="2786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latin typeface="HY동녘M" pitchFamily="18" charset="-127"/>
              </a:rPr>
              <a:t>항상 최신의 정보 제공</a:t>
            </a:r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6FF7149B-8E1E-4850-D43A-A973D2EDD4C1}"/>
              </a:ext>
            </a:extLst>
          </p:cNvPr>
          <p:cNvSpPr/>
          <p:nvPr/>
        </p:nvSpPr>
        <p:spPr>
          <a:xfrm>
            <a:off x="500034" y="3790222"/>
            <a:ext cx="2786082" cy="928694"/>
          </a:xfrm>
          <a:prstGeom prst="roundRect">
            <a:avLst>
              <a:gd name="adj" fmla="val 6508"/>
            </a:avLst>
          </a:prstGeom>
          <a:gradFill>
            <a:gsLst>
              <a:gs pos="39999">
                <a:srgbClr val="85C2FF">
                  <a:alpha val="59000"/>
                </a:srgbClr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eaLnBrk="1" latinLnBrk="1" hangingPunct="1">
              <a:lnSpc>
                <a:spcPct val="110000"/>
              </a:lnSpc>
              <a:defRPr/>
            </a:pP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92231-4D84-FDD1-2358-F09ACB2F291E}"/>
              </a:ext>
            </a:extLst>
          </p:cNvPr>
          <p:cNvSpPr txBox="1"/>
          <p:nvPr/>
        </p:nvSpPr>
        <p:spPr>
          <a:xfrm>
            <a:off x="571500" y="3862388"/>
            <a:ext cx="2786063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eaLnBrk="1" latinLnBrk="1" hangingPunct="1">
              <a:defRPr/>
            </a:pP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rPr>
              <a:t>조직 내 모든 부서에서 표준화된 문서 관리로 업무 효율성 증대</a:t>
            </a: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367D9F0D-8B42-E3F3-3EE0-841A9AE2544A}"/>
              </a:ext>
            </a:extLst>
          </p:cNvPr>
          <p:cNvSpPr/>
          <p:nvPr/>
        </p:nvSpPr>
        <p:spPr>
          <a:xfrm>
            <a:off x="5072066" y="861264"/>
            <a:ext cx="2786082" cy="928694"/>
          </a:xfrm>
          <a:prstGeom prst="roundRect">
            <a:avLst>
              <a:gd name="adj" fmla="val 6508"/>
            </a:avLst>
          </a:prstGeom>
          <a:gradFill>
            <a:gsLst>
              <a:gs pos="39999">
                <a:srgbClr val="85C2FF">
                  <a:alpha val="59000"/>
                </a:srgbClr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eaLnBrk="1" latinLnBrk="1" hangingPunct="1">
              <a:lnSpc>
                <a:spcPct val="110000"/>
              </a:lnSpc>
              <a:defRPr/>
            </a:pP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8B3D2A1-F050-8E85-3FFB-281A1DEE7AD5}"/>
              </a:ext>
            </a:extLst>
          </p:cNvPr>
          <p:cNvSpPr txBox="1"/>
          <p:nvPr/>
        </p:nvSpPr>
        <p:spPr>
          <a:xfrm>
            <a:off x="5143500" y="933450"/>
            <a:ext cx="2786063" cy="904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eaLnBrk="1" latinLnBrk="1" hangingPunct="1">
              <a:lnSpc>
                <a:spcPct val="110000"/>
              </a:lnSpc>
              <a:defRPr/>
            </a:pP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rPr>
              <a:t>데이타베이스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rPr>
              <a:t> 내의 자료 구조가 변경되어도 사용자에 대한 영향은 거의 없음</a:t>
            </a: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195BEA6C-6F89-2964-3F3B-768DEA45A51E}"/>
              </a:ext>
            </a:extLst>
          </p:cNvPr>
          <p:cNvSpPr/>
          <p:nvPr/>
        </p:nvSpPr>
        <p:spPr>
          <a:xfrm>
            <a:off x="6286480" y="3714752"/>
            <a:ext cx="2786082" cy="928694"/>
          </a:xfrm>
          <a:prstGeom prst="roundRect">
            <a:avLst>
              <a:gd name="adj" fmla="val 6508"/>
            </a:avLst>
          </a:prstGeom>
          <a:gradFill>
            <a:gsLst>
              <a:gs pos="39999">
                <a:srgbClr val="85C2FF">
                  <a:alpha val="59000"/>
                </a:srgbClr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eaLnBrk="1" latinLnBrk="1" hangingPunct="1">
              <a:lnSpc>
                <a:spcPct val="110000"/>
              </a:lnSpc>
              <a:defRPr/>
            </a:pP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109727-6C88-474E-83DC-499AFCA6F4FC}"/>
              </a:ext>
            </a:extLst>
          </p:cNvPr>
          <p:cNvSpPr txBox="1"/>
          <p:nvPr/>
        </p:nvSpPr>
        <p:spPr>
          <a:xfrm>
            <a:off x="6357938" y="3786188"/>
            <a:ext cx="2786062" cy="633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eaLnBrk="1" latinLnBrk="1" hangingPunct="1">
              <a:lnSpc>
                <a:spcPct val="110000"/>
              </a:lnSpc>
              <a:defRPr/>
            </a:pP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rPr>
              <a:t>응용 프로그램의 상당한    부분을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rPr>
              <a:t>DBMS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rPr>
              <a:t>가 처리함</a:t>
            </a: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5547740F-1214-E6A9-8B1B-3ECF584998CA}"/>
              </a:ext>
            </a:extLst>
          </p:cNvPr>
          <p:cNvSpPr/>
          <p:nvPr/>
        </p:nvSpPr>
        <p:spPr>
          <a:xfrm>
            <a:off x="58056" y="5417732"/>
            <a:ext cx="2786082" cy="1229985"/>
          </a:xfrm>
          <a:prstGeom prst="roundRect">
            <a:avLst>
              <a:gd name="adj" fmla="val 6508"/>
            </a:avLst>
          </a:prstGeom>
          <a:gradFill>
            <a:gsLst>
              <a:gs pos="39999">
                <a:srgbClr val="85C2FF">
                  <a:alpha val="59000"/>
                </a:srgbClr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eaLnBrk="1" latinLnBrk="1" hangingPunct="1">
              <a:lnSpc>
                <a:spcPct val="110000"/>
              </a:lnSpc>
              <a:defRPr/>
            </a:pP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59AC1A1-E5AE-CC0B-1A0D-A07A38650A61}"/>
              </a:ext>
            </a:extLst>
          </p:cNvPr>
          <p:cNvSpPr txBox="1"/>
          <p:nvPr/>
        </p:nvSpPr>
        <p:spPr>
          <a:xfrm>
            <a:off x="114300" y="5475288"/>
            <a:ext cx="2786063" cy="1143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eaLnBrk="1" latinLnBrk="1" hangingPunct="1">
              <a:lnSpc>
                <a:spcPct val="110000"/>
              </a:lnSpc>
              <a:defRPr/>
            </a:pP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rPr>
              <a:t>부서마다 다른 방식으로 자료를 관리하는 것보다 통합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rPr>
              <a:t>DB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rPr>
              <a:t>로 관리하는 것이 전체적인 관점에서 저 비용임 </a:t>
            </a:r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0EF0E4A7-87E4-C3D5-8415-336A65ECFFDE}"/>
              </a:ext>
            </a:extLst>
          </p:cNvPr>
          <p:cNvSpPr/>
          <p:nvPr/>
        </p:nvSpPr>
        <p:spPr>
          <a:xfrm>
            <a:off x="6314376" y="5429264"/>
            <a:ext cx="2786082" cy="1026284"/>
          </a:xfrm>
          <a:prstGeom prst="roundRect">
            <a:avLst>
              <a:gd name="adj" fmla="val 6508"/>
            </a:avLst>
          </a:prstGeom>
          <a:gradFill>
            <a:gsLst>
              <a:gs pos="39999">
                <a:srgbClr val="85C2FF">
                  <a:alpha val="59000"/>
                </a:srgbClr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eaLnBrk="1" latinLnBrk="1" hangingPunct="1">
              <a:lnSpc>
                <a:spcPct val="110000"/>
              </a:lnSpc>
              <a:defRPr/>
            </a:pP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65E3470-B1F5-1E57-CF3A-44E53F38F509}"/>
              </a:ext>
            </a:extLst>
          </p:cNvPr>
          <p:cNvSpPr txBox="1"/>
          <p:nvPr/>
        </p:nvSpPr>
        <p:spPr>
          <a:xfrm>
            <a:off x="6315075" y="5527675"/>
            <a:ext cx="2786063" cy="8715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eaLnBrk="1" latinLnBrk="1" hangingPunct="1">
              <a:lnSpc>
                <a:spcPct val="110000"/>
              </a:lnSpc>
              <a:defRPr/>
            </a:pP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rPr>
              <a:t>사용자 중에서 한 사람의 갱신으로 나머지 사람은 즉시 변경된 값을 접근가능</a:t>
            </a:r>
          </a:p>
        </p:txBody>
      </p:sp>
      <p:grpSp>
        <p:nvGrpSpPr>
          <p:cNvPr id="58410" name="Group 125">
            <a:extLst>
              <a:ext uri="{FF2B5EF4-FFF2-40B4-BE49-F238E27FC236}">
                <a16:creationId xmlns:a16="http://schemas.microsoft.com/office/drawing/2014/main" id="{1CBE41F9-6250-5F1B-F57E-5C3809A99913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5091113"/>
            <a:ext cx="654050" cy="622300"/>
            <a:chOff x="3552" y="3339"/>
            <a:chExt cx="412" cy="392"/>
          </a:xfrm>
        </p:grpSpPr>
        <p:grpSp>
          <p:nvGrpSpPr>
            <p:cNvPr id="58411" name="Group 80">
              <a:extLst>
                <a:ext uri="{FF2B5EF4-FFF2-40B4-BE49-F238E27FC236}">
                  <a16:creationId xmlns:a16="http://schemas.microsoft.com/office/drawing/2014/main" id="{712ABF8A-7817-B52E-1EA8-A15901267F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3339"/>
              <a:ext cx="412" cy="392"/>
              <a:chOff x="2016" y="1920"/>
              <a:chExt cx="1680" cy="1680"/>
            </a:xfrm>
          </p:grpSpPr>
          <p:sp>
            <p:nvSpPr>
              <p:cNvPr id="58413" name="Oval 81">
                <a:extLst>
                  <a:ext uri="{FF2B5EF4-FFF2-40B4-BE49-F238E27FC236}">
                    <a16:creationId xmlns:a16="http://schemas.microsoft.com/office/drawing/2014/main" id="{63E88242-C276-5BA1-6D06-CBDCC486B63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9966FF"/>
                  </a:gs>
                  <a:gs pos="100000">
                    <a:srgbClr val="462E74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HY동녘M" pitchFamily="18" charset="-127"/>
                </a:endParaRPr>
              </a:p>
            </p:txBody>
          </p:sp>
          <p:sp>
            <p:nvSpPr>
              <p:cNvPr id="58414" name="Freeform 82">
                <a:extLst>
                  <a:ext uri="{FF2B5EF4-FFF2-40B4-BE49-F238E27FC236}">
                    <a16:creationId xmlns:a16="http://schemas.microsoft.com/office/drawing/2014/main" id="{938E260D-16BC-29FA-15EB-32FD303B3BBA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976 w 1321"/>
                  <a:gd name="T1" fmla="*/ 70 h 712"/>
                  <a:gd name="T2" fmla="*/ 989 w 1321"/>
                  <a:gd name="T3" fmla="*/ 77 h 712"/>
                  <a:gd name="T4" fmla="*/ 992 w 1321"/>
                  <a:gd name="T5" fmla="*/ 84 h 712"/>
                  <a:gd name="T6" fmla="*/ 987 w 1321"/>
                  <a:gd name="T7" fmla="*/ 91 h 712"/>
                  <a:gd name="T8" fmla="*/ 974 w 1321"/>
                  <a:gd name="T9" fmla="*/ 95 h 712"/>
                  <a:gd name="T10" fmla="*/ 955 w 1321"/>
                  <a:gd name="T11" fmla="*/ 102 h 712"/>
                  <a:gd name="T12" fmla="*/ 930 w 1321"/>
                  <a:gd name="T13" fmla="*/ 106 h 712"/>
                  <a:gd name="T14" fmla="*/ 898 w 1321"/>
                  <a:gd name="T15" fmla="*/ 110 h 712"/>
                  <a:gd name="T16" fmla="*/ 861 w 1321"/>
                  <a:gd name="T17" fmla="*/ 114 h 712"/>
                  <a:gd name="T18" fmla="*/ 820 w 1321"/>
                  <a:gd name="T19" fmla="*/ 118 h 712"/>
                  <a:gd name="T20" fmla="*/ 774 w 1321"/>
                  <a:gd name="T21" fmla="*/ 119 h 712"/>
                  <a:gd name="T22" fmla="*/ 726 w 1321"/>
                  <a:gd name="T23" fmla="*/ 120 h 712"/>
                  <a:gd name="T24" fmla="*/ 673 w 1321"/>
                  <a:gd name="T25" fmla="*/ 124 h 712"/>
                  <a:gd name="T26" fmla="*/ 619 w 1321"/>
                  <a:gd name="T27" fmla="*/ 125 h 712"/>
                  <a:gd name="T28" fmla="*/ 597 w 1321"/>
                  <a:gd name="T29" fmla="*/ 126 h 712"/>
                  <a:gd name="T30" fmla="*/ 358 w 1321"/>
                  <a:gd name="T31" fmla="*/ 126 h 712"/>
                  <a:gd name="T32" fmla="*/ 354 w 1321"/>
                  <a:gd name="T33" fmla="*/ 126 h 712"/>
                  <a:gd name="T34" fmla="*/ 307 w 1321"/>
                  <a:gd name="T35" fmla="*/ 125 h 712"/>
                  <a:gd name="T36" fmla="*/ 262 w 1321"/>
                  <a:gd name="T37" fmla="*/ 124 h 712"/>
                  <a:gd name="T38" fmla="*/ 219 w 1321"/>
                  <a:gd name="T39" fmla="*/ 122 h 712"/>
                  <a:gd name="T40" fmla="*/ 177 w 1321"/>
                  <a:gd name="T41" fmla="*/ 119 h 712"/>
                  <a:gd name="T42" fmla="*/ 140 w 1321"/>
                  <a:gd name="T43" fmla="*/ 119 h 712"/>
                  <a:gd name="T44" fmla="*/ 108 w 1321"/>
                  <a:gd name="T45" fmla="*/ 116 h 712"/>
                  <a:gd name="T46" fmla="*/ 75 w 1321"/>
                  <a:gd name="T47" fmla="*/ 113 h 712"/>
                  <a:gd name="T48" fmla="*/ 52 w 1321"/>
                  <a:gd name="T49" fmla="*/ 111 h 712"/>
                  <a:gd name="T50" fmla="*/ 26 w 1321"/>
                  <a:gd name="T51" fmla="*/ 106 h 712"/>
                  <a:gd name="T52" fmla="*/ 18 w 1321"/>
                  <a:gd name="T53" fmla="*/ 102 h 712"/>
                  <a:gd name="T54" fmla="*/ 6 w 1321"/>
                  <a:gd name="T55" fmla="*/ 98 h 712"/>
                  <a:gd name="T56" fmla="*/ 0 w 1321"/>
                  <a:gd name="T57" fmla="*/ 92 h 712"/>
                  <a:gd name="T58" fmla="*/ 0 w 1321"/>
                  <a:gd name="T59" fmla="*/ 91 h 712"/>
                  <a:gd name="T60" fmla="*/ 4 w 1321"/>
                  <a:gd name="T61" fmla="*/ 84 h 712"/>
                  <a:gd name="T62" fmla="*/ 16 w 1321"/>
                  <a:gd name="T63" fmla="*/ 78 h 712"/>
                  <a:gd name="T64" fmla="*/ 36 w 1321"/>
                  <a:gd name="T65" fmla="*/ 65 h 712"/>
                  <a:gd name="T66" fmla="*/ 71 w 1321"/>
                  <a:gd name="T67" fmla="*/ 53 h 712"/>
                  <a:gd name="T68" fmla="*/ 112 w 1321"/>
                  <a:gd name="T69" fmla="*/ 42 h 712"/>
                  <a:gd name="T70" fmla="*/ 154 w 1321"/>
                  <a:gd name="T71" fmla="*/ 30 h 712"/>
                  <a:gd name="T72" fmla="*/ 203 w 1321"/>
                  <a:gd name="T73" fmla="*/ 21 h 712"/>
                  <a:gd name="T74" fmla="*/ 257 w 1321"/>
                  <a:gd name="T75" fmla="*/ 14 h 712"/>
                  <a:gd name="T76" fmla="*/ 312 w 1321"/>
                  <a:gd name="T77" fmla="*/ 8 h 712"/>
                  <a:gd name="T78" fmla="*/ 374 w 1321"/>
                  <a:gd name="T79" fmla="*/ 4 h 712"/>
                  <a:gd name="T80" fmla="*/ 436 w 1321"/>
                  <a:gd name="T81" fmla="*/ 4 h 712"/>
                  <a:gd name="T82" fmla="*/ 501 w 1321"/>
                  <a:gd name="T83" fmla="*/ 0 h 712"/>
                  <a:gd name="T84" fmla="*/ 501 w 1321"/>
                  <a:gd name="T85" fmla="*/ 0 h 712"/>
                  <a:gd name="T86" fmla="*/ 570 w 1321"/>
                  <a:gd name="T87" fmla="*/ 4 h 712"/>
                  <a:gd name="T88" fmla="*/ 636 w 1321"/>
                  <a:gd name="T89" fmla="*/ 4 h 712"/>
                  <a:gd name="T90" fmla="*/ 700 w 1321"/>
                  <a:gd name="T91" fmla="*/ 9 h 712"/>
                  <a:gd name="T92" fmla="*/ 759 w 1321"/>
                  <a:gd name="T93" fmla="*/ 16 h 712"/>
                  <a:gd name="T94" fmla="*/ 812 w 1321"/>
                  <a:gd name="T95" fmla="*/ 24 h 712"/>
                  <a:gd name="T96" fmla="*/ 862 w 1321"/>
                  <a:gd name="T97" fmla="*/ 34 h 712"/>
                  <a:gd name="T98" fmla="*/ 907 w 1321"/>
                  <a:gd name="T99" fmla="*/ 45 h 712"/>
                  <a:gd name="T100" fmla="*/ 945 w 1321"/>
                  <a:gd name="T101" fmla="*/ 57 h 712"/>
                  <a:gd name="T102" fmla="*/ 976 w 1321"/>
                  <a:gd name="T103" fmla="*/ 70 h 712"/>
                  <a:gd name="T104" fmla="*/ 976 w 1321"/>
                  <a:gd name="T105" fmla="*/ 70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9966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1" name="Text Box 83">
              <a:extLst>
                <a:ext uri="{FF2B5EF4-FFF2-40B4-BE49-F238E27FC236}">
                  <a16:creationId xmlns:a16="http://schemas.microsoft.com/office/drawing/2014/main" id="{CD86DD24-3999-AEFD-BB32-6ECAF1AE081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641" y="3360"/>
              <a:ext cx="25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Y동녘M" panose="02030600000101010101" pitchFamily="18" charset="-127"/>
                  <a:ea typeface="HY동녘M" panose="02030600000101010101" pitchFamily="18" charset="-127"/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제목 1">
            <a:extLst>
              <a:ext uri="{FF2B5EF4-FFF2-40B4-BE49-F238E27FC236}">
                <a16:creationId xmlns:a16="http://schemas.microsoft.com/office/drawing/2014/main" id="{6D6640E3-16A0-46A6-602F-326846C5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HY동녘B" pitchFamily="18" charset="-127"/>
              </a:rPr>
              <a:t>생각해 봅시다</a:t>
            </a:r>
            <a:r>
              <a:rPr lang="en-US" altLang="ko-KR">
                <a:latin typeface="HY동녘B" pitchFamily="18" charset="-127"/>
              </a:rPr>
              <a:t>.</a:t>
            </a:r>
            <a:endParaRPr lang="ko-KR" altLang="en-US">
              <a:latin typeface="HY동녘B" pitchFamily="18" charset="-127"/>
            </a:endParaRPr>
          </a:p>
        </p:txBody>
      </p:sp>
      <p:sp>
        <p:nvSpPr>
          <p:cNvPr id="60419" name="AutoShape 81">
            <a:extLst>
              <a:ext uri="{FF2B5EF4-FFF2-40B4-BE49-F238E27FC236}">
                <a16:creationId xmlns:a16="http://schemas.microsoft.com/office/drawing/2014/main" id="{B6BA0935-72A1-F7A4-233E-C0C7380FB36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89038" y="2112963"/>
            <a:ext cx="7153275" cy="2857500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C16237"/>
              </a:gs>
              <a:gs pos="100000">
                <a:srgbClr val="AB4E47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0420" name="AutoShape 82">
            <a:extLst>
              <a:ext uri="{FF2B5EF4-FFF2-40B4-BE49-F238E27FC236}">
                <a16:creationId xmlns:a16="http://schemas.microsoft.com/office/drawing/2014/main" id="{7C775DD1-9BEC-1EA7-714F-B6128EB2505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00163" y="2120900"/>
            <a:ext cx="6937375" cy="2803525"/>
          </a:xfrm>
          <a:prstGeom prst="roundRect">
            <a:avLst>
              <a:gd name="adj" fmla="val 16667"/>
            </a:avLst>
          </a:prstGeom>
          <a:solidFill>
            <a:srgbClr val="E98B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0421" name="AutoShape 83">
            <a:extLst>
              <a:ext uri="{FF2B5EF4-FFF2-40B4-BE49-F238E27FC236}">
                <a16:creationId xmlns:a16="http://schemas.microsoft.com/office/drawing/2014/main" id="{4165E534-D666-CE9F-2B1A-A4952AEFB6B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57313" y="4184650"/>
            <a:ext cx="6843712" cy="70961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98B65"/>
              </a:gs>
              <a:gs pos="100000">
                <a:srgbClr val="F2BCA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0422" name="AutoShape 84">
            <a:extLst>
              <a:ext uri="{FF2B5EF4-FFF2-40B4-BE49-F238E27FC236}">
                <a16:creationId xmlns:a16="http://schemas.microsoft.com/office/drawing/2014/main" id="{365C9D05-57D2-2586-7050-674BB118DFD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57313" y="2143125"/>
            <a:ext cx="6843712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D8CC"/>
              </a:gs>
              <a:gs pos="100000">
                <a:srgbClr val="E98B6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60423" name="Group 85">
            <a:extLst>
              <a:ext uri="{FF2B5EF4-FFF2-40B4-BE49-F238E27FC236}">
                <a16:creationId xmlns:a16="http://schemas.microsoft.com/office/drawing/2014/main" id="{55126E8E-A353-FE70-7CEF-951B99BBFEEB}"/>
              </a:ext>
            </a:extLst>
          </p:cNvPr>
          <p:cNvGrpSpPr>
            <a:grpSpLocks/>
          </p:cNvGrpSpPr>
          <p:nvPr/>
        </p:nvGrpSpPr>
        <p:grpSpPr bwMode="auto">
          <a:xfrm>
            <a:off x="4454525" y="1804988"/>
            <a:ext cx="785813" cy="642937"/>
            <a:chOff x="1289" y="582"/>
            <a:chExt cx="668" cy="668"/>
          </a:xfrm>
        </p:grpSpPr>
        <p:sp>
          <p:nvSpPr>
            <p:cNvPr id="60428" name="Oval 86">
              <a:extLst>
                <a:ext uri="{FF2B5EF4-FFF2-40B4-BE49-F238E27FC236}">
                  <a16:creationId xmlns:a16="http://schemas.microsoft.com/office/drawing/2014/main" id="{C164CA25-ADF4-D029-7E81-6814828DE06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0429" name="Oval 87">
              <a:extLst>
                <a:ext uri="{FF2B5EF4-FFF2-40B4-BE49-F238E27FC236}">
                  <a16:creationId xmlns:a16="http://schemas.microsoft.com/office/drawing/2014/main" id="{8AC609DD-A903-3F77-80CD-18313130C9E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0430" name="Oval 88">
              <a:extLst>
                <a:ext uri="{FF2B5EF4-FFF2-40B4-BE49-F238E27FC236}">
                  <a16:creationId xmlns:a16="http://schemas.microsoft.com/office/drawing/2014/main" id="{F27EE682-F8D5-5D49-FB8F-3FB5742D07C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0431" name="Oval 89">
              <a:extLst>
                <a:ext uri="{FF2B5EF4-FFF2-40B4-BE49-F238E27FC236}">
                  <a16:creationId xmlns:a16="http://schemas.microsoft.com/office/drawing/2014/main" id="{DB1F857E-5C1E-833E-9DEB-5FA06B5E15F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0432" name="Oval 90">
              <a:extLst>
                <a:ext uri="{FF2B5EF4-FFF2-40B4-BE49-F238E27FC236}">
                  <a16:creationId xmlns:a16="http://schemas.microsoft.com/office/drawing/2014/main" id="{6D768676-6849-9292-9C2B-8986AD1B14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60424" name="Text Box 92">
            <a:extLst>
              <a:ext uri="{FF2B5EF4-FFF2-40B4-BE49-F238E27FC236}">
                <a16:creationId xmlns:a16="http://schemas.microsoft.com/office/drawing/2014/main" id="{A4D172BE-C079-85AC-F52F-99C395986DD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14463" y="3214688"/>
            <a:ext cx="68008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rgbClr val="000000"/>
                </a:solidFill>
                <a:latin typeface="HY동녘M" pitchFamily="18" charset="-127"/>
              </a:rPr>
              <a:t>항상 </a:t>
            </a:r>
            <a:r>
              <a:rPr lang="en-US" altLang="ko-KR" sz="3600">
                <a:solidFill>
                  <a:srgbClr val="000000"/>
                </a:solidFill>
                <a:latin typeface="HY동녘M" pitchFamily="18" charset="-127"/>
              </a:rPr>
              <a:t>DBMS</a:t>
            </a:r>
            <a:r>
              <a:rPr lang="ko-KR" altLang="en-US" sz="3600">
                <a:solidFill>
                  <a:srgbClr val="000000"/>
                </a:solidFill>
                <a:latin typeface="HY동녘M" pitchFamily="18" charset="-127"/>
              </a:rPr>
              <a:t>를 사용해야 하는가</a:t>
            </a:r>
            <a:r>
              <a:rPr lang="en-US" altLang="ko-KR" sz="3600">
                <a:solidFill>
                  <a:srgbClr val="000000"/>
                </a:solidFill>
                <a:latin typeface="HY동녘M" pitchFamily="18" charset="-127"/>
              </a:rPr>
              <a:t>?</a:t>
            </a:r>
          </a:p>
        </p:txBody>
      </p:sp>
      <p:sp>
        <p:nvSpPr>
          <p:cNvPr id="60425" name="AutoShape 93">
            <a:extLst>
              <a:ext uri="{FF2B5EF4-FFF2-40B4-BE49-F238E27FC236}">
                <a16:creationId xmlns:a16="http://schemas.microsoft.com/office/drawing/2014/main" id="{FAB0A720-2422-ECC7-6F5D-26A5EF8E4922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68400" y="4970463"/>
            <a:ext cx="7153275" cy="869950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0426" name="AutoShape 94">
            <a:extLst>
              <a:ext uri="{FF2B5EF4-FFF2-40B4-BE49-F238E27FC236}">
                <a16:creationId xmlns:a16="http://schemas.microsoft.com/office/drawing/2014/main" id="{C110815F-372A-5F1E-20E1-98F36C65129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16038" y="4994275"/>
            <a:ext cx="6842125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0427" name="TextBox 18">
            <a:extLst>
              <a:ext uri="{FF2B5EF4-FFF2-40B4-BE49-F238E27FC236}">
                <a16:creationId xmlns:a16="http://schemas.microsoft.com/office/drawing/2014/main" id="{0A63B134-408D-1E77-82E9-C4228359E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714500"/>
            <a:ext cx="530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4800" b="1">
                <a:latin typeface="HY동녘B" pitchFamily="18" charset="-127"/>
                <a:ea typeface="HY동녘B" pitchFamily="18" charset="-127"/>
              </a:rPr>
              <a:t>?</a:t>
            </a:r>
            <a:endParaRPr lang="ko-KR" altLang="en-US" sz="4800" b="1">
              <a:latin typeface="HY동녘B" pitchFamily="18" charset="-127"/>
              <a:ea typeface="HY동녘B" pitchFamily="18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제목 1">
            <a:extLst>
              <a:ext uri="{FF2B5EF4-FFF2-40B4-BE49-F238E27FC236}">
                <a16:creationId xmlns:a16="http://schemas.microsoft.com/office/drawing/2014/main" id="{1F0EE2FE-DA85-A880-A38E-62303837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Y동녘B" pitchFamily="18" charset="-127"/>
              </a:rPr>
              <a:t>DBMS</a:t>
            </a:r>
            <a:r>
              <a:rPr lang="ko-KR" altLang="en-US">
                <a:latin typeface="HY동녘B" pitchFamily="18" charset="-127"/>
              </a:rPr>
              <a:t>의 단점</a:t>
            </a:r>
          </a:p>
        </p:txBody>
      </p:sp>
      <p:grpSp>
        <p:nvGrpSpPr>
          <p:cNvPr id="2" name="Group 58">
            <a:extLst>
              <a:ext uri="{FF2B5EF4-FFF2-40B4-BE49-F238E27FC236}">
                <a16:creationId xmlns:a16="http://schemas.microsoft.com/office/drawing/2014/main" id="{7B22421A-C287-97F1-5809-1A2F1A2557CA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828800"/>
            <a:ext cx="5105400" cy="555625"/>
            <a:chOff x="1248" y="1152"/>
            <a:chExt cx="3216" cy="350"/>
          </a:xfrm>
        </p:grpSpPr>
        <p:sp>
          <p:nvSpPr>
            <p:cNvPr id="5" name="Line 29">
              <a:extLst>
                <a:ext uri="{FF2B5EF4-FFF2-40B4-BE49-F238E27FC236}">
                  <a16:creationId xmlns:a16="http://schemas.microsoft.com/office/drawing/2014/main" id="{9799C51D-DF93-FDAB-2D17-E7EEFEE4E6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502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8DD44C1-D501-211A-D5DF-350543081F3A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139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54D060"/>
                </a:gs>
                <a:gs pos="100000">
                  <a:srgbClr val="54D06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4D060"/>
              </a:extrusionClr>
            </a:sp3d>
          </p:spPr>
          <p:txBody>
            <a:bodyPr wrap="none" anchor="ctr">
              <a:flatTx/>
            </a:bodyPr>
            <a:lstStyle/>
            <a:p>
              <a:pPr eaLnBrk="1" latinLnBrk="1" hangingPunct="1"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7" name="Text Box 30">
              <a:extLst>
                <a:ext uri="{FF2B5EF4-FFF2-40B4-BE49-F238E27FC236}">
                  <a16:creationId xmlns:a16="http://schemas.microsoft.com/office/drawing/2014/main" id="{FF40FBE8-7AE8-7059-717E-2E8F16FC47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194"/>
              <a:ext cx="95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비용 증가</a:t>
              </a:r>
              <a:endParaRPr lang="en-US" altLang="ko-KR" dirty="0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62481" name="Text Box 31">
              <a:extLst>
                <a:ext uri="{FF2B5EF4-FFF2-40B4-BE49-F238E27FC236}">
                  <a16:creationId xmlns:a16="http://schemas.microsoft.com/office/drawing/2014/main" id="{66828F1E-CE3D-E340-D957-B3AB3C58F61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166"/>
              <a:ext cx="2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b="1">
                  <a:solidFill>
                    <a:srgbClr val="3A3A3A"/>
                  </a:solidFill>
                  <a:latin typeface="HY동녘M" pitchFamily="18" charset="-127"/>
                </a:rPr>
                <a:t>1</a:t>
              </a:r>
            </a:p>
          </p:txBody>
        </p:sp>
      </p:grpSp>
      <p:grpSp>
        <p:nvGrpSpPr>
          <p:cNvPr id="3" name="Group 59">
            <a:extLst>
              <a:ext uri="{FF2B5EF4-FFF2-40B4-BE49-F238E27FC236}">
                <a16:creationId xmlns:a16="http://schemas.microsoft.com/office/drawing/2014/main" id="{26314B05-BE02-AF6D-991E-CCA8D9FBB7B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590800"/>
            <a:ext cx="5105400" cy="555625"/>
            <a:chOff x="1248" y="1632"/>
            <a:chExt cx="3216" cy="350"/>
          </a:xfrm>
        </p:grpSpPr>
        <p:sp>
          <p:nvSpPr>
            <p:cNvPr id="10" name="Line 35">
              <a:extLst>
                <a:ext uri="{FF2B5EF4-FFF2-40B4-BE49-F238E27FC236}">
                  <a16:creationId xmlns:a16="http://schemas.microsoft.com/office/drawing/2014/main" id="{C0D4218C-C70C-4D82-DDAA-E900FA2F7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982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1" name="Rectangle 34">
              <a:extLst>
                <a:ext uri="{FF2B5EF4-FFF2-40B4-BE49-F238E27FC236}">
                  <a16:creationId xmlns:a16="http://schemas.microsoft.com/office/drawing/2014/main" id="{07BBBF70-9BC0-1797-21EA-21689E910DA0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619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8E97EE"/>
                </a:gs>
                <a:gs pos="100000">
                  <a:srgbClr val="8E97EE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8E97EE"/>
              </a:extrusionClr>
            </a:sp3d>
          </p:spPr>
          <p:txBody>
            <a:bodyPr wrap="none" anchor="ctr">
              <a:flatTx/>
            </a:bodyPr>
            <a:lstStyle/>
            <a:p>
              <a:pPr eaLnBrk="1" latinLnBrk="1" hangingPunct="1"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2" name="Text Box 36">
              <a:extLst>
                <a:ext uri="{FF2B5EF4-FFF2-40B4-BE49-F238E27FC236}">
                  <a16:creationId xmlns:a16="http://schemas.microsoft.com/office/drawing/2014/main" id="{5FE8FC65-C0D4-78AA-2EF5-129B3A1B9C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674"/>
              <a:ext cx="95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성능 감소</a:t>
              </a:r>
              <a:endParaRPr lang="en-US" altLang="ko-KR" dirty="0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62477" name="Text Box 37">
              <a:extLst>
                <a:ext uri="{FF2B5EF4-FFF2-40B4-BE49-F238E27FC236}">
                  <a16:creationId xmlns:a16="http://schemas.microsoft.com/office/drawing/2014/main" id="{BB803E34-CA44-67CD-4BFC-62EB177A91F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646"/>
              <a:ext cx="2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b="1">
                  <a:solidFill>
                    <a:srgbClr val="3A3A3A"/>
                  </a:solidFill>
                  <a:latin typeface="HY동녘M" pitchFamily="18" charset="-127"/>
                </a:rPr>
                <a:t>2</a:t>
              </a:r>
            </a:p>
          </p:txBody>
        </p:sp>
      </p:grpSp>
      <p:grpSp>
        <p:nvGrpSpPr>
          <p:cNvPr id="4" name="Group 60">
            <a:extLst>
              <a:ext uri="{FF2B5EF4-FFF2-40B4-BE49-F238E27FC236}">
                <a16:creationId xmlns:a16="http://schemas.microsoft.com/office/drawing/2014/main" id="{113E3F9B-63C1-D8B8-9FD5-CDF3C366B595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482975"/>
            <a:ext cx="5105400" cy="555625"/>
            <a:chOff x="1248" y="2194"/>
            <a:chExt cx="3216" cy="350"/>
          </a:xfrm>
        </p:grpSpPr>
        <p:sp>
          <p:nvSpPr>
            <p:cNvPr id="15" name="Line 40">
              <a:extLst>
                <a:ext uri="{FF2B5EF4-FFF2-40B4-BE49-F238E27FC236}">
                  <a16:creationId xmlns:a16="http://schemas.microsoft.com/office/drawing/2014/main" id="{21CC7038-DDC3-262B-B28B-F3A0E57B63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544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6" name="Rectangle 39">
              <a:extLst>
                <a:ext uri="{FF2B5EF4-FFF2-40B4-BE49-F238E27FC236}">
                  <a16:creationId xmlns:a16="http://schemas.microsoft.com/office/drawing/2014/main" id="{523593C0-F509-86F4-BD58-580474D5DD0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181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4383E1"/>
                </a:gs>
                <a:gs pos="100000">
                  <a:srgbClr val="438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4383E1"/>
              </a:extrusionClr>
            </a:sp3d>
          </p:spPr>
          <p:txBody>
            <a:bodyPr wrap="none" anchor="ctr">
              <a:flatTx/>
            </a:bodyPr>
            <a:lstStyle/>
            <a:p>
              <a:pPr eaLnBrk="1" latinLnBrk="1" hangingPunct="1"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7" name="Text Box 41">
              <a:extLst>
                <a:ext uri="{FF2B5EF4-FFF2-40B4-BE49-F238E27FC236}">
                  <a16:creationId xmlns:a16="http://schemas.microsoft.com/office/drawing/2014/main" id="{5A0A64C8-0D26-479F-196E-6A8FDEEC8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236"/>
              <a:ext cx="1603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고장의 영향 확대</a:t>
              </a:r>
              <a:endParaRPr lang="en-US" altLang="ko-KR" dirty="0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62473" name="Text Box 42">
              <a:extLst>
                <a:ext uri="{FF2B5EF4-FFF2-40B4-BE49-F238E27FC236}">
                  <a16:creationId xmlns:a16="http://schemas.microsoft.com/office/drawing/2014/main" id="{A3295A7B-A1F1-A25B-99B0-C8F5852A662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208"/>
              <a:ext cx="2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b="1">
                  <a:solidFill>
                    <a:srgbClr val="3A3A3A"/>
                  </a:solidFill>
                  <a:latin typeface="HY동녘M" pitchFamily="18" charset="-127"/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18" name="AutoShape 54">
            <a:extLst>
              <a:ext uri="{FF2B5EF4-FFF2-40B4-BE49-F238E27FC236}">
                <a16:creationId xmlns:a16="http://schemas.microsoft.com/office/drawing/2014/main" id="{F7DF706B-2A0B-CA86-C890-208CCBC5D230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2465388" y="16271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267319" name="AutoShape 55">
            <a:extLst>
              <a:ext uri="{FF2B5EF4-FFF2-40B4-BE49-F238E27FC236}">
                <a16:creationId xmlns:a16="http://schemas.microsoft.com/office/drawing/2014/main" id="{ECE6BAC7-7815-7A22-525F-304C0103FD1D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2017712" y="2062162"/>
            <a:ext cx="4032250" cy="3930651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0">
            <a:gsLst>
              <a:gs pos="0">
                <a:schemeClr val="bg1">
                  <a:gamma/>
                  <a:tint val="42353"/>
                  <a:invGamma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9220" name="AutoShape 2">
            <a:extLst>
              <a:ext uri="{FF2B5EF4-FFF2-40B4-BE49-F238E27FC236}">
                <a16:creationId xmlns:a16="http://schemas.microsoft.com/office/drawing/2014/main" id="{4A9EFD0B-2D2A-4869-E0B6-A67C0E832E42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2421731" y="1383506"/>
            <a:ext cx="4662487" cy="4610101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401 w 21600"/>
              <a:gd name="T13" fmla="*/ 0 h 21600"/>
              <a:gd name="T14" fmla="*/ 21199 w 21600"/>
              <a:gd name="T15" fmla="*/ 1362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lnTo>
                  <a:pt x="323" y="10641"/>
                </a:lnTo>
                <a:close/>
              </a:path>
            </a:pathLst>
          </a:custGeom>
          <a:gradFill rotWithShape="0">
            <a:gsLst>
              <a:gs pos="0">
                <a:srgbClr val="DBE0ED"/>
              </a:gs>
              <a:gs pos="100000">
                <a:srgbClr val="B0BAD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1" name="AutoShape 3">
            <a:extLst>
              <a:ext uri="{FF2B5EF4-FFF2-40B4-BE49-F238E27FC236}">
                <a16:creationId xmlns:a16="http://schemas.microsoft.com/office/drawing/2014/main" id="{BF6262C7-F032-D983-4927-6D8BC64274A8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2016918" y="1710531"/>
            <a:ext cx="4032250" cy="3929063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gradFill rotWithShape="0">
            <a:gsLst>
              <a:gs pos="0">
                <a:srgbClr val="E3EBFF"/>
              </a:gs>
              <a:gs pos="100000">
                <a:srgbClr val="B8CCF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2" name="AutoShape 4">
            <a:extLst>
              <a:ext uri="{FF2B5EF4-FFF2-40B4-BE49-F238E27FC236}">
                <a16:creationId xmlns:a16="http://schemas.microsoft.com/office/drawing/2014/main" id="{240AF5B0-B14D-9074-1F16-7AC4EC6BE79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93875" y="4899025"/>
            <a:ext cx="6794500" cy="7493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B7E7FF"/>
              </a:gs>
            </a:gsLst>
            <a:lin ang="0" scaled="1"/>
          </a:gra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marL="0" lvl="1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2000">
                <a:solidFill>
                  <a:srgbClr val="FF0000"/>
                </a:solidFill>
                <a:latin typeface="HY동녘M" pitchFamily="18" charset="-127"/>
              </a:rPr>
              <a:t>작은 세계</a:t>
            </a:r>
            <a:r>
              <a:rPr lang="en-US" altLang="ko-KR" sz="2000">
                <a:solidFill>
                  <a:srgbClr val="FF0000"/>
                </a:solidFill>
                <a:latin typeface="HY동녘M" pitchFamily="18" charset="-127"/>
              </a:rPr>
              <a:t>(mini-world) </a:t>
            </a:r>
            <a:r>
              <a:rPr lang="en-US" altLang="ko-KR" sz="2000">
                <a:latin typeface="HY동녘M" pitchFamily="18" charset="-127"/>
              </a:rPr>
              <a:t>: </a:t>
            </a:r>
            <a:r>
              <a:rPr lang="ko-KR" altLang="en-US" sz="2000">
                <a:latin typeface="HY동녘M" pitchFamily="18" charset="-127"/>
              </a:rPr>
              <a:t>데이타베이스 구축의 대상이 </a:t>
            </a:r>
            <a:endParaRPr lang="en-US" altLang="ko-KR" sz="2000">
              <a:latin typeface="HY동녘M" pitchFamily="18" charset="-127"/>
            </a:endParaRPr>
          </a:p>
          <a:p>
            <a:pPr marL="0" lvl="1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2000">
                <a:latin typeface="HY동녘M" pitchFamily="18" charset="-127"/>
              </a:rPr>
              <a:t>되는 실세계의 일부분</a:t>
            </a:r>
          </a:p>
        </p:txBody>
      </p:sp>
      <p:sp>
        <p:nvSpPr>
          <p:cNvPr id="9223" name="AutoShape 5">
            <a:extLst>
              <a:ext uri="{FF2B5EF4-FFF2-40B4-BE49-F238E27FC236}">
                <a16:creationId xmlns:a16="http://schemas.microsoft.com/office/drawing/2014/main" id="{F64833DC-A604-327B-0E81-59E503B59F45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06625" y="4071938"/>
            <a:ext cx="6794500" cy="71913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E7F5CF"/>
              </a:gs>
            </a:gsLst>
            <a:lin ang="0" scaled="1"/>
          </a:gra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lang="ko-KR" altLang="en-US" sz="2000">
                <a:solidFill>
                  <a:srgbClr val="FF0000"/>
                </a:solidFill>
                <a:latin typeface="HY동녘M" pitchFamily="18" charset="-127"/>
              </a:rPr>
              <a:t>데이타베이스 시스템 </a:t>
            </a:r>
            <a:r>
              <a:rPr lang="en-US" altLang="ko-KR" sz="2000">
                <a:latin typeface="HY동녘M" pitchFamily="18" charset="-127"/>
              </a:rPr>
              <a:t>: Database</a:t>
            </a:r>
            <a:r>
              <a:rPr lang="ko-KR" altLang="en-US" sz="2000">
                <a:latin typeface="HY동녘M" pitchFamily="18" charset="-127"/>
              </a:rPr>
              <a:t>와 그를 관리하는 </a:t>
            </a:r>
            <a:endParaRPr lang="en-US" altLang="ko-KR" sz="2000">
              <a:latin typeface="HY동녘M" pitchFamily="18" charset="-127"/>
            </a:endParaRPr>
          </a:p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lang="ko-KR" altLang="en-US" sz="2000">
                <a:latin typeface="HY동녘M" pitchFamily="18" charset="-127"/>
              </a:rPr>
              <a:t>소프트웨어 </a:t>
            </a:r>
            <a:r>
              <a:rPr lang="en-US" altLang="ko-KR" sz="2000">
                <a:latin typeface="HY동녘M" pitchFamily="18" charset="-127"/>
              </a:rPr>
              <a:t>(DBMS, </a:t>
            </a:r>
            <a:r>
              <a:rPr lang="ko-KR" altLang="en-US" sz="2000">
                <a:latin typeface="HY동녘M" pitchFamily="18" charset="-127"/>
              </a:rPr>
              <a:t>응용 프로그램</a:t>
            </a:r>
            <a:r>
              <a:rPr lang="en-US" altLang="ko-KR" sz="2000">
                <a:latin typeface="HY동녘M" pitchFamily="18" charset="-127"/>
              </a:rPr>
              <a:t>) </a:t>
            </a:r>
            <a:r>
              <a:rPr lang="ko-KR" altLang="en-US" sz="2000">
                <a:latin typeface="HY동녘M" pitchFamily="18" charset="-127"/>
              </a:rPr>
              <a:t>모두를 칭하는 용어</a:t>
            </a:r>
          </a:p>
        </p:txBody>
      </p:sp>
      <p:sp>
        <p:nvSpPr>
          <p:cNvPr id="9224" name="AutoShape 6">
            <a:extLst>
              <a:ext uri="{FF2B5EF4-FFF2-40B4-BE49-F238E27FC236}">
                <a16:creationId xmlns:a16="http://schemas.microsoft.com/office/drawing/2014/main" id="{64B4053E-F911-E572-D93D-74DDA7B3CCFD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51075" y="3148013"/>
            <a:ext cx="6794500" cy="78581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B7E7FF"/>
              </a:gs>
            </a:gsLst>
            <a:lin ang="0" scaled="1"/>
          </a:gradFill>
          <a:ln w="2857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lang="ko-KR" altLang="en-US" sz="2000">
                <a:solidFill>
                  <a:srgbClr val="FF0000"/>
                </a:solidFill>
                <a:latin typeface="HY동녘M" pitchFamily="18" charset="-127"/>
              </a:rPr>
              <a:t>데이타베이스 관리시스템 </a:t>
            </a:r>
            <a:r>
              <a:rPr lang="en-US" altLang="ko-KR" sz="2000">
                <a:latin typeface="HY동녘M" pitchFamily="18" charset="-127"/>
              </a:rPr>
              <a:t>: </a:t>
            </a:r>
            <a:r>
              <a:rPr lang="ko-KR" altLang="en-US" sz="2000">
                <a:latin typeface="HY동녘M" pitchFamily="18" charset="-127"/>
              </a:rPr>
              <a:t>데이터베이스의 생성과 </a:t>
            </a:r>
            <a:endParaRPr lang="en-US" altLang="ko-KR" sz="2000">
              <a:latin typeface="HY동녘M" pitchFamily="18" charset="-127"/>
            </a:endParaRPr>
          </a:p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lang="ko-KR" altLang="en-US" sz="2000">
                <a:latin typeface="HY동녘M" pitchFamily="18" charset="-127"/>
              </a:rPr>
              <a:t>관리를 담당하는 소프트웨어 패키지</a:t>
            </a:r>
          </a:p>
        </p:txBody>
      </p:sp>
      <p:sp>
        <p:nvSpPr>
          <p:cNvPr id="9225" name="AutoShape 7">
            <a:extLst>
              <a:ext uri="{FF2B5EF4-FFF2-40B4-BE49-F238E27FC236}">
                <a16:creationId xmlns:a16="http://schemas.microsoft.com/office/drawing/2014/main" id="{23B9A613-3380-C568-BC67-E27F93CBD2BA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98675" y="2390775"/>
            <a:ext cx="67945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E7F5CF"/>
              </a:gs>
            </a:gsLst>
            <a:lin ang="0" scaled="1"/>
          </a:gradFill>
          <a:ln w="2857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>
                <a:solidFill>
                  <a:srgbClr val="FF0000"/>
                </a:solidFill>
                <a:latin typeface="HY동녘M" pitchFamily="18" charset="-127"/>
              </a:rPr>
              <a:t>데이타베이스</a:t>
            </a:r>
            <a:r>
              <a:rPr lang="ko-KR" altLang="en-US" sz="2000">
                <a:latin typeface="HY동녘M" pitchFamily="18" charset="-127"/>
              </a:rPr>
              <a:t> </a:t>
            </a:r>
            <a:r>
              <a:rPr lang="en-US" altLang="ko-KR" sz="2000">
                <a:latin typeface="HY동녘M" pitchFamily="18" charset="-127"/>
              </a:rPr>
              <a:t>: </a:t>
            </a:r>
            <a:r>
              <a:rPr lang="ko-KR" altLang="en-US" sz="2000">
                <a:latin typeface="HY동녘M" pitchFamily="18" charset="-127"/>
              </a:rPr>
              <a:t>관련있는 데이터의 모임</a:t>
            </a:r>
            <a:endParaRPr lang="en-US" altLang="ko-KR" sz="2000">
              <a:latin typeface="HY동녘M" pitchFamily="18" charset="-127"/>
            </a:endParaRPr>
          </a:p>
        </p:txBody>
      </p:sp>
      <p:sp>
        <p:nvSpPr>
          <p:cNvPr id="9226" name="AutoShape 8">
            <a:extLst>
              <a:ext uri="{FF2B5EF4-FFF2-40B4-BE49-F238E27FC236}">
                <a16:creationId xmlns:a16="http://schemas.microsoft.com/office/drawing/2014/main" id="{C6D85899-3083-4EC7-4F35-8266A031112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77975" y="1620838"/>
            <a:ext cx="67945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B7E7FF"/>
              </a:gs>
            </a:gsLst>
            <a:lin ang="0" scaled="1"/>
          </a:gradFill>
          <a:ln w="2857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lang="ko-KR" altLang="en-US" sz="2000">
                <a:solidFill>
                  <a:srgbClr val="FF0000"/>
                </a:solidFill>
                <a:latin typeface="HY동녘M" pitchFamily="18" charset="-127"/>
              </a:rPr>
              <a:t>데이터</a:t>
            </a:r>
            <a:r>
              <a:rPr lang="ko-KR" altLang="en-US" sz="2000">
                <a:latin typeface="HY동녘M" pitchFamily="18" charset="-127"/>
              </a:rPr>
              <a:t> </a:t>
            </a:r>
            <a:r>
              <a:rPr lang="en-US" altLang="ko-KR" sz="2000">
                <a:latin typeface="HY동녘M" pitchFamily="18" charset="-127"/>
              </a:rPr>
              <a:t>: </a:t>
            </a:r>
            <a:r>
              <a:rPr lang="ko-KR" altLang="en-US" sz="2000">
                <a:latin typeface="HY동녘M" pitchFamily="18" charset="-127"/>
              </a:rPr>
              <a:t>의미를 가지면서 기록될 수 있는 알려진 사실 </a:t>
            </a:r>
            <a:endParaRPr lang="en-US" altLang="ko-KR" sz="2000">
              <a:latin typeface="HY동녘M" pitchFamily="18" charset="-127"/>
            </a:endParaRPr>
          </a:p>
        </p:txBody>
      </p:sp>
      <p:grpSp>
        <p:nvGrpSpPr>
          <p:cNvPr id="9227" name="Group 9">
            <a:extLst>
              <a:ext uri="{FF2B5EF4-FFF2-40B4-BE49-F238E27FC236}">
                <a16:creationId xmlns:a16="http://schemas.microsoft.com/office/drawing/2014/main" id="{A5DC3101-CC07-CA8C-92B0-68AE0DECCE4D}"/>
              </a:ext>
            </a:extLst>
          </p:cNvPr>
          <p:cNvGrpSpPr>
            <a:grpSpLocks/>
          </p:cNvGrpSpPr>
          <p:nvPr/>
        </p:nvGrpSpPr>
        <p:grpSpPr bwMode="auto">
          <a:xfrm>
            <a:off x="1260475" y="1709738"/>
            <a:ext cx="381000" cy="381000"/>
            <a:chOff x="2078" y="1680"/>
            <a:chExt cx="1615" cy="1615"/>
          </a:xfrm>
        </p:grpSpPr>
        <p:sp>
          <p:nvSpPr>
            <p:cNvPr id="9257" name="Oval 10">
              <a:extLst>
                <a:ext uri="{FF2B5EF4-FFF2-40B4-BE49-F238E27FC236}">
                  <a16:creationId xmlns:a16="http://schemas.microsoft.com/office/drawing/2014/main" id="{62034485-5A0A-9D76-6E02-B7D15308AF9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258" name="Oval 11">
              <a:extLst>
                <a:ext uri="{FF2B5EF4-FFF2-40B4-BE49-F238E27FC236}">
                  <a16:creationId xmlns:a16="http://schemas.microsoft.com/office/drawing/2014/main" id="{572FAD3B-FDFA-6A84-4CD0-BE890D2E0C1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5" name="Oval 12">
              <a:extLst>
                <a:ext uri="{FF2B5EF4-FFF2-40B4-BE49-F238E27FC236}">
                  <a16:creationId xmlns:a16="http://schemas.microsoft.com/office/drawing/2014/main" id="{77616131-88D5-8C68-8A95-9AC9E24A692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endParaRPr lang="ko-KR" altLang="en-US"/>
            </a:p>
          </p:txBody>
        </p:sp>
        <p:sp>
          <p:nvSpPr>
            <p:cNvPr id="9260" name="Oval 13">
              <a:extLst>
                <a:ext uri="{FF2B5EF4-FFF2-40B4-BE49-F238E27FC236}">
                  <a16:creationId xmlns:a16="http://schemas.microsoft.com/office/drawing/2014/main" id="{8874478B-524F-D012-E65D-F9D27F2A5FC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7" name="Oval 14">
              <a:extLst>
                <a:ext uri="{FF2B5EF4-FFF2-40B4-BE49-F238E27FC236}">
                  <a16:creationId xmlns:a16="http://schemas.microsoft.com/office/drawing/2014/main" id="{B0CEF794-3EDC-8AE0-A7F0-A9D41500B90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latinLnBrk="1" hangingPunct="1">
                <a:defRPr/>
              </a:pPr>
              <a:endParaRPr lang="ko-KR" altLang="en-US"/>
            </a:p>
          </p:txBody>
        </p:sp>
        <p:sp>
          <p:nvSpPr>
            <p:cNvPr id="9262" name="Oval 15">
              <a:extLst>
                <a:ext uri="{FF2B5EF4-FFF2-40B4-BE49-F238E27FC236}">
                  <a16:creationId xmlns:a16="http://schemas.microsoft.com/office/drawing/2014/main" id="{599F0A83-62BD-8909-5097-C9D80BE08C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9228" name="Group 16">
            <a:extLst>
              <a:ext uri="{FF2B5EF4-FFF2-40B4-BE49-F238E27FC236}">
                <a16:creationId xmlns:a16="http://schemas.microsoft.com/office/drawing/2014/main" id="{41D49BA0-814C-AFAB-46D0-FA62F63ED362}"/>
              </a:ext>
            </a:extLst>
          </p:cNvPr>
          <p:cNvGrpSpPr>
            <a:grpSpLocks/>
          </p:cNvGrpSpPr>
          <p:nvPr/>
        </p:nvGrpSpPr>
        <p:grpSpPr bwMode="auto">
          <a:xfrm>
            <a:off x="1793875" y="2497138"/>
            <a:ext cx="381000" cy="381000"/>
            <a:chOff x="2078" y="1680"/>
            <a:chExt cx="1615" cy="1615"/>
          </a:xfrm>
        </p:grpSpPr>
        <p:sp>
          <p:nvSpPr>
            <p:cNvPr id="9251" name="Oval 17">
              <a:extLst>
                <a:ext uri="{FF2B5EF4-FFF2-40B4-BE49-F238E27FC236}">
                  <a16:creationId xmlns:a16="http://schemas.microsoft.com/office/drawing/2014/main" id="{19271B9C-E3BF-6D09-DB3D-5C436B4CD3B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252" name="Oval 18">
              <a:extLst>
                <a:ext uri="{FF2B5EF4-FFF2-40B4-BE49-F238E27FC236}">
                  <a16:creationId xmlns:a16="http://schemas.microsoft.com/office/drawing/2014/main" id="{41F3CB64-7599-5DB0-9414-08BC14EE7D5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2" name="Oval 19">
              <a:extLst>
                <a:ext uri="{FF2B5EF4-FFF2-40B4-BE49-F238E27FC236}">
                  <a16:creationId xmlns:a16="http://schemas.microsoft.com/office/drawing/2014/main" id="{945C773B-410D-C5CB-DCCC-99056DA6AA0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endParaRPr lang="ko-KR" altLang="en-US"/>
            </a:p>
          </p:txBody>
        </p:sp>
        <p:sp>
          <p:nvSpPr>
            <p:cNvPr id="9254" name="Oval 20">
              <a:extLst>
                <a:ext uri="{FF2B5EF4-FFF2-40B4-BE49-F238E27FC236}">
                  <a16:creationId xmlns:a16="http://schemas.microsoft.com/office/drawing/2014/main" id="{94EC688C-7AE5-804C-5B78-F495B8E3A9A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4" name="Oval 21">
              <a:extLst>
                <a:ext uri="{FF2B5EF4-FFF2-40B4-BE49-F238E27FC236}">
                  <a16:creationId xmlns:a16="http://schemas.microsoft.com/office/drawing/2014/main" id="{D90F2C90-3876-6B00-58AD-0D039BD72FF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latinLnBrk="1" hangingPunct="1">
                <a:defRPr/>
              </a:pPr>
              <a:endParaRPr lang="ko-KR" altLang="en-US"/>
            </a:p>
          </p:txBody>
        </p:sp>
        <p:sp>
          <p:nvSpPr>
            <p:cNvPr id="9256" name="Oval 22">
              <a:extLst>
                <a:ext uri="{FF2B5EF4-FFF2-40B4-BE49-F238E27FC236}">
                  <a16:creationId xmlns:a16="http://schemas.microsoft.com/office/drawing/2014/main" id="{E945B6C4-321D-6D92-FF78-19541F1762C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9229" name="Group 23">
            <a:extLst>
              <a:ext uri="{FF2B5EF4-FFF2-40B4-BE49-F238E27FC236}">
                <a16:creationId xmlns:a16="http://schemas.microsoft.com/office/drawing/2014/main" id="{47B816E1-2212-429F-A0DC-00D7F0D8E847}"/>
              </a:ext>
            </a:extLst>
          </p:cNvPr>
          <p:cNvGrpSpPr>
            <a:grpSpLocks/>
          </p:cNvGrpSpPr>
          <p:nvPr/>
        </p:nvGrpSpPr>
        <p:grpSpPr bwMode="auto">
          <a:xfrm>
            <a:off x="1946275" y="3335338"/>
            <a:ext cx="381000" cy="381000"/>
            <a:chOff x="2078" y="1680"/>
            <a:chExt cx="1615" cy="1615"/>
          </a:xfrm>
        </p:grpSpPr>
        <p:sp>
          <p:nvSpPr>
            <p:cNvPr id="9245" name="Oval 24">
              <a:extLst>
                <a:ext uri="{FF2B5EF4-FFF2-40B4-BE49-F238E27FC236}">
                  <a16:creationId xmlns:a16="http://schemas.microsoft.com/office/drawing/2014/main" id="{1B964805-F58F-062C-62F0-553A2BD0C84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246" name="Oval 25">
              <a:extLst>
                <a:ext uri="{FF2B5EF4-FFF2-40B4-BE49-F238E27FC236}">
                  <a16:creationId xmlns:a16="http://schemas.microsoft.com/office/drawing/2014/main" id="{B50CD20A-7B26-743E-8FEB-829E905CFCB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9" name="Oval 26">
              <a:extLst>
                <a:ext uri="{FF2B5EF4-FFF2-40B4-BE49-F238E27FC236}">
                  <a16:creationId xmlns:a16="http://schemas.microsoft.com/office/drawing/2014/main" id="{CBB4CA2B-1B87-773F-B627-AE13F0FAFDD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endParaRPr lang="ko-KR" altLang="en-US"/>
            </a:p>
          </p:txBody>
        </p:sp>
        <p:sp>
          <p:nvSpPr>
            <p:cNvPr id="9248" name="Oval 27">
              <a:extLst>
                <a:ext uri="{FF2B5EF4-FFF2-40B4-BE49-F238E27FC236}">
                  <a16:creationId xmlns:a16="http://schemas.microsoft.com/office/drawing/2014/main" id="{168E20E8-2AD1-858A-2097-E71C7B361B9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1" name="Oval 28">
              <a:extLst>
                <a:ext uri="{FF2B5EF4-FFF2-40B4-BE49-F238E27FC236}">
                  <a16:creationId xmlns:a16="http://schemas.microsoft.com/office/drawing/2014/main" id="{C861ECAF-560F-0F19-6E29-62336D6292B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latinLnBrk="1" hangingPunct="1">
                <a:defRPr/>
              </a:pPr>
              <a:endParaRPr lang="ko-KR" altLang="en-US"/>
            </a:p>
          </p:txBody>
        </p:sp>
        <p:sp>
          <p:nvSpPr>
            <p:cNvPr id="9250" name="Oval 29">
              <a:extLst>
                <a:ext uri="{FF2B5EF4-FFF2-40B4-BE49-F238E27FC236}">
                  <a16:creationId xmlns:a16="http://schemas.microsoft.com/office/drawing/2014/main" id="{B656CCAE-59B6-6EFD-8939-88039BA1B3D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9230" name="Group 30">
            <a:extLst>
              <a:ext uri="{FF2B5EF4-FFF2-40B4-BE49-F238E27FC236}">
                <a16:creationId xmlns:a16="http://schemas.microsoft.com/office/drawing/2014/main" id="{AE5916CA-34F4-9C77-DFE0-6B26385D5927}"/>
              </a:ext>
            </a:extLst>
          </p:cNvPr>
          <p:cNvGrpSpPr>
            <a:grpSpLocks/>
          </p:cNvGrpSpPr>
          <p:nvPr/>
        </p:nvGrpSpPr>
        <p:grpSpPr bwMode="auto">
          <a:xfrm>
            <a:off x="1870075" y="4173538"/>
            <a:ext cx="381000" cy="381000"/>
            <a:chOff x="2078" y="1680"/>
            <a:chExt cx="1615" cy="1615"/>
          </a:xfrm>
        </p:grpSpPr>
        <p:sp>
          <p:nvSpPr>
            <p:cNvPr id="9239" name="Oval 31">
              <a:extLst>
                <a:ext uri="{FF2B5EF4-FFF2-40B4-BE49-F238E27FC236}">
                  <a16:creationId xmlns:a16="http://schemas.microsoft.com/office/drawing/2014/main" id="{9CEB4E29-39DB-EEE9-907A-B5D6AF49F13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240" name="Oval 32">
              <a:extLst>
                <a:ext uri="{FF2B5EF4-FFF2-40B4-BE49-F238E27FC236}">
                  <a16:creationId xmlns:a16="http://schemas.microsoft.com/office/drawing/2014/main" id="{009FB54A-3694-A2FA-8515-AAC37414512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6" name="Oval 33">
              <a:extLst>
                <a:ext uri="{FF2B5EF4-FFF2-40B4-BE49-F238E27FC236}">
                  <a16:creationId xmlns:a16="http://schemas.microsoft.com/office/drawing/2014/main" id="{F5E88BC3-46A7-4CCB-1151-3BAA4CC0DCE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endParaRPr lang="ko-KR" altLang="en-US"/>
            </a:p>
          </p:txBody>
        </p:sp>
        <p:sp>
          <p:nvSpPr>
            <p:cNvPr id="9242" name="Oval 34">
              <a:extLst>
                <a:ext uri="{FF2B5EF4-FFF2-40B4-BE49-F238E27FC236}">
                  <a16:creationId xmlns:a16="http://schemas.microsoft.com/office/drawing/2014/main" id="{96BC47B3-4266-B205-D0BF-183BF6AEA0F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8" name="Oval 35">
              <a:extLst>
                <a:ext uri="{FF2B5EF4-FFF2-40B4-BE49-F238E27FC236}">
                  <a16:creationId xmlns:a16="http://schemas.microsoft.com/office/drawing/2014/main" id="{7383D41D-B863-4CFB-1961-E0706555ED0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latinLnBrk="1" hangingPunct="1">
                <a:defRPr/>
              </a:pPr>
              <a:endParaRPr lang="ko-KR" altLang="en-US"/>
            </a:p>
          </p:txBody>
        </p:sp>
        <p:sp>
          <p:nvSpPr>
            <p:cNvPr id="9244" name="Oval 36">
              <a:extLst>
                <a:ext uri="{FF2B5EF4-FFF2-40B4-BE49-F238E27FC236}">
                  <a16:creationId xmlns:a16="http://schemas.microsoft.com/office/drawing/2014/main" id="{538B1B58-5E49-8794-7DA3-069A38D8674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9231" name="Group 37">
            <a:extLst>
              <a:ext uri="{FF2B5EF4-FFF2-40B4-BE49-F238E27FC236}">
                <a16:creationId xmlns:a16="http://schemas.microsoft.com/office/drawing/2014/main" id="{38E689F8-6827-8D1A-386C-6C59A8BEC4A8}"/>
              </a:ext>
            </a:extLst>
          </p:cNvPr>
          <p:cNvGrpSpPr>
            <a:grpSpLocks/>
          </p:cNvGrpSpPr>
          <p:nvPr/>
        </p:nvGrpSpPr>
        <p:grpSpPr bwMode="auto">
          <a:xfrm>
            <a:off x="1455738" y="5005388"/>
            <a:ext cx="355600" cy="381000"/>
            <a:chOff x="2078" y="1680"/>
            <a:chExt cx="1615" cy="1615"/>
          </a:xfrm>
        </p:grpSpPr>
        <p:sp>
          <p:nvSpPr>
            <p:cNvPr id="9233" name="Oval 38">
              <a:extLst>
                <a:ext uri="{FF2B5EF4-FFF2-40B4-BE49-F238E27FC236}">
                  <a16:creationId xmlns:a16="http://schemas.microsoft.com/office/drawing/2014/main" id="{367CAB86-8AD8-D451-DB36-0997033F6BA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234" name="Oval 39">
              <a:extLst>
                <a:ext uri="{FF2B5EF4-FFF2-40B4-BE49-F238E27FC236}">
                  <a16:creationId xmlns:a16="http://schemas.microsoft.com/office/drawing/2014/main" id="{E56534FD-F584-3487-6057-5DC35CE843B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3" name="Oval 40">
              <a:extLst>
                <a:ext uri="{FF2B5EF4-FFF2-40B4-BE49-F238E27FC236}">
                  <a16:creationId xmlns:a16="http://schemas.microsoft.com/office/drawing/2014/main" id="{4E7057CD-2BB8-87C8-4205-CA444E8AC30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endParaRPr lang="ko-KR" altLang="en-US"/>
            </a:p>
          </p:txBody>
        </p:sp>
        <p:sp>
          <p:nvSpPr>
            <p:cNvPr id="9236" name="Oval 41">
              <a:extLst>
                <a:ext uri="{FF2B5EF4-FFF2-40B4-BE49-F238E27FC236}">
                  <a16:creationId xmlns:a16="http://schemas.microsoft.com/office/drawing/2014/main" id="{4A635588-B57F-C204-ABBE-E2EE1D7E591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5" name="Oval 42">
              <a:extLst>
                <a:ext uri="{FF2B5EF4-FFF2-40B4-BE49-F238E27FC236}">
                  <a16:creationId xmlns:a16="http://schemas.microsoft.com/office/drawing/2014/main" id="{C5BD3D6C-F523-3AA9-CD0D-235A76AFB92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latinLnBrk="1" hangingPunct="1">
                <a:defRPr/>
              </a:pPr>
              <a:endParaRPr lang="ko-KR" altLang="en-US"/>
            </a:p>
          </p:txBody>
        </p:sp>
        <p:sp>
          <p:nvSpPr>
            <p:cNvPr id="9238" name="Oval 43">
              <a:extLst>
                <a:ext uri="{FF2B5EF4-FFF2-40B4-BE49-F238E27FC236}">
                  <a16:creationId xmlns:a16="http://schemas.microsoft.com/office/drawing/2014/main" id="{2B173956-5B95-1EDB-27C4-E089DCAE6D2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87" name="Rectangle 44">
            <a:extLst>
              <a:ext uri="{FF2B5EF4-FFF2-40B4-BE49-F238E27FC236}">
                <a16:creationId xmlns:a16="http://schemas.microsoft.com/office/drawing/2014/main" id="{B647EA96-53A7-90B1-A569-B250ED321C79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0" y="3219450"/>
            <a:ext cx="20002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atinLnBrk="1">
              <a:defRPr/>
            </a:pPr>
            <a:r>
              <a:rPr lang="ko-KR" altLang="en-US" sz="60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동녘B" pitchFamily="18" charset="-127"/>
                <a:ea typeface="HY동녘B" pitchFamily="18" charset="-127"/>
                <a:cs typeface="+mj-cs"/>
              </a:rPr>
              <a:t>용어</a:t>
            </a:r>
            <a:endParaRPr lang="en-US" altLang="ko-KR" sz="6000" b="1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동녘B" pitchFamily="18" charset="-127"/>
              <a:ea typeface="HY동녘B" pitchFamily="18" charset="-127"/>
              <a:cs typeface="+mj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>
            <a:extLst>
              <a:ext uri="{FF2B5EF4-FFF2-40B4-BE49-F238E27FC236}">
                <a16:creationId xmlns:a16="http://schemas.microsoft.com/office/drawing/2014/main" id="{C3EAD639-7EE3-F9ED-BA3B-9384030A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데이타베이스 사용자</a:t>
            </a:r>
          </a:p>
        </p:txBody>
      </p:sp>
      <p:grpSp>
        <p:nvGrpSpPr>
          <p:cNvPr id="64515" name="Group 3">
            <a:extLst>
              <a:ext uri="{FF2B5EF4-FFF2-40B4-BE49-F238E27FC236}">
                <a16:creationId xmlns:a16="http://schemas.microsoft.com/office/drawing/2014/main" id="{62A470B3-C0A9-7739-68A9-E9CBAD2F800E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524000"/>
            <a:ext cx="4648200" cy="4572000"/>
            <a:chOff x="1488" y="960"/>
            <a:chExt cx="2928" cy="2880"/>
          </a:xfrm>
        </p:grpSpPr>
        <p:grpSp>
          <p:nvGrpSpPr>
            <p:cNvPr id="64516" name="Group 4">
              <a:extLst>
                <a:ext uri="{FF2B5EF4-FFF2-40B4-BE49-F238E27FC236}">
                  <a16:creationId xmlns:a16="http://schemas.microsoft.com/office/drawing/2014/main" id="{4853D936-3B9A-51D5-2DD1-D64E96C080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6" y="960"/>
              <a:ext cx="1192" cy="959"/>
              <a:chOff x="2356" y="960"/>
              <a:chExt cx="1192" cy="959"/>
            </a:xfrm>
          </p:grpSpPr>
          <p:grpSp>
            <p:nvGrpSpPr>
              <p:cNvPr id="64553" name="Group 5">
                <a:extLst>
                  <a:ext uri="{FF2B5EF4-FFF2-40B4-BE49-F238E27FC236}">
                    <a16:creationId xmlns:a16="http://schemas.microsoft.com/office/drawing/2014/main" id="{83436F9F-C265-0704-79E8-696A12AB0D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6" y="960"/>
                <a:ext cx="1192" cy="959"/>
                <a:chOff x="2057" y="862"/>
                <a:chExt cx="1549" cy="1351"/>
              </a:xfrm>
            </p:grpSpPr>
            <p:sp>
              <p:nvSpPr>
                <p:cNvPr id="64555" name="AutoShape 6">
                  <a:extLst>
                    <a:ext uri="{FF2B5EF4-FFF2-40B4-BE49-F238E27FC236}">
                      <a16:creationId xmlns:a16="http://schemas.microsoft.com/office/drawing/2014/main" id="{D2F5BAD8-455F-B8E3-08BC-4C3DDF3E97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070" y="885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£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ko-KR" altLang="en-US" sz="2400">
                    <a:latin typeface="HY동녘M" pitchFamily="18" charset="-127"/>
                  </a:endParaRPr>
                </a:p>
              </p:txBody>
            </p:sp>
            <p:sp>
              <p:nvSpPr>
                <p:cNvPr id="64556" name="AutoShape 7">
                  <a:extLst>
                    <a:ext uri="{FF2B5EF4-FFF2-40B4-BE49-F238E27FC236}">
                      <a16:creationId xmlns:a16="http://schemas.microsoft.com/office/drawing/2014/main" id="{87731F58-0720-8BE8-6841-9C2157010D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057" y="862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adFill rotWithShape="1">
                  <a:gsLst>
                    <a:gs pos="0">
                      <a:srgbClr val="E6E6E6"/>
                    </a:gs>
                    <a:gs pos="7500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0">
                      <a:srgbClr val="E6E6E6"/>
                    </a:gs>
                    <a:gs pos="66000">
                      <a:srgbClr val="7D8496"/>
                    </a:gs>
                    <a:gs pos="73500">
                      <a:srgbClr val="E6E6E6"/>
                    </a:gs>
                    <a:gs pos="92500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</a:gra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£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ko-KR" altLang="en-US" sz="2400">
                    <a:latin typeface="HY동녘M" pitchFamily="18" charset="-127"/>
                  </a:endParaRPr>
                </a:p>
              </p:txBody>
            </p:sp>
            <p:sp>
              <p:nvSpPr>
                <p:cNvPr id="64557" name="AutoShape 8">
                  <a:extLst>
                    <a:ext uri="{FF2B5EF4-FFF2-40B4-BE49-F238E27FC236}">
                      <a16:creationId xmlns:a16="http://schemas.microsoft.com/office/drawing/2014/main" id="{0B945D16-A5FF-CA52-5770-95AAD8E71A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147" y="942"/>
                  <a:ext cx="1350" cy="1168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1">
                  <a:gsLst>
                    <a:gs pos="0">
                      <a:srgbClr val="7262EC"/>
                    </a:gs>
                    <a:gs pos="100000">
                      <a:srgbClr val="2614AA"/>
                    </a:gs>
                  </a:gsLst>
                  <a:lin ang="27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£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ko-KR" altLang="en-US" sz="2400">
                    <a:latin typeface="HY동녘M" pitchFamily="18" charset="-127"/>
                  </a:endParaRPr>
                </a:p>
              </p:txBody>
            </p:sp>
          </p:grpSp>
          <p:sp>
            <p:nvSpPr>
              <p:cNvPr id="64554" name="Text Box 9">
                <a:extLst>
                  <a:ext uri="{FF2B5EF4-FFF2-40B4-BE49-F238E27FC236}">
                    <a16:creationId xmlns:a16="http://schemas.microsoft.com/office/drawing/2014/main" id="{9D39C7BF-D560-0876-411F-1EBD70F972CA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2562" y="1170"/>
                <a:ext cx="698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2400">
                    <a:solidFill>
                      <a:srgbClr val="FFFFFF"/>
                    </a:solidFill>
                    <a:latin typeface="HY동녘M" pitchFamily="18" charset="-127"/>
                  </a:rPr>
                  <a:t>DB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2400">
                    <a:solidFill>
                      <a:srgbClr val="FFFFFF"/>
                    </a:solidFill>
                    <a:latin typeface="HY동녘M" pitchFamily="18" charset="-127"/>
                  </a:rPr>
                  <a:t>관리자</a:t>
                </a:r>
                <a:endParaRPr lang="en-US" altLang="ko-KR" sz="2400">
                  <a:solidFill>
                    <a:srgbClr val="FFFFFF"/>
                  </a:solidFill>
                  <a:latin typeface="HY동녘M" pitchFamily="18" charset="-127"/>
                </a:endParaRPr>
              </a:p>
            </p:txBody>
          </p:sp>
        </p:grpSp>
        <p:grpSp>
          <p:nvGrpSpPr>
            <p:cNvPr id="64517" name="Group 10">
              <a:extLst>
                <a:ext uri="{FF2B5EF4-FFF2-40B4-BE49-F238E27FC236}">
                  <a16:creationId xmlns:a16="http://schemas.microsoft.com/office/drawing/2014/main" id="{57CAD049-C588-14B7-BE45-E8DB0BEE68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438"/>
              <a:ext cx="1193" cy="959"/>
              <a:chOff x="1488" y="1438"/>
              <a:chExt cx="1193" cy="959"/>
            </a:xfrm>
          </p:grpSpPr>
          <p:grpSp>
            <p:nvGrpSpPr>
              <p:cNvPr id="64548" name="Group 11">
                <a:extLst>
                  <a:ext uri="{FF2B5EF4-FFF2-40B4-BE49-F238E27FC236}">
                    <a16:creationId xmlns:a16="http://schemas.microsoft.com/office/drawing/2014/main" id="{2B16F23A-3E73-DE9B-BE74-D04CD15BC8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1438"/>
                <a:ext cx="1193" cy="959"/>
                <a:chOff x="1110" y="2656"/>
                <a:chExt cx="1549" cy="1351"/>
              </a:xfrm>
            </p:grpSpPr>
            <p:sp>
              <p:nvSpPr>
                <p:cNvPr id="64550" name="AutoShape 12">
                  <a:extLst>
                    <a:ext uri="{FF2B5EF4-FFF2-40B4-BE49-F238E27FC236}">
                      <a16:creationId xmlns:a16="http://schemas.microsoft.com/office/drawing/2014/main" id="{15C4AB4D-1568-98A0-B302-3EFE30830E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123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£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ko-KR" altLang="en-US" sz="2400">
                    <a:latin typeface="HY동녘M" pitchFamily="18" charset="-127"/>
                  </a:endParaRPr>
                </a:p>
              </p:txBody>
            </p:sp>
            <p:sp>
              <p:nvSpPr>
                <p:cNvPr id="64551" name="AutoShape 13">
                  <a:extLst>
                    <a:ext uri="{FF2B5EF4-FFF2-40B4-BE49-F238E27FC236}">
                      <a16:creationId xmlns:a16="http://schemas.microsoft.com/office/drawing/2014/main" id="{53641601-B1C0-B068-5CFB-B9F077CC07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110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adFill rotWithShape="1">
                  <a:gsLst>
                    <a:gs pos="0">
                      <a:srgbClr val="E6E6E6"/>
                    </a:gs>
                    <a:gs pos="7500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0">
                      <a:srgbClr val="E6E6E6"/>
                    </a:gs>
                    <a:gs pos="66000">
                      <a:srgbClr val="7D8496"/>
                    </a:gs>
                    <a:gs pos="73500">
                      <a:srgbClr val="E6E6E6"/>
                    </a:gs>
                    <a:gs pos="92500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</a:gra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£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ko-KR" altLang="en-US" sz="2400">
                    <a:latin typeface="HY동녘M" pitchFamily="18" charset="-127"/>
                  </a:endParaRPr>
                </a:p>
              </p:txBody>
            </p:sp>
            <p:sp>
              <p:nvSpPr>
                <p:cNvPr id="64552" name="AutoShape 14">
                  <a:extLst>
                    <a:ext uri="{FF2B5EF4-FFF2-40B4-BE49-F238E27FC236}">
                      <a16:creationId xmlns:a16="http://schemas.microsoft.com/office/drawing/2014/main" id="{17EB2A12-F5E7-59D9-DDFA-9D08479DA6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200" y="2736"/>
                  <a:ext cx="1350" cy="1168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1">
                  <a:gsLst>
                    <a:gs pos="0">
                      <a:srgbClr val="45A2D6"/>
                    </a:gs>
                    <a:gs pos="100000">
                      <a:srgbClr val="49ACE3"/>
                    </a:gs>
                  </a:gsLst>
                  <a:lin ang="27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£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ko-KR" altLang="en-US" sz="2400">
                    <a:latin typeface="HY동녘M" pitchFamily="18" charset="-127"/>
                  </a:endParaRPr>
                </a:p>
              </p:txBody>
            </p:sp>
          </p:grpSp>
          <p:sp>
            <p:nvSpPr>
              <p:cNvPr id="64549" name="Text Box 15">
                <a:extLst>
                  <a:ext uri="{FF2B5EF4-FFF2-40B4-BE49-F238E27FC236}">
                    <a16:creationId xmlns:a16="http://schemas.microsoft.com/office/drawing/2014/main" id="{59E803B1-32CA-E68A-9298-6C0DFAEAA789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702" y="1642"/>
                <a:ext cx="698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2400">
                    <a:solidFill>
                      <a:srgbClr val="FFFFFF"/>
                    </a:solidFill>
                    <a:latin typeface="HY동녘M" pitchFamily="18" charset="-127"/>
                  </a:rPr>
                  <a:t>DB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2400">
                    <a:solidFill>
                      <a:srgbClr val="FFFFFF"/>
                    </a:solidFill>
                    <a:latin typeface="HY동녘M" pitchFamily="18" charset="-127"/>
                  </a:rPr>
                  <a:t>설계자</a:t>
                </a:r>
                <a:endParaRPr lang="en-US" altLang="ko-KR" sz="2400">
                  <a:solidFill>
                    <a:srgbClr val="FFFFFF"/>
                  </a:solidFill>
                  <a:latin typeface="HY동녘M" pitchFamily="18" charset="-127"/>
                </a:endParaRPr>
              </a:p>
            </p:txBody>
          </p:sp>
        </p:grpSp>
        <p:grpSp>
          <p:nvGrpSpPr>
            <p:cNvPr id="64518" name="Group 16">
              <a:extLst>
                <a:ext uri="{FF2B5EF4-FFF2-40B4-BE49-F238E27FC236}">
                  <a16:creationId xmlns:a16="http://schemas.microsoft.com/office/drawing/2014/main" id="{CB97B346-5D24-BC9E-971A-A59250A2F1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6" y="1919"/>
              <a:ext cx="1192" cy="959"/>
              <a:chOff x="2356" y="1919"/>
              <a:chExt cx="1192" cy="959"/>
            </a:xfrm>
          </p:grpSpPr>
          <p:grpSp>
            <p:nvGrpSpPr>
              <p:cNvPr id="64543" name="Group 17">
                <a:extLst>
                  <a:ext uri="{FF2B5EF4-FFF2-40B4-BE49-F238E27FC236}">
                    <a16:creationId xmlns:a16="http://schemas.microsoft.com/office/drawing/2014/main" id="{1EB0C215-3BF1-BB34-0BC0-144778B8BA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6" y="1919"/>
                <a:ext cx="1192" cy="959"/>
                <a:chOff x="3174" y="2656"/>
                <a:chExt cx="1549" cy="1351"/>
              </a:xfrm>
            </p:grpSpPr>
            <p:sp>
              <p:nvSpPr>
                <p:cNvPr id="64545" name="AutoShape 18">
                  <a:extLst>
                    <a:ext uri="{FF2B5EF4-FFF2-40B4-BE49-F238E27FC236}">
                      <a16:creationId xmlns:a16="http://schemas.microsoft.com/office/drawing/2014/main" id="{8F4DBB82-08DD-2768-DB9A-E56876D81D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3187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£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ko-KR" altLang="en-US" sz="2400">
                    <a:latin typeface="HY동녘M" pitchFamily="18" charset="-127"/>
                  </a:endParaRPr>
                </a:p>
              </p:txBody>
            </p:sp>
            <p:sp>
              <p:nvSpPr>
                <p:cNvPr id="64546" name="AutoShape 19">
                  <a:extLst>
                    <a:ext uri="{FF2B5EF4-FFF2-40B4-BE49-F238E27FC236}">
                      <a16:creationId xmlns:a16="http://schemas.microsoft.com/office/drawing/2014/main" id="{375A5BC9-917B-B1E2-2FD4-613FF0BACA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3174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adFill rotWithShape="1">
                  <a:gsLst>
                    <a:gs pos="0">
                      <a:srgbClr val="E6E6E6"/>
                    </a:gs>
                    <a:gs pos="7500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0">
                      <a:srgbClr val="E6E6E6"/>
                    </a:gs>
                    <a:gs pos="66000">
                      <a:srgbClr val="7D8496"/>
                    </a:gs>
                    <a:gs pos="73500">
                      <a:srgbClr val="E6E6E6"/>
                    </a:gs>
                    <a:gs pos="92500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</a:gra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£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ko-KR" altLang="en-US" sz="2400">
                    <a:latin typeface="HY동녘M" pitchFamily="18" charset="-127"/>
                  </a:endParaRPr>
                </a:p>
              </p:txBody>
            </p:sp>
            <p:sp>
              <p:nvSpPr>
                <p:cNvPr id="64547" name="AutoShape 20">
                  <a:extLst>
                    <a:ext uri="{FF2B5EF4-FFF2-40B4-BE49-F238E27FC236}">
                      <a16:creationId xmlns:a16="http://schemas.microsoft.com/office/drawing/2014/main" id="{57F3C9F8-75D9-D856-DA74-0C860F1DDD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3264" y="2736"/>
                  <a:ext cx="1350" cy="1168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1">
                  <a:gsLst>
                    <a:gs pos="0">
                      <a:srgbClr val="182F5E"/>
                    </a:gs>
                    <a:gs pos="100000">
                      <a:srgbClr val="3366CC"/>
                    </a:gs>
                  </a:gsLst>
                  <a:lin ang="27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£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ko-KR" altLang="en-US" sz="2400">
                    <a:latin typeface="HY동녘M" pitchFamily="18" charset="-127"/>
                  </a:endParaRPr>
                </a:p>
              </p:txBody>
            </p:sp>
          </p:grpSp>
          <p:sp>
            <p:nvSpPr>
              <p:cNvPr id="64544" name="Text Box 21">
                <a:extLst>
                  <a:ext uri="{FF2B5EF4-FFF2-40B4-BE49-F238E27FC236}">
                    <a16:creationId xmlns:a16="http://schemas.microsoft.com/office/drawing/2014/main" id="{63E40CEE-BA95-F2F3-E3BE-ABBDAA5FC73C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2544" y="2133"/>
                <a:ext cx="698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2400" b="1">
                    <a:solidFill>
                      <a:srgbClr val="FFFFFF"/>
                    </a:solidFill>
                    <a:latin typeface="HY동녘M" pitchFamily="18" charset="-127"/>
                  </a:rPr>
                  <a:t>DBMS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2400">
                    <a:solidFill>
                      <a:srgbClr val="FFFFFF"/>
                    </a:solidFill>
                    <a:latin typeface="HY동녘M" pitchFamily="18" charset="-127"/>
                  </a:rPr>
                  <a:t>개발자</a:t>
                </a:r>
                <a:endParaRPr lang="en-US" altLang="ko-KR" sz="2400">
                  <a:solidFill>
                    <a:srgbClr val="FFFFFF"/>
                  </a:solidFill>
                  <a:latin typeface="HY동녘M" pitchFamily="18" charset="-127"/>
                </a:endParaRPr>
              </a:p>
            </p:txBody>
          </p:sp>
        </p:grpSp>
        <p:grpSp>
          <p:nvGrpSpPr>
            <p:cNvPr id="64519" name="Group 22">
              <a:extLst>
                <a:ext uri="{FF2B5EF4-FFF2-40B4-BE49-F238E27FC236}">
                  <a16:creationId xmlns:a16="http://schemas.microsoft.com/office/drawing/2014/main" id="{4A2DDD5F-4E8D-1BD9-2FA6-A2E7A3434A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3" y="1438"/>
              <a:ext cx="1193" cy="959"/>
              <a:chOff x="3223" y="1438"/>
              <a:chExt cx="1193" cy="959"/>
            </a:xfrm>
          </p:grpSpPr>
          <p:grpSp>
            <p:nvGrpSpPr>
              <p:cNvPr id="64538" name="Group 23">
                <a:extLst>
                  <a:ext uri="{FF2B5EF4-FFF2-40B4-BE49-F238E27FC236}">
                    <a16:creationId xmlns:a16="http://schemas.microsoft.com/office/drawing/2014/main" id="{FE20AB65-BCF1-9026-90A4-85CEF3BB7B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23" y="1438"/>
                <a:ext cx="1193" cy="959"/>
                <a:chOff x="2057" y="862"/>
                <a:chExt cx="1549" cy="1351"/>
              </a:xfrm>
            </p:grpSpPr>
            <p:sp>
              <p:nvSpPr>
                <p:cNvPr id="64540" name="AutoShape 24">
                  <a:extLst>
                    <a:ext uri="{FF2B5EF4-FFF2-40B4-BE49-F238E27FC236}">
                      <a16:creationId xmlns:a16="http://schemas.microsoft.com/office/drawing/2014/main" id="{8DC197E5-399F-132E-801B-7D02DFE3DC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070" y="885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£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ko-KR" altLang="en-US" sz="2400">
                    <a:latin typeface="HY동녘M" pitchFamily="18" charset="-127"/>
                  </a:endParaRPr>
                </a:p>
              </p:txBody>
            </p:sp>
            <p:sp>
              <p:nvSpPr>
                <p:cNvPr id="64541" name="AutoShape 25">
                  <a:extLst>
                    <a:ext uri="{FF2B5EF4-FFF2-40B4-BE49-F238E27FC236}">
                      <a16:creationId xmlns:a16="http://schemas.microsoft.com/office/drawing/2014/main" id="{7DAEE0D8-82ED-2AF7-7034-6AB2AA9A75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057" y="862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adFill rotWithShape="1">
                  <a:gsLst>
                    <a:gs pos="0">
                      <a:srgbClr val="E6E6E6"/>
                    </a:gs>
                    <a:gs pos="7500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0">
                      <a:srgbClr val="E6E6E6"/>
                    </a:gs>
                    <a:gs pos="66000">
                      <a:srgbClr val="7D8496"/>
                    </a:gs>
                    <a:gs pos="73500">
                      <a:srgbClr val="E6E6E6"/>
                    </a:gs>
                    <a:gs pos="92500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</a:gra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£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ko-KR" altLang="en-US" sz="2400">
                    <a:latin typeface="HY동녘M" pitchFamily="18" charset="-127"/>
                  </a:endParaRPr>
                </a:p>
              </p:txBody>
            </p:sp>
            <p:sp>
              <p:nvSpPr>
                <p:cNvPr id="64542" name="AutoShape 26">
                  <a:extLst>
                    <a:ext uri="{FF2B5EF4-FFF2-40B4-BE49-F238E27FC236}">
                      <a16:creationId xmlns:a16="http://schemas.microsoft.com/office/drawing/2014/main" id="{6DAB3DF8-9285-DE1F-DBFE-D087BE381D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147" y="942"/>
                  <a:ext cx="1350" cy="1168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1">
                  <a:gsLst>
                    <a:gs pos="0">
                      <a:srgbClr val="3E565A"/>
                    </a:gs>
                    <a:gs pos="100000">
                      <a:srgbClr val="85B9C3"/>
                    </a:gs>
                  </a:gsLst>
                  <a:lin ang="27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£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ko-KR" altLang="en-US" sz="2400">
                    <a:latin typeface="HY동녘M" pitchFamily="18" charset="-127"/>
                  </a:endParaRPr>
                </a:p>
              </p:txBody>
            </p:sp>
          </p:grpSp>
          <p:sp>
            <p:nvSpPr>
              <p:cNvPr id="64539" name="Text Box 27">
                <a:extLst>
                  <a:ext uri="{FF2B5EF4-FFF2-40B4-BE49-F238E27FC236}">
                    <a16:creationId xmlns:a16="http://schemas.microsoft.com/office/drawing/2014/main" id="{923D8A07-8B47-D2DA-552F-237D3328AA51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3435" y="1652"/>
                <a:ext cx="698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2400">
                    <a:solidFill>
                      <a:srgbClr val="FFFFFF"/>
                    </a:solidFill>
                    <a:latin typeface="HY동녘M" pitchFamily="18" charset="-127"/>
                  </a:rPr>
                  <a:t>시스템</a:t>
                </a:r>
                <a:endParaRPr lang="en-US" altLang="ko-KR" sz="2400">
                  <a:solidFill>
                    <a:srgbClr val="FFFFFF"/>
                  </a:solidFill>
                  <a:latin typeface="HY동녘M" pitchFamily="18" charset="-127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2400">
                    <a:solidFill>
                      <a:srgbClr val="FFFFFF"/>
                    </a:solidFill>
                    <a:latin typeface="HY동녘M" pitchFamily="18" charset="-127"/>
                  </a:rPr>
                  <a:t>분석가</a:t>
                </a:r>
                <a:endParaRPr lang="en-US" altLang="ko-KR" sz="2400">
                  <a:solidFill>
                    <a:srgbClr val="FFFFFF"/>
                  </a:solidFill>
                  <a:latin typeface="HY동녘M" pitchFamily="18" charset="-127"/>
                </a:endParaRPr>
              </a:p>
            </p:txBody>
          </p:sp>
        </p:grpSp>
        <p:grpSp>
          <p:nvGrpSpPr>
            <p:cNvPr id="64520" name="Group 28">
              <a:extLst>
                <a:ext uri="{FF2B5EF4-FFF2-40B4-BE49-F238E27FC236}">
                  <a16:creationId xmlns:a16="http://schemas.microsoft.com/office/drawing/2014/main" id="{3800224F-6F7E-04EB-23C4-99A276B2E2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3" y="2400"/>
              <a:ext cx="1193" cy="959"/>
              <a:chOff x="3223" y="2400"/>
              <a:chExt cx="1193" cy="959"/>
            </a:xfrm>
          </p:grpSpPr>
          <p:grpSp>
            <p:nvGrpSpPr>
              <p:cNvPr id="64533" name="Group 29">
                <a:extLst>
                  <a:ext uri="{FF2B5EF4-FFF2-40B4-BE49-F238E27FC236}">
                    <a16:creationId xmlns:a16="http://schemas.microsoft.com/office/drawing/2014/main" id="{801053A2-A5B1-9729-19A0-2DF8111376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23" y="2400"/>
                <a:ext cx="1193" cy="959"/>
                <a:chOff x="3174" y="2656"/>
                <a:chExt cx="1549" cy="1351"/>
              </a:xfrm>
            </p:grpSpPr>
            <p:sp>
              <p:nvSpPr>
                <p:cNvPr id="64535" name="AutoShape 30">
                  <a:extLst>
                    <a:ext uri="{FF2B5EF4-FFF2-40B4-BE49-F238E27FC236}">
                      <a16:creationId xmlns:a16="http://schemas.microsoft.com/office/drawing/2014/main" id="{56BEE718-9624-EDCA-8735-EDA4EE0AC4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3187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£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ko-KR" altLang="en-US" sz="2400">
                    <a:latin typeface="HY동녘M" pitchFamily="18" charset="-127"/>
                  </a:endParaRPr>
                </a:p>
              </p:txBody>
            </p:sp>
            <p:sp>
              <p:nvSpPr>
                <p:cNvPr id="64536" name="AutoShape 31">
                  <a:extLst>
                    <a:ext uri="{FF2B5EF4-FFF2-40B4-BE49-F238E27FC236}">
                      <a16:creationId xmlns:a16="http://schemas.microsoft.com/office/drawing/2014/main" id="{1525DD05-3F83-E70B-CF49-221294334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3174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adFill rotWithShape="1">
                  <a:gsLst>
                    <a:gs pos="0">
                      <a:srgbClr val="E6E6E6"/>
                    </a:gs>
                    <a:gs pos="7500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0">
                      <a:srgbClr val="E6E6E6"/>
                    </a:gs>
                    <a:gs pos="66000">
                      <a:srgbClr val="7D8496"/>
                    </a:gs>
                    <a:gs pos="73500">
                      <a:srgbClr val="E6E6E6"/>
                    </a:gs>
                    <a:gs pos="92500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</a:gra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£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ko-KR" altLang="en-US" sz="2400">
                    <a:latin typeface="HY동녘M" pitchFamily="18" charset="-127"/>
                  </a:endParaRPr>
                </a:p>
              </p:txBody>
            </p:sp>
            <p:sp>
              <p:nvSpPr>
                <p:cNvPr id="64537" name="AutoShape 32">
                  <a:extLst>
                    <a:ext uri="{FF2B5EF4-FFF2-40B4-BE49-F238E27FC236}">
                      <a16:creationId xmlns:a16="http://schemas.microsoft.com/office/drawing/2014/main" id="{9491830F-1AC8-B097-E597-109DDD3C67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3264" y="2736"/>
                  <a:ext cx="1350" cy="1168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1">
                  <a:gsLst>
                    <a:gs pos="0">
                      <a:srgbClr val="216D4B"/>
                    </a:gs>
                    <a:gs pos="100000">
                      <a:srgbClr val="41D592"/>
                    </a:gs>
                  </a:gsLst>
                  <a:lin ang="27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£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ko-KR" altLang="en-US" sz="2400">
                    <a:latin typeface="HY동녘M" pitchFamily="18" charset="-127"/>
                  </a:endParaRPr>
                </a:p>
              </p:txBody>
            </p:sp>
          </p:grpSp>
          <p:sp>
            <p:nvSpPr>
              <p:cNvPr id="64534" name="Text Box 33">
                <a:extLst>
                  <a:ext uri="{FF2B5EF4-FFF2-40B4-BE49-F238E27FC236}">
                    <a16:creationId xmlns:a16="http://schemas.microsoft.com/office/drawing/2014/main" id="{6FD87147-747F-EEAB-D184-1DA8C84DADB2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3456" y="2650"/>
                <a:ext cx="69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2400">
                    <a:solidFill>
                      <a:srgbClr val="FFFFFF"/>
                    </a:solidFill>
                    <a:latin typeface="HY동녘M" pitchFamily="18" charset="-127"/>
                  </a:rPr>
                  <a:t>운영자</a:t>
                </a:r>
                <a:endParaRPr lang="en-US" altLang="ko-KR" sz="2400">
                  <a:solidFill>
                    <a:srgbClr val="FFFFFF"/>
                  </a:solidFill>
                  <a:latin typeface="HY동녘M" pitchFamily="18" charset="-127"/>
                </a:endParaRPr>
              </a:p>
            </p:txBody>
          </p:sp>
        </p:grpSp>
        <p:grpSp>
          <p:nvGrpSpPr>
            <p:cNvPr id="64521" name="Group 34">
              <a:extLst>
                <a:ext uri="{FF2B5EF4-FFF2-40B4-BE49-F238E27FC236}">
                  <a16:creationId xmlns:a16="http://schemas.microsoft.com/office/drawing/2014/main" id="{4ED580B7-1271-0CDA-9ACA-351310FB7E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00"/>
              <a:ext cx="1193" cy="959"/>
              <a:chOff x="1488" y="2400"/>
              <a:chExt cx="1193" cy="959"/>
            </a:xfrm>
          </p:grpSpPr>
          <p:grpSp>
            <p:nvGrpSpPr>
              <p:cNvPr id="64528" name="Group 35">
                <a:extLst>
                  <a:ext uri="{FF2B5EF4-FFF2-40B4-BE49-F238E27FC236}">
                    <a16:creationId xmlns:a16="http://schemas.microsoft.com/office/drawing/2014/main" id="{E8E5D1AB-84C8-E694-5FC6-FF6E532AB3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00"/>
                <a:ext cx="1193" cy="959"/>
                <a:chOff x="3174" y="2656"/>
                <a:chExt cx="1549" cy="1351"/>
              </a:xfrm>
            </p:grpSpPr>
            <p:sp>
              <p:nvSpPr>
                <p:cNvPr id="64530" name="AutoShape 36">
                  <a:extLst>
                    <a:ext uri="{FF2B5EF4-FFF2-40B4-BE49-F238E27FC236}">
                      <a16:creationId xmlns:a16="http://schemas.microsoft.com/office/drawing/2014/main" id="{C6FEC926-A29A-6C4E-308C-2904F94A70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3187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£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ko-KR" altLang="en-US" sz="2400">
                    <a:latin typeface="HY동녘M" pitchFamily="18" charset="-127"/>
                  </a:endParaRPr>
                </a:p>
              </p:txBody>
            </p:sp>
            <p:sp>
              <p:nvSpPr>
                <p:cNvPr id="64531" name="AutoShape 37">
                  <a:extLst>
                    <a:ext uri="{FF2B5EF4-FFF2-40B4-BE49-F238E27FC236}">
                      <a16:creationId xmlns:a16="http://schemas.microsoft.com/office/drawing/2014/main" id="{03ABF7D0-34B2-4891-FBA6-A316DC6AA6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3174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adFill rotWithShape="1">
                  <a:gsLst>
                    <a:gs pos="0">
                      <a:srgbClr val="E6E6E6"/>
                    </a:gs>
                    <a:gs pos="7500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0">
                      <a:srgbClr val="E6E6E6"/>
                    </a:gs>
                    <a:gs pos="66000">
                      <a:srgbClr val="7D8496"/>
                    </a:gs>
                    <a:gs pos="73500">
                      <a:srgbClr val="E6E6E6"/>
                    </a:gs>
                    <a:gs pos="92500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</a:gra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£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ko-KR" altLang="en-US" sz="2400">
                    <a:latin typeface="HY동녘M" pitchFamily="18" charset="-127"/>
                  </a:endParaRPr>
                </a:p>
              </p:txBody>
            </p:sp>
            <p:sp>
              <p:nvSpPr>
                <p:cNvPr id="64532" name="AutoShape 38">
                  <a:extLst>
                    <a:ext uri="{FF2B5EF4-FFF2-40B4-BE49-F238E27FC236}">
                      <a16:creationId xmlns:a16="http://schemas.microsoft.com/office/drawing/2014/main" id="{9B046447-2BEE-B8C1-487F-B6FDA57B0B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3264" y="2736"/>
                  <a:ext cx="1350" cy="1168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1">
                  <a:gsLst>
                    <a:gs pos="0">
                      <a:srgbClr val="0082AD"/>
                    </a:gs>
                    <a:gs pos="100000">
                      <a:srgbClr val="0099CC"/>
                    </a:gs>
                  </a:gsLst>
                  <a:lin ang="27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£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ko-KR" altLang="en-US" sz="2400">
                    <a:latin typeface="HY동녘M" pitchFamily="18" charset="-127"/>
                  </a:endParaRPr>
                </a:p>
              </p:txBody>
            </p:sp>
          </p:grpSp>
          <p:sp>
            <p:nvSpPr>
              <p:cNvPr id="64529" name="Text Box 39">
                <a:extLst>
                  <a:ext uri="{FF2B5EF4-FFF2-40B4-BE49-F238E27FC236}">
                    <a16:creationId xmlns:a16="http://schemas.microsoft.com/office/drawing/2014/main" id="{CCBDA697-710F-367F-72AA-BC866F0D566C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702" y="2602"/>
                <a:ext cx="698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2400">
                    <a:solidFill>
                      <a:srgbClr val="FFFFFF"/>
                    </a:solidFill>
                    <a:latin typeface="HY동녘M" pitchFamily="18" charset="-127"/>
                  </a:rPr>
                  <a:t>도구</a:t>
                </a:r>
                <a:endParaRPr lang="en-US" altLang="ko-KR" sz="2400">
                  <a:solidFill>
                    <a:srgbClr val="FFFFFF"/>
                  </a:solidFill>
                  <a:latin typeface="HY동녘M" pitchFamily="18" charset="-127"/>
                </a:endParaRP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2400">
                    <a:solidFill>
                      <a:srgbClr val="FFFFFF"/>
                    </a:solidFill>
                    <a:latin typeface="HY동녘M" pitchFamily="18" charset="-127"/>
                  </a:rPr>
                  <a:t>개발자</a:t>
                </a:r>
                <a:endParaRPr lang="en-US" altLang="ko-KR" sz="2400">
                  <a:solidFill>
                    <a:srgbClr val="FFFFFF"/>
                  </a:solidFill>
                  <a:latin typeface="HY동녘M" pitchFamily="18" charset="-127"/>
                </a:endParaRPr>
              </a:p>
            </p:txBody>
          </p:sp>
        </p:grpSp>
        <p:grpSp>
          <p:nvGrpSpPr>
            <p:cNvPr id="64522" name="Group 40">
              <a:extLst>
                <a:ext uri="{FF2B5EF4-FFF2-40B4-BE49-F238E27FC236}">
                  <a16:creationId xmlns:a16="http://schemas.microsoft.com/office/drawing/2014/main" id="{77D93A3F-61A7-250D-C595-C450646D24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6" y="2881"/>
              <a:ext cx="1192" cy="959"/>
              <a:chOff x="2356" y="2881"/>
              <a:chExt cx="1192" cy="959"/>
            </a:xfrm>
          </p:grpSpPr>
          <p:grpSp>
            <p:nvGrpSpPr>
              <p:cNvPr id="64523" name="Group 41">
                <a:extLst>
                  <a:ext uri="{FF2B5EF4-FFF2-40B4-BE49-F238E27FC236}">
                    <a16:creationId xmlns:a16="http://schemas.microsoft.com/office/drawing/2014/main" id="{09044DF3-AE8A-1BA5-1F92-A8DAA52CCA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6" y="2881"/>
                <a:ext cx="1192" cy="959"/>
                <a:chOff x="3174" y="2656"/>
                <a:chExt cx="1549" cy="1351"/>
              </a:xfrm>
            </p:grpSpPr>
            <p:sp>
              <p:nvSpPr>
                <p:cNvPr id="64525" name="AutoShape 42">
                  <a:extLst>
                    <a:ext uri="{FF2B5EF4-FFF2-40B4-BE49-F238E27FC236}">
                      <a16:creationId xmlns:a16="http://schemas.microsoft.com/office/drawing/2014/main" id="{39CD3A82-E2C1-CBD4-EB76-81154E72F8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3187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£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ko-KR" altLang="en-US" sz="2400">
                    <a:latin typeface="HY동녘M" pitchFamily="18" charset="-127"/>
                  </a:endParaRPr>
                </a:p>
              </p:txBody>
            </p:sp>
            <p:sp>
              <p:nvSpPr>
                <p:cNvPr id="64526" name="AutoShape 43">
                  <a:extLst>
                    <a:ext uri="{FF2B5EF4-FFF2-40B4-BE49-F238E27FC236}">
                      <a16:creationId xmlns:a16="http://schemas.microsoft.com/office/drawing/2014/main" id="{FEC16AEB-1A85-3C14-9556-8A730A9A00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3174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adFill rotWithShape="1">
                  <a:gsLst>
                    <a:gs pos="0">
                      <a:srgbClr val="E6E6E6"/>
                    </a:gs>
                    <a:gs pos="7500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0">
                      <a:srgbClr val="E6E6E6"/>
                    </a:gs>
                    <a:gs pos="66000">
                      <a:srgbClr val="7D8496"/>
                    </a:gs>
                    <a:gs pos="73500">
                      <a:srgbClr val="E6E6E6"/>
                    </a:gs>
                    <a:gs pos="92500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</a:gra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£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ko-KR" altLang="en-US" sz="2400">
                    <a:latin typeface="HY동녘M" pitchFamily="18" charset="-127"/>
                  </a:endParaRPr>
                </a:p>
              </p:txBody>
            </p:sp>
            <p:sp>
              <p:nvSpPr>
                <p:cNvPr id="64527" name="AutoShape 44">
                  <a:extLst>
                    <a:ext uri="{FF2B5EF4-FFF2-40B4-BE49-F238E27FC236}">
                      <a16:creationId xmlns:a16="http://schemas.microsoft.com/office/drawing/2014/main" id="{727B5E8A-B7FA-A648-0D26-5799D61DBB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3264" y="2736"/>
                  <a:ext cx="1350" cy="1168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1">
                  <a:gsLst>
                    <a:gs pos="0">
                      <a:srgbClr val="185E5E"/>
                    </a:gs>
                    <a:gs pos="100000">
                      <a:srgbClr val="33CCCC"/>
                    </a:gs>
                  </a:gsLst>
                  <a:lin ang="27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£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ko-KR" altLang="en-US" sz="2400">
                    <a:latin typeface="HY동녘M" pitchFamily="18" charset="-127"/>
                  </a:endParaRPr>
                </a:p>
              </p:txBody>
            </p:sp>
          </p:grpSp>
          <p:sp>
            <p:nvSpPr>
              <p:cNvPr id="64524" name="Text Box 45">
                <a:extLst>
                  <a:ext uri="{FF2B5EF4-FFF2-40B4-BE49-F238E27FC236}">
                    <a16:creationId xmlns:a16="http://schemas.microsoft.com/office/drawing/2014/main" id="{E330EA3C-9754-8AB6-08A6-82DBC480970D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2568" y="3095"/>
                <a:ext cx="698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2400">
                    <a:solidFill>
                      <a:srgbClr val="FFFFFF"/>
                    </a:solidFill>
                    <a:latin typeface="HY동녘M" pitchFamily="18" charset="-127"/>
                  </a:rPr>
                  <a:t>최종</a:t>
                </a:r>
                <a:endParaRPr lang="en-US" altLang="ko-KR" sz="2400">
                  <a:solidFill>
                    <a:srgbClr val="FFFFFF"/>
                  </a:solidFill>
                  <a:latin typeface="HY동녘M" pitchFamily="18" charset="-127"/>
                </a:endParaRP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2400">
                    <a:solidFill>
                      <a:srgbClr val="FFFFFF"/>
                    </a:solidFill>
                    <a:latin typeface="HY동녘M" pitchFamily="18" charset="-127"/>
                  </a:rPr>
                  <a:t>사용자</a:t>
                </a:r>
                <a:endParaRPr lang="en-US" altLang="ko-KR" sz="2400">
                  <a:solidFill>
                    <a:srgbClr val="FFFFFF"/>
                  </a:solidFill>
                  <a:latin typeface="HY동녘M" pitchFamily="18" charset="-127"/>
                </a:endParaRPr>
              </a:p>
            </p:txBody>
          </p: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제목 1">
            <a:extLst>
              <a:ext uri="{FF2B5EF4-FFF2-40B4-BE49-F238E27FC236}">
                <a16:creationId xmlns:a16="http://schemas.microsoft.com/office/drawing/2014/main" id="{5FC2AD1F-D7BE-AE96-1E20-4DCAB3AF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데이타베이스 응용의 역사</a:t>
            </a:r>
          </a:p>
        </p:txBody>
      </p:sp>
      <p:sp>
        <p:nvSpPr>
          <p:cNvPr id="66563" name="Freeform 4">
            <a:extLst>
              <a:ext uri="{FF2B5EF4-FFF2-40B4-BE49-F238E27FC236}">
                <a16:creationId xmlns:a16="http://schemas.microsoft.com/office/drawing/2014/main" id="{7912DA05-3C56-6FA3-5720-BBBFB28B883B}"/>
              </a:ext>
            </a:extLst>
          </p:cNvPr>
          <p:cNvSpPr>
            <a:spLocks/>
          </p:cNvSpPr>
          <p:nvPr/>
        </p:nvSpPr>
        <p:spPr bwMode="gray">
          <a:xfrm>
            <a:off x="7670800" y="2500313"/>
            <a:ext cx="668338" cy="1000125"/>
          </a:xfrm>
          <a:custGeom>
            <a:avLst/>
            <a:gdLst>
              <a:gd name="T0" fmla="*/ 2147483646 w 308"/>
              <a:gd name="T1" fmla="*/ 2147483646 h 444"/>
              <a:gd name="T2" fmla="*/ 0 w 308"/>
              <a:gd name="T3" fmla="*/ 2147483646 h 444"/>
              <a:gd name="T4" fmla="*/ 0 w 308"/>
              <a:gd name="T5" fmla="*/ 2147483646 h 444"/>
              <a:gd name="T6" fmla="*/ 2147483646 w 308"/>
              <a:gd name="T7" fmla="*/ 0 h 444"/>
              <a:gd name="T8" fmla="*/ 2147483646 w 308"/>
              <a:gd name="T9" fmla="*/ 2147483646 h 4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444"/>
              <a:gd name="T17" fmla="*/ 308 w 308"/>
              <a:gd name="T18" fmla="*/ 444 h 4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444">
                <a:moveTo>
                  <a:pt x="308" y="120"/>
                </a:moveTo>
                <a:lnTo>
                  <a:pt x="0" y="444"/>
                </a:lnTo>
                <a:lnTo>
                  <a:pt x="0" y="286"/>
                </a:lnTo>
                <a:lnTo>
                  <a:pt x="308" y="0"/>
                </a:lnTo>
                <a:lnTo>
                  <a:pt x="308" y="120"/>
                </a:lnTo>
                <a:close/>
              </a:path>
            </a:pathLst>
          </a:custGeom>
          <a:gradFill rotWithShape="1">
            <a:gsLst>
              <a:gs pos="0">
                <a:srgbClr val="00281D"/>
              </a:gs>
              <a:gs pos="50000">
                <a:srgbClr val="00563F"/>
              </a:gs>
              <a:gs pos="100000">
                <a:srgbClr val="00281D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564" name="Freeform 5">
            <a:extLst>
              <a:ext uri="{FF2B5EF4-FFF2-40B4-BE49-F238E27FC236}">
                <a16:creationId xmlns:a16="http://schemas.microsoft.com/office/drawing/2014/main" id="{24992FF4-DA1F-52C8-8FA6-175C2576DE42}"/>
              </a:ext>
            </a:extLst>
          </p:cNvPr>
          <p:cNvSpPr>
            <a:spLocks/>
          </p:cNvSpPr>
          <p:nvPr/>
        </p:nvSpPr>
        <p:spPr bwMode="gray">
          <a:xfrm>
            <a:off x="4470400" y="2500313"/>
            <a:ext cx="3876675" cy="639762"/>
          </a:xfrm>
          <a:custGeom>
            <a:avLst/>
            <a:gdLst>
              <a:gd name="T0" fmla="*/ 2147483646 w 1786"/>
              <a:gd name="T1" fmla="*/ 2147483646 h 284"/>
              <a:gd name="T2" fmla="*/ 0 w 1786"/>
              <a:gd name="T3" fmla="*/ 2147483646 h 284"/>
              <a:gd name="T4" fmla="*/ 2147483646 w 1786"/>
              <a:gd name="T5" fmla="*/ 0 h 284"/>
              <a:gd name="T6" fmla="*/ 2147483646 w 1786"/>
              <a:gd name="T7" fmla="*/ 0 h 284"/>
              <a:gd name="T8" fmla="*/ 2147483646 w 1786"/>
              <a:gd name="T9" fmla="*/ 2147483646 h 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86"/>
              <a:gd name="T16" fmla="*/ 0 h 284"/>
              <a:gd name="T17" fmla="*/ 1786 w 1786"/>
              <a:gd name="T18" fmla="*/ 284 h 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86" h="284">
                <a:moveTo>
                  <a:pt x="1478" y="284"/>
                </a:moveTo>
                <a:lnTo>
                  <a:pt x="0" y="284"/>
                </a:lnTo>
                <a:lnTo>
                  <a:pt x="446" y="0"/>
                </a:lnTo>
                <a:lnTo>
                  <a:pt x="1786" y="0"/>
                </a:lnTo>
                <a:lnTo>
                  <a:pt x="1478" y="284"/>
                </a:lnTo>
                <a:close/>
              </a:path>
            </a:pathLst>
          </a:cu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HY동녘M" pitchFamily="18" charset="-127"/>
              </a:rPr>
              <a:t>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HY동녘M" pitchFamily="18" charset="-127"/>
              </a:rPr>
              <a:t>      XML</a:t>
            </a:r>
            <a:r>
              <a:rPr lang="ko-KR" altLang="en-US" sz="1800">
                <a:solidFill>
                  <a:schemeClr val="bg1"/>
                </a:solidFill>
                <a:latin typeface="HY동녘M" pitchFamily="18" charset="-127"/>
              </a:rPr>
              <a:t>을 이용한 데이터 교환</a:t>
            </a: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6565" name="Freeform 6">
            <a:extLst>
              <a:ext uri="{FF2B5EF4-FFF2-40B4-BE49-F238E27FC236}">
                <a16:creationId xmlns:a16="http://schemas.microsoft.com/office/drawing/2014/main" id="{F46555B0-70F0-334D-CA3B-B3D11FFACE18}"/>
              </a:ext>
            </a:extLst>
          </p:cNvPr>
          <p:cNvSpPr>
            <a:spLocks/>
          </p:cNvSpPr>
          <p:nvPr/>
        </p:nvSpPr>
        <p:spPr bwMode="gray">
          <a:xfrm>
            <a:off x="6999288" y="3492500"/>
            <a:ext cx="666750" cy="993775"/>
          </a:xfrm>
          <a:custGeom>
            <a:avLst/>
            <a:gdLst>
              <a:gd name="T0" fmla="*/ 2147483646 w 308"/>
              <a:gd name="T1" fmla="*/ 2147483646 h 442"/>
              <a:gd name="T2" fmla="*/ 0 w 308"/>
              <a:gd name="T3" fmla="*/ 2147483646 h 442"/>
              <a:gd name="T4" fmla="*/ 0 w 308"/>
              <a:gd name="T5" fmla="*/ 2147483646 h 442"/>
              <a:gd name="T6" fmla="*/ 2147483646 w 308"/>
              <a:gd name="T7" fmla="*/ 0 h 442"/>
              <a:gd name="T8" fmla="*/ 2147483646 w 308"/>
              <a:gd name="T9" fmla="*/ 2147483646 h 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442"/>
              <a:gd name="T17" fmla="*/ 308 w 308"/>
              <a:gd name="T18" fmla="*/ 442 h 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442">
                <a:moveTo>
                  <a:pt x="308" y="120"/>
                </a:moveTo>
                <a:lnTo>
                  <a:pt x="0" y="442"/>
                </a:lnTo>
                <a:lnTo>
                  <a:pt x="0" y="286"/>
                </a:lnTo>
                <a:lnTo>
                  <a:pt x="308" y="0"/>
                </a:lnTo>
                <a:lnTo>
                  <a:pt x="308" y="120"/>
                </a:lnTo>
                <a:close/>
              </a:path>
            </a:pathLst>
          </a:custGeom>
          <a:gradFill rotWithShape="1">
            <a:gsLst>
              <a:gs pos="0">
                <a:srgbClr val="230744"/>
              </a:gs>
              <a:gs pos="50000">
                <a:srgbClr val="4B1092"/>
              </a:gs>
              <a:gs pos="100000">
                <a:srgbClr val="230744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566" name="Freeform 7">
            <a:extLst>
              <a:ext uri="{FF2B5EF4-FFF2-40B4-BE49-F238E27FC236}">
                <a16:creationId xmlns:a16="http://schemas.microsoft.com/office/drawing/2014/main" id="{E2249419-D18F-7C77-45DA-9432DC7A7B2F}"/>
              </a:ext>
            </a:extLst>
          </p:cNvPr>
          <p:cNvSpPr>
            <a:spLocks/>
          </p:cNvSpPr>
          <p:nvPr/>
        </p:nvSpPr>
        <p:spPr bwMode="gray">
          <a:xfrm>
            <a:off x="3505200" y="3492500"/>
            <a:ext cx="4168775" cy="638175"/>
          </a:xfrm>
          <a:custGeom>
            <a:avLst/>
            <a:gdLst>
              <a:gd name="T0" fmla="*/ 2147483646 w 1920"/>
              <a:gd name="T1" fmla="*/ 2147483646 h 284"/>
              <a:gd name="T2" fmla="*/ 0 w 1920"/>
              <a:gd name="T3" fmla="*/ 2147483646 h 284"/>
              <a:gd name="T4" fmla="*/ 2147483646 w 1920"/>
              <a:gd name="T5" fmla="*/ 0 h 284"/>
              <a:gd name="T6" fmla="*/ 2147483646 w 1920"/>
              <a:gd name="T7" fmla="*/ 0 h 284"/>
              <a:gd name="T8" fmla="*/ 2147483646 w 1920"/>
              <a:gd name="T9" fmla="*/ 2147483646 h 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0"/>
              <a:gd name="T16" fmla="*/ 0 h 284"/>
              <a:gd name="T17" fmla="*/ 1920 w 1920"/>
              <a:gd name="T18" fmla="*/ 284 h 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0" h="284">
                <a:moveTo>
                  <a:pt x="1612" y="284"/>
                </a:moveTo>
                <a:lnTo>
                  <a:pt x="0" y="284"/>
                </a:lnTo>
                <a:lnTo>
                  <a:pt x="446" y="0"/>
                </a:lnTo>
                <a:lnTo>
                  <a:pt x="1920" y="0"/>
                </a:lnTo>
                <a:lnTo>
                  <a:pt x="1612" y="284"/>
                </a:lnTo>
                <a:close/>
              </a:path>
            </a:pathLst>
          </a:custGeom>
          <a:solidFill>
            <a:srgbClr val="A77B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HY동녘M" pitchFamily="18" charset="-127"/>
              </a:rPr>
              <a:t>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HY동녘M" pitchFamily="18" charset="-127"/>
              </a:rPr>
              <a:t>          </a:t>
            </a:r>
            <a:r>
              <a:rPr lang="ko-KR" altLang="en-US" sz="1800">
                <a:solidFill>
                  <a:schemeClr val="bg1"/>
                </a:solidFill>
                <a:latin typeface="HY동녘M" pitchFamily="18" charset="-127"/>
              </a:rPr>
              <a:t>복잡한 데이터 모델링</a:t>
            </a: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6567" name="Freeform 8">
            <a:extLst>
              <a:ext uri="{FF2B5EF4-FFF2-40B4-BE49-F238E27FC236}">
                <a16:creationId xmlns:a16="http://schemas.microsoft.com/office/drawing/2014/main" id="{EC473B08-6372-2D90-6C35-D2DBF1924E9D}"/>
              </a:ext>
            </a:extLst>
          </p:cNvPr>
          <p:cNvSpPr>
            <a:spLocks/>
          </p:cNvSpPr>
          <p:nvPr/>
        </p:nvSpPr>
        <p:spPr bwMode="gray">
          <a:xfrm>
            <a:off x="6324600" y="4475163"/>
            <a:ext cx="665163" cy="998537"/>
          </a:xfrm>
          <a:custGeom>
            <a:avLst/>
            <a:gdLst>
              <a:gd name="T0" fmla="*/ 2147483646 w 306"/>
              <a:gd name="T1" fmla="*/ 2147483646 h 444"/>
              <a:gd name="T2" fmla="*/ 0 w 306"/>
              <a:gd name="T3" fmla="*/ 2147483646 h 444"/>
              <a:gd name="T4" fmla="*/ 0 w 306"/>
              <a:gd name="T5" fmla="*/ 2147483646 h 444"/>
              <a:gd name="T6" fmla="*/ 2147483646 w 306"/>
              <a:gd name="T7" fmla="*/ 0 h 444"/>
              <a:gd name="T8" fmla="*/ 2147483646 w 306"/>
              <a:gd name="T9" fmla="*/ 2147483646 h 4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444"/>
              <a:gd name="T17" fmla="*/ 306 w 306"/>
              <a:gd name="T18" fmla="*/ 444 h 4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444">
                <a:moveTo>
                  <a:pt x="306" y="122"/>
                </a:moveTo>
                <a:lnTo>
                  <a:pt x="0" y="444"/>
                </a:lnTo>
                <a:lnTo>
                  <a:pt x="0" y="286"/>
                </a:lnTo>
                <a:lnTo>
                  <a:pt x="306" y="0"/>
                </a:lnTo>
                <a:lnTo>
                  <a:pt x="306" y="122"/>
                </a:lnTo>
                <a:close/>
              </a:path>
            </a:pathLst>
          </a:custGeom>
          <a:gradFill rotWithShape="1">
            <a:gsLst>
              <a:gs pos="0">
                <a:srgbClr val="431805"/>
              </a:gs>
              <a:gs pos="50000">
                <a:srgbClr val="90330A"/>
              </a:gs>
              <a:gs pos="100000">
                <a:srgbClr val="431805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568" name="Freeform 9">
            <a:extLst>
              <a:ext uri="{FF2B5EF4-FFF2-40B4-BE49-F238E27FC236}">
                <a16:creationId xmlns:a16="http://schemas.microsoft.com/office/drawing/2014/main" id="{C2F26D7B-8566-0598-ECB1-E0E810FA70A8}"/>
              </a:ext>
            </a:extLst>
          </p:cNvPr>
          <p:cNvSpPr>
            <a:spLocks/>
          </p:cNvSpPr>
          <p:nvPr/>
        </p:nvSpPr>
        <p:spPr bwMode="gray">
          <a:xfrm>
            <a:off x="5654675" y="5387975"/>
            <a:ext cx="669925" cy="1000125"/>
          </a:xfrm>
          <a:custGeom>
            <a:avLst/>
            <a:gdLst>
              <a:gd name="T0" fmla="*/ 2147483646 w 308"/>
              <a:gd name="T1" fmla="*/ 2147483646 h 444"/>
              <a:gd name="T2" fmla="*/ 0 w 308"/>
              <a:gd name="T3" fmla="*/ 2147483646 h 444"/>
              <a:gd name="T4" fmla="*/ 0 w 308"/>
              <a:gd name="T5" fmla="*/ 2147483646 h 444"/>
              <a:gd name="T6" fmla="*/ 2147483646 w 308"/>
              <a:gd name="T7" fmla="*/ 0 h 444"/>
              <a:gd name="T8" fmla="*/ 2147483646 w 308"/>
              <a:gd name="T9" fmla="*/ 2147483646 h 4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444"/>
              <a:gd name="T17" fmla="*/ 308 w 308"/>
              <a:gd name="T18" fmla="*/ 444 h 4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444">
                <a:moveTo>
                  <a:pt x="308" y="122"/>
                </a:moveTo>
                <a:lnTo>
                  <a:pt x="0" y="444"/>
                </a:lnTo>
                <a:lnTo>
                  <a:pt x="0" y="286"/>
                </a:lnTo>
                <a:lnTo>
                  <a:pt x="308" y="0"/>
                </a:lnTo>
                <a:lnTo>
                  <a:pt x="308" y="122"/>
                </a:lnTo>
                <a:close/>
              </a:path>
            </a:pathLst>
          </a:custGeom>
          <a:gradFill rotWithShape="1">
            <a:gsLst>
              <a:gs pos="0">
                <a:srgbClr val="433206"/>
              </a:gs>
              <a:gs pos="50000">
                <a:srgbClr val="906B0E"/>
              </a:gs>
              <a:gs pos="100000">
                <a:srgbClr val="433206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569" name="Freeform 10">
            <a:extLst>
              <a:ext uri="{FF2B5EF4-FFF2-40B4-BE49-F238E27FC236}">
                <a16:creationId xmlns:a16="http://schemas.microsoft.com/office/drawing/2014/main" id="{13D846A0-7600-CD65-CF25-397A61DB1993}"/>
              </a:ext>
            </a:extLst>
          </p:cNvPr>
          <p:cNvSpPr>
            <a:spLocks/>
          </p:cNvSpPr>
          <p:nvPr/>
        </p:nvSpPr>
        <p:spPr bwMode="gray">
          <a:xfrm>
            <a:off x="1590675" y="5395913"/>
            <a:ext cx="4733925" cy="638175"/>
          </a:xfrm>
          <a:custGeom>
            <a:avLst/>
            <a:gdLst>
              <a:gd name="T0" fmla="*/ 2147483646 w 2180"/>
              <a:gd name="T1" fmla="*/ 2147483646 h 284"/>
              <a:gd name="T2" fmla="*/ 0 w 2180"/>
              <a:gd name="T3" fmla="*/ 2147483646 h 284"/>
              <a:gd name="T4" fmla="*/ 2147483646 w 2180"/>
              <a:gd name="T5" fmla="*/ 0 h 284"/>
              <a:gd name="T6" fmla="*/ 2147483646 w 2180"/>
              <a:gd name="T7" fmla="*/ 0 h 284"/>
              <a:gd name="T8" fmla="*/ 2147483646 w 2180"/>
              <a:gd name="T9" fmla="*/ 2147483646 h 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80"/>
              <a:gd name="T16" fmla="*/ 0 h 284"/>
              <a:gd name="T17" fmla="*/ 2180 w 2180"/>
              <a:gd name="T18" fmla="*/ 284 h 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80" h="284">
                <a:moveTo>
                  <a:pt x="1872" y="284"/>
                </a:moveTo>
                <a:lnTo>
                  <a:pt x="0" y="284"/>
                </a:lnTo>
                <a:lnTo>
                  <a:pt x="446" y="0"/>
                </a:lnTo>
                <a:lnTo>
                  <a:pt x="2180" y="0"/>
                </a:lnTo>
                <a:lnTo>
                  <a:pt x="1872" y="284"/>
                </a:lnTo>
                <a:close/>
              </a:path>
            </a:pathLst>
          </a:custGeom>
          <a:solidFill>
            <a:srgbClr val="F2E16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HY동녘M" pitchFamily="18" charset="-127"/>
              </a:rPr>
              <a:t>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HY동녘M" pitchFamily="18" charset="-127"/>
              </a:rPr>
              <a:t>          </a:t>
            </a:r>
            <a:r>
              <a:rPr lang="ko-KR" altLang="en-US" sz="1800">
                <a:solidFill>
                  <a:schemeClr val="bg1"/>
                </a:solidFill>
                <a:latin typeface="HY동녘M" pitchFamily="18" charset="-127"/>
              </a:rPr>
              <a:t>계층모델</a:t>
            </a:r>
            <a:r>
              <a:rPr lang="en-US" altLang="ko-KR" sz="1800">
                <a:solidFill>
                  <a:schemeClr val="bg1"/>
                </a:solidFill>
                <a:latin typeface="HY동녘M" pitchFamily="18" charset="-127"/>
              </a:rPr>
              <a:t>, </a:t>
            </a:r>
            <a:r>
              <a:rPr lang="ko-KR" altLang="en-US" sz="1800">
                <a:solidFill>
                  <a:schemeClr val="bg1"/>
                </a:solidFill>
                <a:latin typeface="HY동녘M" pitchFamily="18" charset="-127"/>
              </a:rPr>
              <a:t>네트워크 모델 등</a:t>
            </a:r>
          </a:p>
        </p:txBody>
      </p:sp>
      <p:sp>
        <p:nvSpPr>
          <p:cNvPr id="45" name="Line 11">
            <a:extLst>
              <a:ext uri="{FF2B5EF4-FFF2-40B4-BE49-F238E27FC236}">
                <a16:creationId xmlns:a16="http://schemas.microsoft.com/office/drawing/2014/main" id="{5460D467-00FD-01C8-EA76-B7E27E63BA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13" y="6383338"/>
            <a:ext cx="1376362" cy="0"/>
          </a:xfrm>
          <a:prstGeom prst="line">
            <a:avLst/>
          </a:prstGeom>
          <a:noFill/>
          <a:ln w="9525">
            <a:solidFill>
              <a:schemeClr val="accent1">
                <a:shade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46" name="Line 12">
            <a:extLst>
              <a:ext uri="{FF2B5EF4-FFF2-40B4-BE49-F238E27FC236}">
                <a16:creationId xmlns:a16="http://schemas.microsoft.com/office/drawing/2014/main" id="{57C2D1A3-FC90-A15F-AC33-60899E44A1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13" y="5459413"/>
            <a:ext cx="2338387" cy="0"/>
          </a:xfrm>
          <a:prstGeom prst="line">
            <a:avLst/>
          </a:prstGeom>
          <a:noFill/>
          <a:ln w="9525">
            <a:solidFill>
              <a:schemeClr val="accent1">
                <a:shade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47" name="Line 13">
            <a:extLst>
              <a:ext uri="{FF2B5EF4-FFF2-40B4-BE49-F238E27FC236}">
                <a16:creationId xmlns:a16="http://schemas.microsoft.com/office/drawing/2014/main" id="{5AD56832-3982-A67A-0279-42539BB17D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13" y="4479925"/>
            <a:ext cx="3300412" cy="0"/>
          </a:xfrm>
          <a:prstGeom prst="line">
            <a:avLst/>
          </a:prstGeom>
          <a:noFill/>
          <a:ln w="9525">
            <a:solidFill>
              <a:schemeClr val="accent1">
                <a:shade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48" name="Line 14">
            <a:extLst>
              <a:ext uri="{FF2B5EF4-FFF2-40B4-BE49-F238E27FC236}">
                <a16:creationId xmlns:a16="http://schemas.microsoft.com/office/drawing/2014/main" id="{3CD74F6D-178D-4B72-AEC1-FEB7805302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13" y="3502025"/>
            <a:ext cx="4264025" cy="0"/>
          </a:xfrm>
          <a:prstGeom prst="line">
            <a:avLst/>
          </a:prstGeom>
          <a:noFill/>
          <a:ln w="9525">
            <a:solidFill>
              <a:schemeClr val="accent1">
                <a:shade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49" name="Line 15">
            <a:extLst>
              <a:ext uri="{FF2B5EF4-FFF2-40B4-BE49-F238E27FC236}">
                <a16:creationId xmlns:a16="http://schemas.microsoft.com/office/drawing/2014/main" id="{E895582C-CA09-EE4F-0B9C-C1459AFD4B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8625" y="1500188"/>
            <a:ext cx="5857875" cy="0"/>
          </a:xfrm>
          <a:prstGeom prst="line">
            <a:avLst/>
          </a:prstGeom>
          <a:noFill/>
          <a:ln w="9525">
            <a:solidFill>
              <a:schemeClr val="accent1">
                <a:shade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51" name="Line 17">
            <a:extLst>
              <a:ext uri="{FF2B5EF4-FFF2-40B4-BE49-F238E27FC236}">
                <a16:creationId xmlns:a16="http://schemas.microsoft.com/office/drawing/2014/main" id="{7ECD5C9A-7A8F-7FDA-4B7F-A537F385BF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863" y="3530600"/>
            <a:ext cx="0" cy="963613"/>
          </a:xfrm>
          <a:prstGeom prst="line">
            <a:avLst/>
          </a:prstGeom>
          <a:noFill/>
          <a:ln w="9525">
            <a:solidFill>
              <a:schemeClr val="accent1">
                <a:shade val="5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52" name="Line 18">
            <a:extLst>
              <a:ext uri="{FF2B5EF4-FFF2-40B4-BE49-F238E27FC236}">
                <a16:creationId xmlns:a16="http://schemas.microsoft.com/office/drawing/2014/main" id="{3776F55A-15F6-2B53-18B0-E85EEABE35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863" y="4494213"/>
            <a:ext cx="0" cy="963612"/>
          </a:xfrm>
          <a:prstGeom prst="line">
            <a:avLst/>
          </a:prstGeom>
          <a:noFill/>
          <a:ln w="9525">
            <a:solidFill>
              <a:schemeClr val="accent1">
                <a:shade val="5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53" name="Line 19">
            <a:extLst>
              <a:ext uri="{FF2B5EF4-FFF2-40B4-BE49-F238E27FC236}">
                <a16:creationId xmlns:a16="http://schemas.microsoft.com/office/drawing/2014/main" id="{6E9CA83B-1BA5-081C-D770-812593F463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275" y="5421313"/>
            <a:ext cx="0" cy="965200"/>
          </a:xfrm>
          <a:prstGeom prst="line">
            <a:avLst/>
          </a:prstGeom>
          <a:noFill/>
          <a:ln w="9525">
            <a:solidFill>
              <a:schemeClr val="accent1">
                <a:shade val="5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66578" name="Freeform 20">
            <a:extLst>
              <a:ext uri="{FF2B5EF4-FFF2-40B4-BE49-F238E27FC236}">
                <a16:creationId xmlns:a16="http://schemas.microsoft.com/office/drawing/2014/main" id="{E846CA07-9ACA-4548-FF03-1DE3E782ADC4}"/>
              </a:ext>
            </a:extLst>
          </p:cNvPr>
          <p:cNvSpPr>
            <a:spLocks/>
          </p:cNvSpPr>
          <p:nvPr/>
        </p:nvSpPr>
        <p:spPr bwMode="gray">
          <a:xfrm rot="275123">
            <a:off x="2162175" y="1512888"/>
            <a:ext cx="3098800" cy="4319587"/>
          </a:xfrm>
          <a:custGeom>
            <a:avLst/>
            <a:gdLst>
              <a:gd name="T0" fmla="*/ 2147483646 w 1824"/>
              <a:gd name="T1" fmla="*/ 2147483646 h 2648"/>
              <a:gd name="T2" fmla="*/ 2147483646 w 1824"/>
              <a:gd name="T3" fmla="*/ 2147483646 h 2648"/>
              <a:gd name="T4" fmla="*/ 2147483646 w 1824"/>
              <a:gd name="T5" fmla="*/ 2147483646 h 2648"/>
              <a:gd name="T6" fmla="*/ 2147483646 w 1824"/>
              <a:gd name="T7" fmla="*/ 2147483646 h 2648"/>
              <a:gd name="T8" fmla="*/ 2147483646 w 1824"/>
              <a:gd name="T9" fmla="*/ 2147483646 h 2648"/>
              <a:gd name="T10" fmla="*/ 2147483646 w 1824"/>
              <a:gd name="T11" fmla="*/ 2147483646 h 2648"/>
              <a:gd name="T12" fmla="*/ 2147483646 w 1824"/>
              <a:gd name="T13" fmla="*/ 2147483646 h 2648"/>
              <a:gd name="T14" fmla="*/ 2147483646 w 1824"/>
              <a:gd name="T15" fmla="*/ 2147483646 h 2648"/>
              <a:gd name="T16" fmla="*/ 2147483646 w 1824"/>
              <a:gd name="T17" fmla="*/ 2147483646 h 2648"/>
              <a:gd name="T18" fmla="*/ 2147483646 w 1824"/>
              <a:gd name="T19" fmla="*/ 2147483646 h 2648"/>
              <a:gd name="T20" fmla="*/ 2147483646 w 1824"/>
              <a:gd name="T21" fmla="*/ 2147483646 h 2648"/>
              <a:gd name="T22" fmla="*/ 2147483646 w 1824"/>
              <a:gd name="T23" fmla="*/ 2147483646 h 2648"/>
              <a:gd name="T24" fmla="*/ 2147483646 w 1824"/>
              <a:gd name="T25" fmla="*/ 2147483646 h 2648"/>
              <a:gd name="T26" fmla="*/ 2147483646 w 1824"/>
              <a:gd name="T27" fmla="*/ 2147483646 h 2648"/>
              <a:gd name="T28" fmla="*/ 2147483646 w 1824"/>
              <a:gd name="T29" fmla="*/ 2147483646 h 2648"/>
              <a:gd name="T30" fmla="*/ 2147483646 w 1824"/>
              <a:gd name="T31" fmla="*/ 2147483646 h 2648"/>
              <a:gd name="T32" fmla="*/ 2147483646 w 1824"/>
              <a:gd name="T33" fmla="*/ 2147483646 h 2648"/>
              <a:gd name="T34" fmla="*/ 2147483646 w 1824"/>
              <a:gd name="T35" fmla="*/ 2147483646 h 2648"/>
              <a:gd name="T36" fmla="*/ 2147483646 w 1824"/>
              <a:gd name="T37" fmla="*/ 2147483646 h 2648"/>
              <a:gd name="T38" fmla="*/ 2147483646 w 1824"/>
              <a:gd name="T39" fmla="*/ 2147483646 h 2648"/>
              <a:gd name="T40" fmla="*/ 2147483646 w 1824"/>
              <a:gd name="T41" fmla="*/ 2147483646 h 2648"/>
              <a:gd name="T42" fmla="*/ 2147483646 w 1824"/>
              <a:gd name="T43" fmla="*/ 2147483646 h 2648"/>
              <a:gd name="T44" fmla="*/ 2147483646 w 1824"/>
              <a:gd name="T45" fmla="*/ 2147483646 h 2648"/>
              <a:gd name="T46" fmla="*/ 2147483646 w 1824"/>
              <a:gd name="T47" fmla="*/ 2147483646 h 2648"/>
              <a:gd name="T48" fmla="*/ 2147483646 w 1824"/>
              <a:gd name="T49" fmla="*/ 2147483646 h 2648"/>
              <a:gd name="T50" fmla="*/ 2147483646 w 1824"/>
              <a:gd name="T51" fmla="*/ 2147483646 h 2648"/>
              <a:gd name="T52" fmla="*/ 2147483646 w 1824"/>
              <a:gd name="T53" fmla="*/ 2147483646 h 2648"/>
              <a:gd name="T54" fmla="*/ 2147483646 w 1824"/>
              <a:gd name="T55" fmla="*/ 2147483646 h 2648"/>
              <a:gd name="T56" fmla="*/ 2147483646 w 1824"/>
              <a:gd name="T57" fmla="*/ 2147483646 h 2648"/>
              <a:gd name="T58" fmla="*/ 2147483646 w 1824"/>
              <a:gd name="T59" fmla="*/ 2147483646 h 2648"/>
              <a:gd name="T60" fmla="*/ 2147483646 w 1824"/>
              <a:gd name="T61" fmla="*/ 2147483646 h 2648"/>
              <a:gd name="T62" fmla="*/ 2147483646 w 1824"/>
              <a:gd name="T63" fmla="*/ 2147483646 h 264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824"/>
              <a:gd name="T97" fmla="*/ 0 h 2648"/>
              <a:gd name="T98" fmla="*/ 1824 w 1824"/>
              <a:gd name="T99" fmla="*/ 2648 h 2648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824" h="2648">
                <a:moveTo>
                  <a:pt x="0" y="2648"/>
                </a:moveTo>
                <a:lnTo>
                  <a:pt x="12" y="2464"/>
                </a:lnTo>
                <a:lnTo>
                  <a:pt x="32" y="2288"/>
                </a:lnTo>
                <a:lnTo>
                  <a:pt x="56" y="2120"/>
                </a:lnTo>
                <a:lnTo>
                  <a:pt x="88" y="1960"/>
                </a:lnTo>
                <a:lnTo>
                  <a:pt x="124" y="1808"/>
                </a:lnTo>
                <a:lnTo>
                  <a:pt x="166" y="1662"/>
                </a:lnTo>
                <a:lnTo>
                  <a:pt x="212" y="1524"/>
                </a:lnTo>
                <a:lnTo>
                  <a:pt x="262" y="1394"/>
                </a:lnTo>
                <a:lnTo>
                  <a:pt x="316" y="1270"/>
                </a:lnTo>
                <a:lnTo>
                  <a:pt x="372" y="1154"/>
                </a:lnTo>
                <a:lnTo>
                  <a:pt x="430" y="1044"/>
                </a:lnTo>
                <a:lnTo>
                  <a:pt x="490" y="942"/>
                </a:lnTo>
                <a:lnTo>
                  <a:pt x="550" y="846"/>
                </a:lnTo>
                <a:lnTo>
                  <a:pt x="612" y="758"/>
                </a:lnTo>
                <a:lnTo>
                  <a:pt x="672" y="674"/>
                </a:lnTo>
                <a:lnTo>
                  <a:pt x="734" y="598"/>
                </a:lnTo>
                <a:lnTo>
                  <a:pt x="792" y="528"/>
                </a:lnTo>
                <a:lnTo>
                  <a:pt x="850" y="464"/>
                </a:lnTo>
                <a:lnTo>
                  <a:pt x="906" y="408"/>
                </a:lnTo>
                <a:lnTo>
                  <a:pt x="960" y="356"/>
                </a:lnTo>
                <a:lnTo>
                  <a:pt x="1010" y="310"/>
                </a:lnTo>
                <a:lnTo>
                  <a:pt x="1056" y="270"/>
                </a:lnTo>
                <a:lnTo>
                  <a:pt x="1096" y="236"/>
                </a:lnTo>
                <a:lnTo>
                  <a:pt x="1134" y="208"/>
                </a:lnTo>
                <a:lnTo>
                  <a:pt x="1164" y="184"/>
                </a:lnTo>
                <a:lnTo>
                  <a:pt x="1190" y="166"/>
                </a:lnTo>
                <a:lnTo>
                  <a:pt x="1208" y="154"/>
                </a:lnTo>
                <a:lnTo>
                  <a:pt x="1220" y="146"/>
                </a:lnTo>
                <a:lnTo>
                  <a:pt x="1224" y="144"/>
                </a:lnTo>
                <a:lnTo>
                  <a:pt x="848" y="0"/>
                </a:lnTo>
                <a:lnTo>
                  <a:pt x="1728" y="56"/>
                </a:lnTo>
                <a:lnTo>
                  <a:pt x="1824" y="480"/>
                </a:lnTo>
                <a:lnTo>
                  <a:pt x="1568" y="328"/>
                </a:lnTo>
                <a:lnTo>
                  <a:pt x="1564" y="328"/>
                </a:lnTo>
                <a:lnTo>
                  <a:pt x="1554" y="332"/>
                </a:lnTo>
                <a:lnTo>
                  <a:pt x="1538" y="338"/>
                </a:lnTo>
                <a:lnTo>
                  <a:pt x="1514" y="346"/>
                </a:lnTo>
                <a:lnTo>
                  <a:pt x="1486" y="356"/>
                </a:lnTo>
                <a:lnTo>
                  <a:pt x="1452" y="370"/>
                </a:lnTo>
                <a:lnTo>
                  <a:pt x="1412" y="388"/>
                </a:lnTo>
                <a:lnTo>
                  <a:pt x="1370" y="410"/>
                </a:lnTo>
                <a:lnTo>
                  <a:pt x="1322" y="436"/>
                </a:lnTo>
                <a:lnTo>
                  <a:pt x="1270" y="466"/>
                </a:lnTo>
                <a:lnTo>
                  <a:pt x="1216" y="500"/>
                </a:lnTo>
                <a:lnTo>
                  <a:pt x="1158" y="540"/>
                </a:lnTo>
                <a:lnTo>
                  <a:pt x="1098" y="584"/>
                </a:lnTo>
                <a:lnTo>
                  <a:pt x="1034" y="636"/>
                </a:lnTo>
                <a:lnTo>
                  <a:pt x="970" y="692"/>
                </a:lnTo>
                <a:lnTo>
                  <a:pt x="904" y="756"/>
                </a:lnTo>
                <a:lnTo>
                  <a:pt x="836" y="824"/>
                </a:lnTo>
                <a:lnTo>
                  <a:pt x="770" y="900"/>
                </a:lnTo>
                <a:lnTo>
                  <a:pt x="700" y="984"/>
                </a:lnTo>
                <a:lnTo>
                  <a:pt x="632" y="1076"/>
                </a:lnTo>
                <a:lnTo>
                  <a:pt x="566" y="1174"/>
                </a:lnTo>
                <a:lnTo>
                  <a:pt x="498" y="1280"/>
                </a:lnTo>
                <a:lnTo>
                  <a:pt x="434" y="1394"/>
                </a:lnTo>
                <a:lnTo>
                  <a:pt x="370" y="1518"/>
                </a:lnTo>
                <a:lnTo>
                  <a:pt x="308" y="1650"/>
                </a:lnTo>
                <a:lnTo>
                  <a:pt x="248" y="1792"/>
                </a:lnTo>
                <a:lnTo>
                  <a:pt x="192" y="1944"/>
                </a:lnTo>
                <a:lnTo>
                  <a:pt x="138" y="2104"/>
                </a:lnTo>
                <a:lnTo>
                  <a:pt x="88" y="2274"/>
                </a:lnTo>
                <a:lnTo>
                  <a:pt x="42" y="2456"/>
                </a:lnTo>
                <a:lnTo>
                  <a:pt x="0" y="2648"/>
                </a:lnTo>
                <a:close/>
              </a:path>
            </a:pathLst>
          </a:custGeom>
          <a:gradFill rotWithShape="1">
            <a:gsLst>
              <a:gs pos="0">
                <a:srgbClr val="D11364"/>
              </a:gs>
              <a:gs pos="100000">
                <a:srgbClr val="61092E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579" name="Rectangle 21">
            <a:extLst>
              <a:ext uri="{FF2B5EF4-FFF2-40B4-BE49-F238E27FC236}">
                <a16:creationId xmlns:a16="http://schemas.microsoft.com/office/drawing/2014/main" id="{004ACB38-9ED6-BB15-4E69-5B09C99FD3C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76750" y="3140075"/>
            <a:ext cx="3209925" cy="358775"/>
          </a:xfrm>
          <a:prstGeom prst="rect">
            <a:avLst/>
          </a:prstGeom>
          <a:gradFill rotWithShape="1">
            <a:gsLst>
              <a:gs pos="0">
                <a:srgbClr val="00684D"/>
              </a:gs>
              <a:gs pos="50000">
                <a:srgbClr val="00906A"/>
              </a:gs>
              <a:gs pos="100000">
                <a:srgbClr val="00684D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chemeClr val="bg1"/>
                </a:solidFill>
                <a:latin typeface="HY동녘M" pitchFamily="18" charset="-127"/>
              </a:rPr>
              <a:t>웹 상의 데이타 교환 필요성</a:t>
            </a:r>
            <a:endParaRPr lang="en-US" altLang="ko-KR" sz="1800">
              <a:solidFill>
                <a:schemeClr val="bg1"/>
              </a:solidFill>
              <a:latin typeface="HY동녘M" pitchFamily="18" charset="-127"/>
            </a:endParaRPr>
          </a:p>
        </p:txBody>
      </p:sp>
      <p:sp>
        <p:nvSpPr>
          <p:cNvPr id="66580" name="Rectangle 22">
            <a:extLst>
              <a:ext uri="{FF2B5EF4-FFF2-40B4-BE49-F238E27FC236}">
                <a16:creationId xmlns:a16="http://schemas.microsoft.com/office/drawing/2014/main" id="{3AF90826-7176-6C72-044F-9AFD7CC2C4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06788" y="4130675"/>
            <a:ext cx="3498850" cy="352425"/>
          </a:xfrm>
          <a:prstGeom prst="rect">
            <a:avLst/>
          </a:prstGeom>
          <a:gradFill rotWithShape="1">
            <a:gsLst>
              <a:gs pos="0">
                <a:srgbClr val="5D2FB9"/>
              </a:gs>
              <a:gs pos="50000">
                <a:srgbClr val="8041FF"/>
              </a:gs>
              <a:gs pos="100000">
                <a:srgbClr val="5D2FB9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chemeClr val="bg1"/>
                </a:solidFill>
                <a:latin typeface="HY동녘M" pitchFamily="18" charset="-127"/>
              </a:rPr>
              <a:t>객체 지향 응용 요구 등장</a:t>
            </a:r>
          </a:p>
        </p:txBody>
      </p:sp>
      <p:sp>
        <p:nvSpPr>
          <p:cNvPr id="66581" name="Freeform 23">
            <a:extLst>
              <a:ext uri="{FF2B5EF4-FFF2-40B4-BE49-F238E27FC236}">
                <a16:creationId xmlns:a16="http://schemas.microsoft.com/office/drawing/2014/main" id="{F3E82661-1B26-D2DC-BF38-6E9F2FE81B73}"/>
              </a:ext>
            </a:extLst>
          </p:cNvPr>
          <p:cNvSpPr>
            <a:spLocks/>
          </p:cNvSpPr>
          <p:nvPr/>
        </p:nvSpPr>
        <p:spPr bwMode="gray">
          <a:xfrm>
            <a:off x="2549525" y="4475163"/>
            <a:ext cx="4448175" cy="644525"/>
          </a:xfrm>
          <a:custGeom>
            <a:avLst/>
            <a:gdLst>
              <a:gd name="T0" fmla="*/ 2147483646 w 2048"/>
              <a:gd name="T1" fmla="*/ 2147483646 h 286"/>
              <a:gd name="T2" fmla="*/ 0 w 2048"/>
              <a:gd name="T3" fmla="*/ 2147483646 h 286"/>
              <a:gd name="T4" fmla="*/ 2147483646 w 2048"/>
              <a:gd name="T5" fmla="*/ 0 h 286"/>
              <a:gd name="T6" fmla="*/ 2147483646 w 2048"/>
              <a:gd name="T7" fmla="*/ 0 h 286"/>
              <a:gd name="T8" fmla="*/ 2147483646 w 2048"/>
              <a:gd name="T9" fmla="*/ 2147483646 h 2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8"/>
              <a:gd name="T16" fmla="*/ 0 h 286"/>
              <a:gd name="T17" fmla="*/ 2048 w 2048"/>
              <a:gd name="T18" fmla="*/ 286 h 2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8" h="286">
                <a:moveTo>
                  <a:pt x="1742" y="286"/>
                </a:moveTo>
                <a:lnTo>
                  <a:pt x="0" y="286"/>
                </a:lnTo>
                <a:lnTo>
                  <a:pt x="446" y="0"/>
                </a:lnTo>
                <a:lnTo>
                  <a:pt x="2048" y="0"/>
                </a:lnTo>
                <a:lnTo>
                  <a:pt x="1742" y="286"/>
                </a:lnTo>
                <a:close/>
              </a:path>
            </a:pathLst>
          </a:custGeom>
          <a:solidFill>
            <a:srgbClr val="FF9966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HY동녘M" pitchFamily="18" charset="-127"/>
              </a:rPr>
              <a:t>             70</a:t>
            </a:r>
            <a:r>
              <a:rPr lang="ko-KR" altLang="en-US" sz="1800">
                <a:solidFill>
                  <a:schemeClr val="bg1"/>
                </a:solidFill>
                <a:latin typeface="HY동녘M" pitchFamily="18" charset="-127"/>
              </a:rPr>
              <a:t>년대 관계형 모델 소개</a:t>
            </a:r>
            <a:endParaRPr lang="en-US" altLang="ko-KR" sz="1800">
              <a:solidFill>
                <a:schemeClr val="bg1"/>
              </a:solidFill>
              <a:latin typeface="HY동녘M" pitchFamily="18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HY동녘M" pitchFamily="18" charset="-127"/>
              </a:rPr>
              <a:t>          80</a:t>
            </a:r>
            <a:r>
              <a:rPr lang="ko-KR" altLang="en-US" sz="1800">
                <a:solidFill>
                  <a:schemeClr val="bg1"/>
                </a:solidFill>
                <a:latin typeface="HY동녘M" pitchFamily="18" charset="-127"/>
              </a:rPr>
              <a:t>년대 상용 </a:t>
            </a:r>
            <a:r>
              <a:rPr lang="en-US" altLang="ko-KR" sz="1800">
                <a:solidFill>
                  <a:schemeClr val="bg1"/>
                </a:solidFill>
                <a:latin typeface="HY동녘M" pitchFamily="18" charset="-127"/>
              </a:rPr>
              <a:t>DBMS </a:t>
            </a:r>
            <a:r>
              <a:rPr lang="ko-KR" altLang="en-US" sz="1800">
                <a:solidFill>
                  <a:schemeClr val="bg1"/>
                </a:solidFill>
                <a:latin typeface="HY동녘M" pitchFamily="18" charset="-127"/>
              </a:rPr>
              <a:t>등장</a:t>
            </a: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6582" name="Rectangle 24">
            <a:extLst>
              <a:ext uri="{FF2B5EF4-FFF2-40B4-BE49-F238E27FC236}">
                <a16:creationId xmlns:a16="http://schemas.microsoft.com/office/drawing/2014/main" id="{BCD5F2F9-7D09-3F83-7FF6-7D0361776040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52700" y="5118100"/>
            <a:ext cx="3786188" cy="352425"/>
          </a:xfrm>
          <a:prstGeom prst="rect">
            <a:avLst/>
          </a:prstGeom>
          <a:gradFill rotWithShape="1">
            <a:gsLst>
              <a:gs pos="0">
                <a:srgbClr val="A0523A"/>
              </a:gs>
              <a:gs pos="50000">
                <a:srgbClr val="DC7150"/>
              </a:gs>
              <a:gs pos="100000">
                <a:srgbClr val="A0523A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chemeClr val="bg1"/>
                </a:solidFill>
                <a:latin typeface="HY동녘M" pitchFamily="18" charset="-127"/>
              </a:rPr>
              <a:t>관계형 </a:t>
            </a:r>
            <a:r>
              <a:rPr lang="en-US" altLang="ko-KR" sz="1800">
                <a:solidFill>
                  <a:schemeClr val="bg1"/>
                </a:solidFill>
                <a:latin typeface="HY동녘M" pitchFamily="18" charset="-127"/>
              </a:rPr>
              <a:t>DB</a:t>
            </a:r>
            <a:r>
              <a:rPr lang="ko-KR" altLang="en-US" sz="1800">
                <a:solidFill>
                  <a:schemeClr val="bg1"/>
                </a:solidFill>
                <a:latin typeface="HY동녘M" pitchFamily="18" charset="-127"/>
              </a:rPr>
              <a:t>를 통한 응용 유연성 확대</a:t>
            </a:r>
          </a:p>
        </p:txBody>
      </p:sp>
      <p:sp>
        <p:nvSpPr>
          <p:cNvPr id="59" name="Rectangle 25">
            <a:extLst>
              <a:ext uri="{FF2B5EF4-FFF2-40B4-BE49-F238E27FC236}">
                <a16:creationId xmlns:a16="http://schemas.microsoft.com/office/drawing/2014/main" id="{988A510B-A4C7-11C1-EBA2-FEF4AFAA11F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9088" y="6035675"/>
            <a:ext cx="4075112" cy="350838"/>
          </a:xfrm>
          <a:prstGeom prst="rect">
            <a:avLst/>
          </a:prstGeom>
          <a:gradFill rotWithShape="1">
            <a:gsLst>
              <a:gs pos="0">
                <a:srgbClr val="D0A11C">
                  <a:gamma/>
                  <a:shade val="72549"/>
                  <a:invGamma/>
                </a:srgbClr>
              </a:gs>
              <a:gs pos="50000">
                <a:srgbClr val="D0A11C"/>
              </a:gs>
              <a:gs pos="100000">
                <a:srgbClr val="D0A11C">
                  <a:gamma/>
                  <a:shade val="72549"/>
                  <a:invGamma/>
                </a:srgbClr>
              </a:gs>
            </a:gsLst>
            <a:lin ang="2700000" scaled="1"/>
          </a:gradFill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ko-KR" altLang="en-US" sz="1800" dirty="0" err="1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데이타베이스를</a:t>
            </a:r>
            <a:r>
              <a:rPr lang="ko-KR" altLang="en-US" sz="1800" dirty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 사용한 응용개발 시작</a:t>
            </a:r>
          </a:p>
        </p:txBody>
      </p:sp>
      <p:sp>
        <p:nvSpPr>
          <p:cNvPr id="66584" name="Text Box 26">
            <a:extLst>
              <a:ext uri="{FF2B5EF4-FFF2-40B4-BE49-F238E27FC236}">
                <a16:creationId xmlns:a16="http://schemas.microsoft.com/office/drawing/2014/main" id="{F2C7144B-EBDC-1039-14D1-AAE07FD36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652713"/>
            <a:ext cx="998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Verdana" panose="020B0604030504040204" pitchFamily="34" charset="0"/>
                <a:ea typeface="굴림" panose="020B0600000101010101" pitchFamily="50" charset="-127"/>
              </a:rPr>
              <a:t>1990</a:t>
            </a:r>
            <a:r>
              <a:rPr lang="ko-KR" altLang="en-US" sz="1400">
                <a:latin typeface="Verdana" panose="020B0604030504040204" pitchFamily="34" charset="0"/>
                <a:ea typeface="굴림" panose="020B0600000101010101" pitchFamily="50" charset="-127"/>
              </a:rPr>
              <a:t>년대</a:t>
            </a:r>
            <a:endParaRPr lang="en-US" altLang="ko-KR" sz="14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66585" name="Text Box 27">
            <a:extLst>
              <a:ext uri="{FF2B5EF4-FFF2-40B4-BE49-F238E27FC236}">
                <a16:creationId xmlns:a16="http://schemas.microsoft.com/office/drawing/2014/main" id="{926A8A78-DB5F-94F7-83AE-959FA60BD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3643313"/>
            <a:ext cx="998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Verdana" panose="020B0604030504040204" pitchFamily="34" charset="0"/>
                <a:ea typeface="굴림" panose="020B0600000101010101" pitchFamily="50" charset="-127"/>
              </a:rPr>
              <a:t>1980</a:t>
            </a:r>
            <a:r>
              <a:rPr lang="ko-KR" altLang="en-US" sz="1400">
                <a:latin typeface="Verdana" panose="020B0604030504040204" pitchFamily="34" charset="0"/>
                <a:ea typeface="굴림" panose="020B0600000101010101" pitchFamily="50" charset="-127"/>
              </a:rPr>
              <a:t>년대</a:t>
            </a:r>
            <a:endParaRPr lang="en-US" altLang="ko-KR" sz="14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66586" name="Text Box 28">
            <a:extLst>
              <a:ext uri="{FF2B5EF4-FFF2-40B4-BE49-F238E27FC236}">
                <a16:creationId xmlns:a16="http://schemas.microsoft.com/office/drawing/2014/main" id="{3A7956AD-C058-F026-787A-8C1866C93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4633913"/>
            <a:ext cx="1374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Verdana" panose="020B0604030504040204" pitchFamily="34" charset="0"/>
                <a:ea typeface="굴림" panose="020B0600000101010101" pitchFamily="50" charset="-127"/>
              </a:rPr>
              <a:t>1970~80</a:t>
            </a:r>
            <a:r>
              <a:rPr lang="ko-KR" altLang="en-US" sz="1400">
                <a:latin typeface="Verdana" panose="020B0604030504040204" pitchFamily="34" charset="0"/>
                <a:ea typeface="굴림" panose="020B0600000101010101" pitchFamily="50" charset="-127"/>
              </a:rPr>
              <a:t>년대</a:t>
            </a:r>
            <a:endParaRPr lang="en-US" altLang="ko-KR" sz="14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66587" name="Text Box 29">
            <a:extLst>
              <a:ext uri="{FF2B5EF4-FFF2-40B4-BE49-F238E27FC236}">
                <a16:creationId xmlns:a16="http://schemas.microsoft.com/office/drawing/2014/main" id="{060115E0-F763-B7D0-97B6-916027761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5608638"/>
            <a:ext cx="998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Verdana" panose="020B0604030504040204" pitchFamily="34" charset="0"/>
                <a:ea typeface="굴림" panose="020B0600000101010101" pitchFamily="50" charset="-127"/>
              </a:rPr>
              <a:t>1960</a:t>
            </a:r>
            <a:r>
              <a:rPr lang="ko-KR" altLang="en-US" sz="1400">
                <a:latin typeface="Verdana" panose="020B0604030504040204" pitchFamily="34" charset="0"/>
                <a:ea typeface="굴림" panose="020B0600000101010101" pitchFamily="50" charset="-127"/>
              </a:rPr>
              <a:t>년대</a:t>
            </a:r>
            <a:endParaRPr lang="en-US" altLang="ko-KR" sz="14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68" name="Freeform 4">
            <a:extLst>
              <a:ext uri="{FF2B5EF4-FFF2-40B4-BE49-F238E27FC236}">
                <a16:creationId xmlns:a16="http://schemas.microsoft.com/office/drawing/2014/main" id="{FDDAF8E5-EFB2-B6B5-3DB8-3001B382BAA1}"/>
              </a:ext>
            </a:extLst>
          </p:cNvPr>
          <p:cNvSpPr>
            <a:spLocks/>
          </p:cNvSpPr>
          <p:nvPr/>
        </p:nvSpPr>
        <p:spPr bwMode="gray">
          <a:xfrm>
            <a:off x="8374063" y="1500188"/>
            <a:ext cx="619125" cy="1000125"/>
          </a:xfrm>
          <a:custGeom>
            <a:avLst/>
            <a:gdLst/>
            <a:ahLst/>
            <a:cxnLst>
              <a:cxn ang="0">
                <a:pos x="308" y="120"/>
              </a:cxn>
              <a:cxn ang="0">
                <a:pos x="0" y="444"/>
              </a:cxn>
              <a:cxn ang="0">
                <a:pos x="0" y="286"/>
              </a:cxn>
              <a:cxn ang="0">
                <a:pos x="308" y="0"/>
              </a:cxn>
              <a:cxn ang="0">
                <a:pos x="308" y="120"/>
              </a:cxn>
            </a:cxnLst>
            <a:rect l="0" t="0" r="r" b="b"/>
            <a:pathLst>
              <a:path w="308" h="444">
                <a:moveTo>
                  <a:pt x="308" y="120"/>
                </a:moveTo>
                <a:lnTo>
                  <a:pt x="0" y="444"/>
                </a:lnTo>
                <a:lnTo>
                  <a:pt x="0" y="286"/>
                </a:lnTo>
                <a:lnTo>
                  <a:pt x="308" y="0"/>
                </a:lnTo>
                <a:lnTo>
                  <a:pt x="308" y="120"/>
                </a:lnTo>
                <a:close/>
              </a:path>
            </a:pathLst>
          </a:custGeom>
          <a:gradFill rotWithShape="1">
            <a:gsLst>
              <a:gs pos="0">
                <a:schemeClr val="tx2">
                  <a:lumMod val="50000"/>
                </a:schemeClr>
              </a:gs>
              <a:gs pos="50000">
                <a:srgbClr val="00563F"/>
              </a:gs>
              <a:gs pos="100000">
                <a:srgbClr val="00563F">
                  <a:gamma/>
                  <a:shade val="46275"/>
                  <a:invGamma/>
                </a:srgb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69" name="Freeform 5">
            <a:extLst>
              <a:ext uri="{FF2B5EF4-FFF2-40B4-BE49-F238E27FC236}">
                <a16:creationId xmlns:a16="http://schemas.microsoft.com/office/drawing/2014/main" id="{F864A0B6-8D13-AF35-2A75-71BFB9DEAAFA}"/>
              </a:ext>
            </a:extLst>
          </p:cNvPr>
          <p:cNvSpPr>
            <a:spLocks/>
          </p:cNvSpPr>
          <p:nvPr/>
        </p:nvSpPr>
        <p:spPr bwMode="gray">
          <a:xfrm>
            <a:off x="5410200" y="1500188"/>
            <a:ext cx="3590925" cy="639762"/>
          </a:xfrm>
          <a:custGeom>
            <a:avLst/>
            <a:gdLst/>
            <a:ahLst/>
            <a:cxnLst>
              <a:cxn ang="0">
                <a:pos x="1478" y="284"/>
              </a:cxn>
              <a:cxn ang="0">
                <a:pos x="0" y="284"/>
              </a:cxn>
              <a:cxn ang="0">
                <a:pos x="446" y="0"/>
              </a:cxn>
              <a:cxn ang="0">
                <a:pos x="1786" y="0"/>
              </a:cxn>
              <a:cxn ang="0">
                <a:pos x="1478" y="284"/>
              </a:cxn>
            </a:cxnLst>
            <a:rect l="0" t="0" r="r" b="b"/>
            <a:pathLst>
              <a:path w="1786" h="284">
                <a:moveTo>
                  <a:pt x="1478" y="284"/>
                </a:moveTo>
                <a:lnTo>
                  <a:pt x="0" y="284"/>
                </a:lnTo>
                <a:lnTo>
                  <a:pt x="446" y="0"/>
                </a:lnTo>
                <a:lnTo>
                  <a:pt x="1786" y="0"/>
                </a:lnTo>
                <a:lnTo>
                  <a:pt x="1478" y="28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eaLnBrk="1" latinLnBrk="1" hangingPunct="1">
              <a:defRPr/>
            </a:pPr>
            <a:r>
              <a:rPr lang="en-US" altLang="ko-KR" sz="1800" dirty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         </a:t>
            </a:r>
            <a:r>
              <a:rPr lang="ko-KR" altLang="en-US" sz="1800" dirty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이미지</a:t>
            </a:r>
            <a:r>
              <a:rPr lang="en-US" altLang="ko-KR" sz="1800" dirty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오디오</a:t>
            </a:r>
            <a:r>
              <a:rPr lang="en-US" altLang="ko-KR" sz="1800" dirty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. </a:t>
            </a:r>
            <a:r>
              <a:rPr lang="ko-KR" altLang="en-US" sz="1800" dirty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비디오</a:t>
            </a:r>
            <a:r>
              <a:rPr lang="en-US" altLang="ko-KR" sz="1800" dirty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,</a:t>
            </a:r>
          </a:p>
          <a:p>
            <a:pPr eaLnBrk="1" latinLnBrk="1" hangingPunct="1">
              <a:defRPr/>
            </a:pPr>
            <a:r>
              <a:rPr lang="en-US" altLang="ko-KR" sz="1800" dirty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      </a:t>
            </a:r>
            <a:r>
              <a:rPr lang="ko-KR" altLang="en-US" sz="1800" dirty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시간</a:t>
            </a:r>
            <a:r>
              <a:rPr lang="en-US" altLang="ko-KR" sz="1800" dirty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공간 데이터 관리</a:t>
            </a:r>
            <a:endParaRPr lang="ko-KR" altLang="en-US" sz="1800" dirty="0"/>
          </a:p>
        </p:txBody>
      </p:sp>
      <p:sp>
        <p:nvSpPr>
          <p:cNvPr id="70" name="Rectangle 21">
            <a:extLst>
              <a:ext uri="{FF2B5EF4-FFF2-40B4-BE49-F238E27FC236}">
                <a16:creationId xmlns:a16="http://schemas.microsoft.com/office/drawing/2014/main" id="{08E98F4F-73FB-CF5A-F605-57D944ECC425}"/>
              </a:ext>
            </a:extLst>
          </p:cNvPr>
          <p:cNvSpPr>
            <a:spLocks noChangeArrowheads="1"/>
          </p:cNvSpPr>
          <p:nvPr/>
        </p:nvSpPr>
        <p:spPr bwMode="gray">
          <a:xfrm>
            <a:off x="5416550" y="2139950"/>
            <a:ext cx="2973388" cy="358775"/>
          </a:xfrm>
          <a:prstGeom prst="rect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ko-KR" altLang="en-US" sz="1800" dirty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최신 </a:t>
            </a:r>
            <a:r>
              <a:rPr lang="en-US" altLang="ko-KR" sz="1800" dirty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DB</a:t>
            </a:r>
            <a:r>
              <a:rPr lang="ko-KR" altLang="en-US" sz="1800" dirty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 기능 확장</a:t>
            </a:r>
            <a:endParaRPr lang="en-US" altLang="ko-KR" sz="1800" dirty="0">
              <a:solidFill>
                <a:schemeClr val="bg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2" name="Line 15">
            <a:extLst>
              <a:ext uri="{FF2B5EF4-FFF2-40B4-BE49-F238E27FC236}">
                <a16:creationId xmlns:a16="http://schemas.microsoft.com/office/drawing/2014/main" id="{543BFD49-2595-F248-9F02-E02E46F80E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6713" y="2500313"/>
            <a:ext cx="5062537" cy="0"/>
          </a:xfrm>
          <a:prstGeom prst="line">
            <a:avLst/>
          </a:prstGeom>
          <a:noFill/>
          <a:ln w="9525">
            <a:solidFill>
              <a:schemeClr val="accent1">
                <a:shade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74" name="Line 17">
            <a:extLst>
              <a:ext uri="{FF2B5EF4-FFF2-40B4-BE49-F238E27FC236}">
                <a16:creationId xmlns:a16="http://schemas.microsoft.com/office/drawing/2014/main" id="{97058CF0-533C-2CB5-3977-13588DB9CD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625" y="2571750"/>
            <a:ext cx="0" cy="963613"/>
          </a:xfrm>
          <a:prstGeom prst="line">
            <a:avLst/>
          </a:prstGeom>
          <a:noFill/>
          <a:ln w="9525">
            <a:solidFill>
              <a:schemeClr val="accent1">
                <a:shade val="5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75" name="Line 17">
            <a:extLst>
              <a:ext uri="{FF2B5EF4-FFF2-40B4-BE49-F238E27FC236}">
                <a16:creationId xmlns:a16="http://schemas.microsoft.com/office/drawing/2014/main" id="{EE9AC391-AD57-990E-F28D-C1C0EAF899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388" y="1511300"/>
            <a:ext cx="0" cy="963613"/>
          </a:xfrm>
          <a:prstGeom prst="line">
            <a:avLst/>
          </a:prstGeom>
          <a:noFill/>
          <a:ln w="9525">
            <a:solidFill>
              <a:schemeClr val="accent1">
                <a:shade val="5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66594" name="Text Box 26">
            <a:extLst>
              <a:ext uri="{FF2B5EF4-FFF2-40B4-BE49-F238E27FC236}">
                <a16:creationId xmlns:a16="http://schemas.microsoft.com/office/drawing/2014/main" id="{44510F45-F12B-5BA1-E960-D995A1C75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571625"/>
            <a:ext cx="998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Verdana" panose="020B0604030504040204" pitchFamily="34" charset="0"/>
                <a:ea typeface="굴림" panose="020B0600000101010101" pitchFamily="50" charset="-127"/>
              </a:rPr>
              <a:t>2000</a:t>
            </a:r>
            <a:r>
              <a:rPr lang="ko-KR" altLang="en-US" sz="1400">
                <a:latin typeface="Verdana" panose="020B0604030504040204" pitchFamily="34" charset="0"/>
                <a:ea typeface="굴림" panose="020B0600000101010101" pitchFamily="50" charset="-127"/>
              </a:rPr>
              <a:t>년대</a:t>
            </a:r>
            <a:endParaRPr lang="en-US" altLang="ko-KR" sz="14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그룹 1">
            <a:extLst>
              <a:ext uri="{FF2B5EF4-FFF2-40B4-BE49-F238E27FC236}">
                <a16:creationId xmlns:a16="http://schemas.microsoft.com/office/drawing/2014/main" id="{A3988F4B-59F6-A73E-2C8E-00D9F3CBE973}"/>
              </a:ext>
            </a:extLst>
          </p:cNvPr>
          <p:cNvGrpSpPr>
            <a:grpSpLocks/>
          </p:cNvGrpSpPr>
          <p:nvPr/>
        </p:nvGrpSpPr>
        <p:grpSpPr bwMode="auto">
          <a:xfrm>
            <a:off x="6392863" y="4941888"/>
            <a:ext cx="2500312" cy="762000"/>
            <a:chOff x="6392863" y="4941888"/>
            <a:chExt cx="2500312" cy="762000"/>
          </a:xfrm>
        </p:grpSpPr>
        <p:sp>
          <p:nvSpPr>
            <p:cNvPr id="11296" name="AutoShape 34">
              <a:hlinkClick r:id="rId3" action="ppaction://hlinkfile"/>
              <a:extLst>
                <a:ext uri="{FF2B5EF4-FFF2-40B4-BE49-F238E27FC236}">
                  <a16:creationId xmlns:a16="http://schemas.microsoft.com/office/drawing/2014/main" id="{9E513B28-ACF0-4A7A-8AD6-B4820C05A52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392863" y="4941888"/>
              <a:ext cx="2500312" cy="7620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297" name="Text Box 48">
              <a:extLst>
                <a:ext uri="{FF2B5EF4-FFF2-40B4-BE49-F238E27FC236}">
                  <a16:creationId xmlns:a16="http://schemas.microsoft.com/office/drawing/2014/main" id="{D90335B0-F576-6F39-8527-F99725F1181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6659563" y="5157788"/>
              <a:ext cx="11922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 b="1">
                  <a:solidFill>
                    <a:srgbClr val="001D3A"/>
                  </a:solidFill>
                  <a:latin typeface="HY동녘M" pitchFamily="18" charset="-127"/>
                </a:rPr>
                <a:t>빅데이터</a:t>
              </a:r>
              <a:endParaRPr lang="en-US" altLang="ko-KR" sz="2000" b="1">
                <a:solidFill>
                  <a:srgbClr val="001D3A"/>
                </a:solidFill>
                <a:latin typeface="HY동녘M" pitchFamily="18" charset="-127"/>
              </a:endParaRPr>
            </a:p>
          </p:txBody>
        </p:sp>
      </p:grpSp>
      <p:sp>
        <p:nvSpPr>
          <p:cNvPr id="11267" name="AutoShape 34">
            <a:extLst>
              <a:ext uri="{FF2B5EF4-FFF2-40B4-BE49-F238E27FC236}">
                <a16:creationId xmlns:a16="http://schemas.microsoft.com/office/drawing/2014/main" id="{BA8D9FE1-8523-EF30-704E-9FD78CD43676}"/>
              </a:ext>
            </a:extLst>
          </p:cNvPr>
          <p:cNvSpPr>
            <a:spLocks noChangeArrowheads="1"/>
          </p:cNvSpPr>
          <p:nvPr/>
        </p:nvSpPr>
        <p:spPr bwMode="gray">
          <a:xfrm>
            <a:off x="6392863" y="4292600"/>
            <a:ext cx="2500312" cy="7620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765E2F"/>
              </a:gs>
              <a:gs pos="50000">
                <a:srgbClr val="FFCC66"/>
              </a:gs>
              <a:gs pos="100000">
                <a:srgbClr val="765E2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268" name="AutoShape 19">
            <a:extLst>
              <a:ext uri="{FF2B5EF4-FFF2-40B4-BE49-F238E27FC236}">
                <a16:creationId xmlns:a16="http://schemas.microsoft.com/office/drawing/2014/main" id="{5C03621E-20D7-8692-F97F-0CE70B25D22B}"/>
              </a:ext>
            </a:extLst>
          </p:cNvPr>
          <p:cNvSpPr>
            <a:spLocks noChangeArrowheads="1"/>
          </p:cNvSpPr>
          <p:nvPr/>
        </p:nvSpPr>
        <p:spPr bwMode="gray">
          <a:xfrm rot="16200000" flipH="1">
            <a:off x="2863850" y="3141663"/>
            <a:ext cx="538163" cy="439737"/>
          </a:xfrm>
          <a:prstGeom prst="upArrow">
            <a:avLst>
              <a:gd name="adj1" fmla="val 51676"/>
              <a:gd name="adj2" fmla="val 100000"/>
            </a:avLst>
          </a:prstGeom>
          <a:gradFill rotWithShape="1">
            <a:gsLst>
              <a:gs pos="0">
                <a:srgbClr val="A1A1FF"/>
              </a:gs>
              <a:gs pos="100000">
                <a:srgbClr val="DADA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269" name="AutoShape 20">
            <a:extLst>
              <a:ext uri="{FF2B5EF4-FFF2-40B4-BE49-F238E27FC236}">
                <a16:creationId xmlns:a16="http://schemas.microsoft.com/office/drawing/2014/main" id="{39CEE1DB-2F9B-25FF-EF73-10D551DD0AA7}"/>
              </a:ext>
            </a:extLst>
          </p:cNvPr>
          <p:cNvSpPr>
            <a:spLocks noChangeArrowheads="1"/>
          </p:cNvSpPr>
          <p:nvPr/>
        </p:nvSpPr>
        <p:spPr bwMode="gray">
          <a:xfrm rot="5400000" flipH="1">
            <a:off x="5755482" y="3169444"/>
            <a:ext cx="571500" cy="414337"/>
          </a:xfrm>
          <a:prstGeom prst="upArrow">
            <a:avLst>
              <a:gd name="adj1" fmla="val 51676"/>
              <a:gd name="adj2" fmla="val 100000"/>
            </a:avLst>
          </a:prstGeom>
          <a:gradFill rotWithShape="1">
            <a:gsLst>
              <a:gs pos="0">
                <a:srgbClr val="A1A1FF"/>
              </a:gs>
              <a:gs pos="100000">
                <a:srgbClr val="DADA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270" name="Oval 22">
            <a:extLst>
              <a:ext uri="{FF2B5EF4-FFF2-40B4-BE49-F238E27FC236}">
                <a16:creationId xmlns:a16="http://schemas.microsoft.com/office/drawing/2014/main" id="{876816D7-3660-EC0D-E5BA-B16F49A96328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98825" y="2057400"/>
            <a:ext cx="2563813" cy="2563813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271" name="Oval 23">
            <a:extLst>
              <a:ext uri="{FF2B5EF4-FFF2-40B4-BE49-F238E27FC236}">
                <a16:creationId xmlns:a16="http://schemas.microsoft.com/office/drawing/2014/main" id="{70F9D299-F510-EE25-0D60-D3B6E7B64DF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44875" y="2201863"/>
            <a:ext cx="2270125" cy="2270125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3" name="Oval 25">
            <a:extLst>
              <a:ext uri="{FF2B5EF4-FFF2-40B4-BE49-F238E27FC236}">
                <a16:creationId xmlns:a16="http://schemas.microsoft.com/office/drawing/2014/main" id="{E7F9B94C-FEAB-B722-6ADB-F97C00ABAEA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78225" y="2336800"/>
            <a:ext cx="2003425" cy="2006600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1273" name="Oval 26">
            <a:extLst>
              <a:ext uri="{FF2B5EF4-FFF2-40B4-BE49-F238E27FC236}">
                <a16:creationId xmlns:a16="http://schemas.microsoft.com/office/drawing/2014/main" id="{E336C3AC-11BA-093C-6883-4CC1F313AD55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78225" y="2336800"/>
            <a:ext cx="2003425" cy="200660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FFCC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5" name="Oval 27">
            <a:extLst>
              <a:ext uri="{FF2B5EF4-FFF2-40B4-BE49-F238E27FC236}">
                <a16:creationId xmlns:a16="http://schemas.microsoft.com/office/drawing/2014/main" id="{F2650D47-08AF-4939-F1FE-48D236053E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09988" y="2468563"/>
            <a:ext cx="1739900" cy="1743075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1275" name="Oval 28">
            <a:extLst>
              <a:ext uri="{FF2B5EF4-FFF2-40B4-BE49-F238E27FC236}">
                <a16:creationId xmlns:a16="http://schemas.microsoft.com/office/drawing/2014/main" id="{9DCBBAFF-FDCE-7F00-F844-77B6E73338D8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09988" y="2468563"/>
            <a:ext cx="1739900" cy="1743075"/>
          </a:xfrm>
          <a:prstGeom prst="ellipse">
            <a:avLst/>
          </a:prstGeom>
          <a:gradFill rotWithShape="1">
            <a:gsLst>
              <a:gs pos="0">
                <a:srgbClr val="FFCC00"/>
              </a:gs>
              <a:gs pos="100000">
                <a:srgbClr val="7C63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276" name="Text Box 38">
            <a:extLst>
              <a:ext uri="{FF2B5EF4-FFF2-40B4-BE49-F238E27FC236}">
                <a16:creationId xmlns:a16="http://schemas.microsoft.com/office/drawing/2014/main" id="{7AD4E270-E41A-D6E1-BA33-587E3F09C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124200"/>
            <a:ext cx="1390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400" b="1">
                <a:solidFill>
                  <a:srgbClr val="001D3A"/>
                </a:solidFill>
                <a:latin typeface="HY동녘M" pitchFamily="18" charset="-127"/>
              </a:rPr>
              <a:t>응용분야</a:t>
            </a:r>
            <a:endParaRPr lang="en-US" altLang="ko-KR" sz="2400" b="1">
              <a:solidFill>
                <a:srgbClr val="001D3A"/>
              </a:solidFill>
              <a:latin typeface="HY동녘M" pitchFamily="18" charset="-127"/>
            </a:endParaRPr>
          </a:p>
        </p:txBody>
      </p:sp>
      <p:sp>
        <p:nvSpPr>
          <p:cNvPr id="11277" name="AutoShape 33">
            <a:extLst>
              <a:ext uri="{FF2B5EF4-FFF2-40B4-BE49-F238E27FC236}">
                <a16:creationId xmlns:a16="http://schemas.microsoft.com/office/drawing/2014/main" id="{25C6230D-8FFE-49BA-36BA-920F005599AF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1500" y="2952750"/>
            <a:ext cx="2185988" cy="7620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185E5E"/>
              </a:gs>
              <a:gs pos="50000">
                <a:srgbClr val="33CCCC"/>
              </a:gs>
              <a:gs pos="100000">
                <a:srgbClr val="185E5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278" name="Text Box 43">
            <a:extLst>
              <a:ext uri="{FF2B5EF4-FFF2-40B4-BE49-F238E27FC236}">
                <a16:creationId xmlns:a16="http://schemas.microsoft.com/office/drawing/2014/main" id="{2277121F-A98A-C7D0-78FE-62AB04E615B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143000" y="3214688"/>
            <a:ext cx="11223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 b="1">
                <a:solidFill>
                  <a:srgbClr val="001D3A"/>
                </a:solidFill>
                <a:latin typeface="HY동녘M" pitchFamily="18" charset="-127"/>
              </a:rPr>
              <a:t>문서 </a:t>
            </a:r>
            <a:r>
              <a:rPr lang="en-US" altLang="ko-KR" sz="2000" b="1">
                <a:solidFill>
                  <a:srgbClr val="001D3A"/>
                </a:solidFill>
                <a:latin typeface="HY동녘M" pitchFamily="18" charset="-127"/>
              </a:rPr>
              <a:t>DB</a:t>
            </a:r>
          </a:p>
        </p:txBody>
      </p:sp>
      <p:sp>
        <p:nvSpPr>
          <p:cNvPr id="11279" name="AutoShape 34">
            <a:extLst>
              <a:ext uri="{FF2B5EF4-FFF2-40B4-BE49-F238E27FC236}">
                <a16:creationId xmlns:a16="http://schemas.microsoft.com/office/drawing/2014/main" id="{59632854-9EFD-9253-ED54-39CF81D1C9D3}"/>
              </a:ext>
            </a:extLst>
          </p:cNvPr>
          <p:cNvSpPr>
            <a:spLocks noChangeArrowheads="1"/>
          </p:cNvSpPr>
          <p:nvPr/>
        </p:nvSpPr>
        <p:spPr bwMode="gray">
          <a:xfrm>
            <a:off x="6400800" y="3657600"/>
            <a:ext cx="2500313" cy="7620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765E2F"/>
              </a:gs>
              <a:gs pos="50000">
                <a:srgbClr val="FFCC66"/>
              </a:gs>
              <a:gs pos="100000">
                <a:srgbClr val="765E2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280" name="AutoShape 35">
            <a:extLst>
              <a:ext uri="{FF2B5EF4-FFF2-40B4-BE49-F238E27FC236}">
                <a16:creationId xmlns:a16="http://schemas.microsoft.com/office/drawing/2014/main" id="{4F5C7025-2E50-59F0-2DB3-D1798B6CBF73}"/>
              </a:ext>
            </a:extLst>
          </p:cNvPr>
          <p:cNvSpPr>
            <a:spLocks noChangeArrowheads="1"/>
          </p:cNvSpPr>
          <p:nvPr/>
        </p:nvSpPr>
        <p:spPr bwMode="gray">
          <a:xfrm>
            <a:off x="6400800" y="2971800"/>
            <a:ext cx="2500313" cy="7620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765E2F"/>
              </a:gs>
              <a:gs pos="50000">
                <a:srgbClr val="FFCC66"/>
              </a:gs>
              <a:gs pos="100000">
                <a:srgbClr val="765E2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281" name="AutoShape 36">
            <a:extLst>
              <a:ext uri="{FF2B5EF4-FFF2-40B4-BE49-F238E27FC236}">
                <a16:creationId xmlns:a16="http://schemas.microsoft.com/office/drawing/2014/main" id="{10E2AE1C-6312-13B3-E110-5436CF9A8AFF}"/>
              </a:ext>
            </a:extLst>
          </p:cNvPr>
          <p:cNvSpPr>
            <a:spLocks noChangeArrowheads="1"/>
          </p:cNvSpPr>
          <p:nvPr/>
        </p:nvSpPr>
        <p:spPr bwMode="gray">
          <a:xfrm>
            <a:off x="6400800" y="2286000"/>
            <a:ext cx="2500313" cy="7620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765E2F"/>
              </a:gs>
              <a:gs pos="50000">
                <a:srgbClr val="FFCC66"/>
              </a:gs>
              <a:gs pos="100000">
                <a:srgbClr val="765E2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282" name="Text Box 46">
            <a:extLst>
              <a:ext uri="{FF2B5EF4-FFF2-40B4-BE49-F238E27FC236}">
                <a16:creationId xmlns:a16="http://schemas.microsoft.com/office/drawing/2014/main" id="{2B979EB3-60AC-AFF9-8514-E2FE12016A9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643688" y="2570163"/>
            <a:ext cx="1962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1">
                <a:solidFill>
                  <a:srgbClr val="001D3A"/>
                </a:solidFill>
                <a:latin typeface="HY동녘M" pitchFamily="18" charset="-127"/>
              </a:rPr>
              <a:t>Multimedia DB</a:t>
            </a:r>
          </a:p>
        </p:txBody>
      </p:sp>
      <p:sp>
        <p:nvSpPr>
          <p:cNvPr id="11283" name="Text Box 47">
            <a:extLst>
              <a:ext uri="{FF2B5EF4-FFF2-40B4-BE49-F238E27FC236}">
                <a16:creationId xmlns:a16="http://schemas.microsoft.com/office/drawing/2014/main" id="{3AEBE743-A4B7-59D9-CD7B-3E286E83553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643688" y="3255963"/>
            <a:ext cx="6016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1">
                <a:solidFill>
                  <a:srgbClr val="001D3A"/>
                </a:solidFill>
                <a:latin typeface="HY동녘M" pitchFamily="18" charset="-127"/>
              </a:rPr>
              <a:t>GIS</a:t>
            </a:r>
          </a:p>
        </p:txBody>
      </p:sp>
      <p:sp>
        <p:nvSpPr>
          <p:cNvPr id="11284" name="Text Box 48">
            <a:extLst>
              <a:ext uri="{FF2B5EF4-FFF2-40B4-BE49-F238E27FC236}">
                <a16:creationId xmlns:a16="http://schemas.microsoft.com/office/drawing/2014/main" id="{F1E4D60C-56D4-9AB5-1712-90218E1BA37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643688" y="3941763"/>
            <a:ext cx="2212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1">
                <a:solidFill>
                  <a:srgbClr val="001D3A"/>
                </a:solidFill>
                <a:latin typeface="HY동녘M" pitchFamily="18" charset="-127"/>
              </a:rPr>
              <a:t>Data Warehouse</a:t>
            </a:r>
          </a:p>
        </p:txBody>
      </p:sp>
      <p:grpSp>
        <p:nvGrpSpPr>
          <p:cNvPr id="11285" name="Group 54">
            <a:extLst>
              <a:ext uri="{FF2B5EF4-FFF2-40B4-BE49-F238E27FC236}">
                <a16:creationId xmlns:a16="http://schemas.microsoft.com/office/drawing/2014/main" id="{9D74FD76-BD1C-67CE-6C67-97EB1B87C8B2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1500188"/>
            <a:ext cx="2500312" cy="644525"/>
            <a:chOff x="1488" y="3282"/>
            <a:chExt cx="2736" cy="406"/>
          </a:xfrm>
        </p:grpSpPr>
        <p:grpSp>
          <p:nvGrpSpPr>
            <p:cNvPr id="11292" name="Group 52">
              <a:extLst>
                <a:ext uri="{FF2B5EF4-FFF2-40B4-BE49-F238E27FC236}">
                  <a16:creationId xmlns:a16="http://schemas.microsoft.com/office/drawing/2014/main" id="{CA3E2F3A-0574-325B-4350-55ECE90FC6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3282"/>
              <a:ext cx="2736" cy="406"/>
              <a:chOff x="1404" y="3282"/>
              <a:chExt cx="3060" cy="406"/>
            </a:xfrm>
          </p:grpSpPr>
          <p:sp>
            <p:nvSpPr>
              <p:cNvPr id="11294" name="AutoShape 49">
                <a:extLst>
                  <a:ext uri="{FF2B5EF4-FFF2-40B4-BE49-F238E27FC236}">
                    <a16:creationId xmlns:a16="http://schemas.microsoft.com/office/drawing/2014/main" id="{5DA3E053-2316-AF7D-DAE1-A1146C537EB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404" y="3282"/>
                <a:ext cx="3060" cy="4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2268B4"/>
                  </a:gs>
                  <a:gs pos="100000">
                    <a:srgbClr val="99CC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1295" name="AutoShape 50">
                <a:extLst>
                  <a:ext uri="{FF2B5EF4-FFF2-40B4-BE49-F238E27FC236}">
                    <a16:creationId xmlns:a16="http://schemas.microsoft.com/office/drawing/2014/main" id="{F885E9BC-D841-6E59-FC5C-9C21E3D91B9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458" y="3312"/>
                <a:ext cx="2970" cy="33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8BB5EC"/>
                  </a:gs>
                  <a:gs pos="100000">
                    <a:srgbClr val="1166D7">
                      <a:alpha val="5000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11293" name="Text Box 51">
              <a:extLst>
                <a:ext uri="{FF2B5EF4-FFF2-40B4-BE49-F238E27FC236}">
                  <a16:creationId xmlns:a16="http://schemas.microsoft.com/office/drawing/2014/main" id="{1C35F152-9F0F-7A17-944B-09D8EF83095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549" y="3312"/>
              <a:ext cx="2639" cy="288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400">
                  <a:solidFill>
                    <a:srgbClr val="FFFFFF"/>
                  </a:solidFill>
                  <a:latin typeface="HY동녘M" pitchFamily="18" charset="-127"/>
                </a:rPr>
                <a:t>전통 분야</a:t>
              </a:r>
              <a:endParaRPr lang="en-US" altLang="ko-KR" sz="2400">
                <a:solidFill>
                  <a:srgbClr val="FFFFFF"/>
                </a:solidFill>
                <a:latin typeface="HY동녘M" pitchFamily="18" charset="-127"/>
              </a:endParaRPr>
            </a:p>
          </p:txBody>
        </p:sp>
      </p:grpSp>
      <p:grpSp>
        <p:nvGrpSpPr>
          <p:cNvPr id="11286" name="Group 54">
            <a:extLst>
              <a:ext uri="{FF2B5EF4-FFF2-40B4-BE49-F238E27FC236}">
                <a16:creationId xmlns:a16="http://schemas.microsoft.com/office/drawing/2014/main" id="{46C707CB-5F6D-DC41-2A71-DC652846707F}"/>
              </a:ext>
            </a:extLst>
          </p:cNvPr>
          <p:cNvGrpSpPr>
            <a:grpSpLocks/>
          </p:cNvGrpSpPr>
          <p:nvPr/>
        </p:nvGrpSpPr>
        <p:grpSpPr bwMode="auto">
          <a:xfrm>
            <a:off x="6357938" y="1500188"/>
            <a:ext cx="2500312" cy="644525"/>
            <a:chOff x="1488" y="3282"/>
            <a:chExt cx="2736" cy="406"/>
          </a:xfrm>
        </p:grpSpPr>
        <p:grpSp>
          <p:nvGrpSpPr>
            <p:cNvPr id="11288" name="Group 52">
              <a:extLst>
                <a:ext uri="{FF2B5EF4-FFF2-40B4-BE49-F238E27FC236}">
                  <a16:creationId xmlns:a16="http://schemas.microsoft.com/office/drawing/2014/main" id="{3B1DEF80-949A-4AAA-037D-FAAA1F2437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3282"/>
              <a:ext cx="2736" cy="406"/>
              <a:chOff x="1404" y="3282"/>
              <a:chExt cx="3060" cy="406"/>
            </a:xfrm>
          </p:grpSpPr>
          <p:sp>
            <p:nvSpPr>
              <p:cNvPr id="11290" name="AutoShape 49">
                <a:extLst>
                  <a:ext uri="{FF2B5EF4-FFF2-40B4-BE49-F238E27FC236}">
                    <a16:creationId xmlns:a16="http://schemas.microsoft.com/office/drawing/2014/main" id="{AA9FA2E1-892F-DC60-9D6B-9F2A1DA03C8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404" y="3282"/>
                <a:ext cx="3060" cy="4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2268B4"/>
                  </a:gs>
                  <a:gs pos="100000">
                    <a:srgbClr val="99CC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1291" name="AutoShape 50">
                <a:extLst>
                  <a:ext uri="{FF2B5EF4-FFF2-40B4-BE49-F238E27FC236}">
                    <a16:creationId xmlns:a16="http://schemas.microsoft.com/office/drawing/2014/main" id="{37C7CDED-8D3D-B8E5-679E-02D7231C0E9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458" y="3312"/>
                <a:ext cx="2970" cy="33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8BB5EC"/>
                  </a:gs>
                  <a:gs pos="100000">
                    <a:srgbClr val="1166D7">
                      <a:alpha val="5000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11289" name="Text Box 51">
              <a:extLst>
                <a:ext uri="{FF2B5EF4-FFF2-40B4-BE49-F238E27FC236}">
                  <a16:creationId xmlns:a16="http://schemas.microsoft.com/office/drawing/2014/main" id="{B4D7683B-AA91-728A-8BAD-2289E2B75C3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549" y="3312"/>
              <a:ext cx="2639" cy="288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400">
                  <a:solidFill>
                    <a:srgbClr val="FFFFFF"/>
                  </a:solidFill>
                  <a:latin typeface="HY동녘M" pitchFamily="18" charset="-127"/>
                </a:rPr>
                <a:t>최신 분야</a:t>
              </a:r>
              <a:endParaRPr lang="en-US" altLang="ko-KR" sz="2400">
                <a:solidFill>
                  <a:srgbClr val="FFFFFF"/>
                </a:solidFill>
                <a:latin typeface="HY동녘M" pitchFamily="18" charset="-127"/>
              </a:endParaRPr>
            </a:p>
          </p:txBody>
        </p:sp>
      </p:grpSp>
      <p:sp>
        <p:nvSpPr>
          <p:cNvPr id="11287" name="Text Box 48">
            <a:extLst>
              <a:ext uri="{FF2B5EF4-FFF2-40B4-BE49-F238E27FC236}">
                <a16:creationId xmlns:a16="http://schemas.microsoft.com/office/drawing/2014/main" id="{689E1F7C-7D2A-22B7-463D-A72021784C6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659563" y="4581525"/>
            <a:ext cx="1371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 b="1">
                <a:solidFill>
                  <a:srgbClr val="001D3A"/>
                </a:solidFill>
                <a:latin typeface="HY동녘M" pitchFamily="18" charset="-127"/>
              </a:rPr>
              <a:t>실시간 </a:t>
            </a:r>
            <a:r>
              <a:rPr lang="en-US" altLang="ko-KR" sz="2000" b="1">
                <a:solidFill>
                  <a:srgbClr val="001D3A"/>
                </a:solidFill>
                <a:latin typeface="HY동녘M" pitchFamily="18" charset="-127"/>
              </a:rPr>
              <a:t>DB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5A08558-72D9-F60A-57A6-57C8784CE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"/>
            <a:ext cx="7696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3200">
              <a:solidFill>
                <a:schemeClr val="tx2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3315" name="Picture 19" descr="fig01_01">
            <a:extLst>
              <a:ext uri="{FF2B5EF4-FFF2-40B4-BE49-F238E27FC236}">
                <a16:creationId xmlns:a16="http://schemas.microsoft.com/office/drawing/2014/main" id="{B7B41399-DA86-7797-0AA5-79423EF87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687388"/>
            <a:ext cx="6665913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A73773D-2395-6270-5A09-913702AA7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/>
          <a:lstStyle/>
          <a:p>
            <a:r>
              <a:rPr lang="ko-KR" altLang="en-US" sz="4400">
                <a:latin typeface="HY동녘B" pitchFamily="18" charset="-127"/>
              </a:rPr>
              <a:t>데이타베이스 사용사례</a:t>
            </a:r>
            <a:endParaRPr lang="en-US" altLang="ko-KR" sz="2800">
              <a:latin typeface="HY동녘B" pitchFamily="18" charset="-127"/>
            </a:endParaRPr>
          </a:p>
        </p:txBody>
      </p:sp>
      <p:sp>
        <p:nvSpPr>
          <p:cNvPr id="15363" name="Freeform 3">
            <a:extLst>
              <a:ext uri="{FF2B5EF4-FFF2-40B4-BE49-F238E27FC236}">
                <a16:creationId xmlns:a16="http://schemas.microsoft.com/office/drawing/2014/main" id="{8B8FFE7F-A45A-582A-C86F-13FB9BE349AD}"/>
              </a:ext>
            </a:extLst>
          </p:cNvPr>
          <p:cNvSpPr>
            <a:spLocks/>
          </p:cNvSpPr>
          <p:nvPr/>
        </p:nvSpPr>
        <p:spPr bwMode="gray">
          <a:xfrm>
            <a:off x="1028700" y="2779713"/>
            <a:ext cx="2019300" cy="962025"/>
          </a:xfrm>
          <a:custGeom>
            <a:avLst/>
            <a:gdLst>
              <a:gd name="T0" fmla="*/ 2147483646 w 2320"/>
              <a:gd name="T1" fmla="*/ 2147483646 h 792"/>
              <a:gd name="T2" fmla="*/ 2147483646 w 2320"/>
              <a:gd name="T3" fmla="*/ 0 h 792"/>
              <a:gd name="T4" fmla="*/ 0 w 2320"/>
              <a:gd name="T5" fmla="*/ 0 h 792"/>
              <a:gd name="T6" fmla="*/ 0 w 2320"/>
              <a:gd name="T7" fmla="*/ 2147483646 h 792"/>
              <a:gd name="T8" fmla="*/ 2147483646 w 2320"/>
              <a:gd name="T9" fmla="*/ 2147483646 h 792"/>
              <a:gd name="T10" fmla="*/ 2147483646 w 2320"/>
              <a:gd name="T11" fmla="*/ 2147483646 h 792"/>
              <a:gd name="T12" fmla="*/ 2147483646 w 2320"/>
              <a:gd name="T13" fmla="*/ 2147483646 h 7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20"/>
              <a:gd name="T22" fmla="*/ 0 h 792"/>
              <a:gd name="T23" fmla="*/ 2320 w 2320"/>
              <a:gd name="T24" fmla="*/ 792 h 7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64" name="Freeform 4">
            <a:extLst>
              <a:ext uri="{FF2B5EF4-FFF2-40B4-BE49-F238E27FC236}">
                <a16:creationId xmlns:a16="http://schemas.microsoft.com/office/drawing/2014/main" id="{F3E27187-FF4B-8909-060F-BEBD0386DD4E}"/>
              </a:ext>
            </a:extLst>
          </p:cNvPr>
          <p:cNvSpPr>
            <a:spLocks/>
          </p:cNvSpPr>
          <p:nvPr/>
        </p:nvSpPr>
        <p:spPr bwMode="gray">
          <a:xfrm rot="10800000">
            <a:off x="6072188" y="1428750"/>
            <a:ext cx="1924050" cy="962025"/>
          </a:xfrm>
          <a:custGeom>
            <a:avLst/>
            <a:gdLst>
              <a:gd name="T0" fmla="*/ 2147483646 w 2320"/>
              <a:gd name="T1" fmla="*/ 2147483646 h 792"/>
              <a:gd name="T2" fmla="*/ 2147483646 w 2320"/>
              <a:gd name="T3" fmla="*/ 0 h 792"/>
              <a:gd name="T4" fmla="*/ 0 w 2320"/>
              <a:gd name="T5" fmla="*/ 0 h 792"/>
              <a:gd name="T6" fmla="*/ 0 w 2320"/>
              <a:gd name="T7" fmla="*/ 2147483646 h 792"/>
              <a:gd name="T8" fmla="*/ 2147483646 w 2320"/>
              <a:gd name="T9" fmla="*/ 2147483646 h 792"/>
              <a:gd name="T10" fmla="*/ 2147483646 w 2320"/>
              <a:gd name="T11" fmla="*/ 2147483646 h 792"/>
              <a:gd name="T12" fmla="*/ 2147483646 w 2320"/>
              <a:gd name="T13" fmla="*/ 2147483646 h 7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20"/>
              <a:gd name="T22" fmla="*/ 0 h 792"/>
              <a:gd name="T23" fmla="*/ 2320 w 2320"/>
              <a:gd name="T24" fmla="*/ 792 h 7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492B4DC3-EB4C-BE5E-AABB-C2EFC89642F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08088" y="1643063"/>
            <a:ext cx="6629400" cy="1898650"/>
          </a:xfrm>
          <a:prstGeom prst="rect">
            <a:avLst/>
          </a:prstGeom>
          <a:solidFill>
            <a:srgbClr val="E08500"/>
          </a:solidFill>
          <a:ln>
            <a:noFill/>
          </a:ln>
          <a:effectLst>
            <a:outerShdw sy="50000" kx="-2453608" rotWithShape="0">
              <a:srgbClr val="B2B2B2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 dirty="0">
                <a:latin typeface="HY동녘M" pitchFamily="18" charset="-127"/>
              </a:rPr>
              <a:t>대학에서는 데이터베이스에 학생들에 관하여 신상 정보</a:t>
            </a:r>
            <a:r>
              <a:rPr lang="en-US" altLang="ko-KR" sz="2000" dirty="0">
                <a:latin typeface="HY동녘M" pitchFamily="18" charset="-127"/>
              </a:rPr>
              <a:t>, </a:t>
            </a:r>
            <a:r>
              <a:rPr lang="ko-KR" altLang="en-US" sz="2000" dirty="0">
                <a:latin typeface="HY동녘M" pitchFamily="18" charset="-127"/>
              </a:rPr>
              <a:t>수강 과목</a:t>
            </a:r>
            <a:r>
              <a:rPr lang="en-US" altLang="ko-KR" sz="2000" dirty="0">
                <a:latin typeface="HY동녘M" pitchFamily="18" charset="-127"/>
              </a:rPr>
              <a:t>, </a:t>
            </a:r>
            <a:r>
              <a:rPr lang="ko-KR" altLang="en-US" sz="2000" dirty="0">
                <a:latin typeface="HY동녘M" pitchFamily="18" charset="-127"/>
              </a:rPr>
              <a:t>성적 등을 기록하고</a:t>
            </a:r>
            <a:r>
              <a:rPr lang="en-US" altLang="ko-KR" sz="2000" dirty="0">
                <a:latin typeface="HY동녘M" pitchFamily="18" charset="-127"/>
              </a:rPr>
              <a:t>, </a:t>
            </a:r>
            <a:r>
              <a:rPr lang="ko-KR" altLang="en-US" sz="2000" dirty="0">
                <a:latin typeface="HY동녘M" pitchFamily="18" charset="-127"/>
              </a:rPr>
              <a:t>각 학과에 개설되어 있는 과목들에 관한 정보를 유지하고</a:t>
            </a:r>
            <a:r>
              <a:rPr lang="en-US" altLang="ko-KR" sz="2000" dirty="0">
                <a:latin typeface="HY동녘M" pitchFamily="18" charset="-127"/>
              </a:rPr>
              <a:t>, </a:t>
            </a:r>
            <a:r>
              <a:rPr lang="ko-KR" altLang="en-US" sz="2000" dirty="0">
                <a:latin typeface="HY동녘M" pitchFamily="18" charset="-127"/>
              </a:rPr>
              <a:t>교수에 관해서 신상 정보</a:t>
            </a:r>
            <a:r>
              <a:rPr lang="en-US" altLang="ko-KR" sz="2000" dirty="0">
                <a:latin typeface="HY동녘M" pitchFamily="18" charset="-127"/>
              </a:rPr>
              <a:t>, </a:t>
            </a:r>
            <a:r>
              <a:rPr lang="ko-KR" altLang="en-US" sz="2000" dirty="0">
                <a:latin typeface="HY동녘M" pitchFamily="18" charset="-127"/>
              </a:rPr>
              <a:t>담당 과목</a:t>
            </a:r>
            <a:r>
              <a:rPr lang="en-US" altLang="ko-KR" sz="2000" dirty="0">
                <a:latin typeface="HY동녘M" pitchFamily="18" charset="-127"/>
              </a:rPr>
              <a:t>, </a:t>
            </a:r>
            <a:r>
              <a:rPr lang="ko-KR" altLang="en-US" sz="2000" dirty="0">
                <a:latin typeface="HY동녘M" pitchFamily="18" charset="-127"/>
              </a:rPr>
              <a:t>급여 정보를 유지한다</a:t>
            </a:r>
            <a:r>
              <a:rPr lang="en-US" altLang="ko-KR" sz="2000" dirty="0">
                <a:latin typeface="HY동녘M" pitchFamily="18" charset="-127"/>
              </a:rPr>
              <a:t>.</a:t>
            </a:r>
            <a:endParaRPr lang="en-US" altLang="ko-KR" sz="2000" dirty="0">
              <a:solidFill>
                <a:srgbClr val="FFFFFF"/>
              </a:solidFill>
              <a:latin typeface="HY동녘M" pitchFamily="18" charset="-127"/>
            </a:endParaRPr>
          </a:p>
        </p:txBody>
      </p:sp>
      <p:sp>
        <p:nvSpPr>
          <p:cNvPr id="15366" name="Freeform 6">
            <a:extLst>
              <a:ext uri="{FF2B5EF4-FFF2-40B4-BE49-F238E27FC236}">
                <a16:creationId xmlns:a16="http://schemas.microsoft.com/office/drawing/2014/main" id="{57BE2137-98B0-362F-1A98-89B5776590A2}"/>
              </a:ext>
            </a:extLst>
          </p:cNvPr>
          <p:cNvSpPr>
            <a:spLocks/>
          </p:cNvSpPr>
          <p:nvPr/>
        </p:nvSpPr>
        <p:spPr bwMode="gray">
          <a:xfrm>
            <a:off x="1047750" y="4913313"/>
            <a:ext cx="2019300" cy="962025"/>
          </a:xfrm>
          <a:custGeom>
            <a:avLst/>
            <a:gdLst>
              <a:gd name="T0" fmla="*/ 2147483646 w 2320"/>
              <a:gd name="T1" fmla="*/ 2147483646 h 792"/>
              <a:gd name="T2" fmla="*/ 2147483646 w 2320"/>
              <a:gd name="T3" fmla="*/ 0 h 792"/>
              <a:gd name="T4" fmla="*/ 0 w 2320"/>
              <a:gd name="T5" fmla="*/ 0 h 792"/>
              <a:gd name="T6" fmla="*/ 0 w 2320"/>
              <a:gd name="T7" fmla="*/ 2147483646 h 792"/>
              <a:gd name="T8" fmla="*/ 2147483646 w 2320"/>
              <a:gd name="T9" fmla="*/ 2147483646 h 792"/>
              <a:gd name="T10" fmla="*/ 2147483646 w 2320"/>
              <a:gd name="T11" fmla="*/ 2147483646 h 792"/>
              <a:gd name="T12" fmla="*/ 2147483646 w 2320"/>
              <a:gd name="T13" fmla="*/ 2147483646 h 7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20"/>
              <a:gd name="T22" fmla="*/ 0 h 792"/>
              <a:gd name="T23" fmla="*/ 2320 w 2320"/>
              <a:gd name="T24" fmla="*/ 792 h 7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91BF63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67" name="Freeform 7">
            <a:extLst>
              <a:ext uri="{FF2B5EF4-FFF2-40B4-BE49-F238E27FC236}">
                <a16:creationId xmlns:a16="http://schemas.microsoft.com/office/drawing/2014/main" id="{5520FBEB-24DC-DA35-BA57-40E1F0BFCD34}"/>
              </a:ext>
            </a:extLst>
          </p:cNvPr>
          <p:cNvSpPr>
            <a:spLocks/>
          </p:cNvSpPr>
          <p:nvPr/>
        </p:nvSpPr>
        <p:spPr bwMode="gray">
          <a:xfrm rot="10800000">
            <a:off x="6115050" y="3962400"/>
            <a:ext cx="1924050" cy="962025"/>
          </a:xfrm>
          <a:custGeom>
            <a:avLst/>
            <a:gdLst>
              <a:gd name="T0" fmla="*/ 2147483646 w 2320"/>
              <a:gd name="T1" fmla="*/ 2147483646 h 792"/>
              <a:gd name="T2" fmla="*/ 2147483646 w 2320"/>
              <a:gd name="T3" fmla="*/ 0 h 792"/>
              <a:gd name="T4" fmla="*/ 0 w 2320"/>
              <a:gd name="T5" fmla="*/ 0 h 792"/>
              <a:gd name="T6" fmla="*/ 0 w 2320"/>
              <a:gd name="T7" fmla="*/ 2147483646 h 792"/>
              <a:gd name="T8" fmla="*/ 2147483646 w 2320"/>
              <a:gd name="T9" fmla="*/ 2147483646 h 792"/>
              <a:gd name="T10" fmla="*/ 2147483646 w 2320"/>
              <a:gd name="T11" fmla="*/ 2147483646 h 792"/>
              <a:gd name="T12" fmla="*/ 2147483646 w 2320"/>
              <a:gd name="T13" fmla="*/ 2147483646 h 7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20"/>
              <a:gd name="T22" fmla="*/ 0 h 792"/>
              <a:gd name="T23" fmla="*/ 2320 w 2320"/>
              <a:gd name="T24" fmla="*/ 792 h 7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91BF63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68" name="Rectangle 8">
            <a:extLst>
              <a:ext uri="{FF2B5EF4-FFF2-40B4-BE49-F238E27FC236}">
                <a16:creationId xmlns:a16="http://schemas.microsoft.com/office/drawing/2014/main" id="{D25E94B3-496F-87B0-CF1D-BAE29977D06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27138" y="4151313"/>
            <a:ext cx="6629400" cy="1524000"/>
          </a:xfrm>
          <a:prstGeom prst="rect">
            <a:avLst/>
          </a:prstGeom>
          <a:solidFill>
            <a:srgbClr val="86B600"/>
          </a:solidFill>
          <a:ln>
            <a:noFill/>
          </a:ln>
          <a:effectLst>
            <a:outerShdw sy="50000" kx="-2453608" rotWithShape="0">
              <a:srgbClr val="B2B2B2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2000">
                <a:latin typeface="HY동녘M" pitchFamily="18" charset="-127"/>
              </a:rPr>
              <a:t>항공기 예약 시스템에서는 여행사를 통해 항공기 좌석을 예약하면 모든 예약 정보가 데이터베이스에 기록된다</a:t>
            </a:r>
            <a:r>
              <a:rPr lang="en-US" altLang="ko-KR" sz="2000">
                <a:latin typeface="HY동녘M" pitchFamily="18" charset="-127"/>
              </a:rPr>
              <a:t>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6">
            <a:extLst>
              <a:ext uri="{FF2B5EF4-FFF2-40B4-BE49-F238E27FC236}">
                <a16:creationId xmlns:a16="http://schemas.microsoft.com/office/drawing/2014/main" id="{6DFCD3D6-6107-457F-C8B8-3D026FF23CD7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1916113"/>
            <a:ext cx="5953125" cy="4248150"/>
            <a:chOff x="1111" y="1525"/>
            <a:chExt cx="3750" cy="2676"/>
          </a:xfrm>
        </p:grpSpPr>
        <p:pic>
          <p:nvPicPr>
            <p:cNvPr id="17413" name="Picture 4" descr="1_p_02">
              <a:extLst>
                <a:ext uri="{FF2B5EF4-FFF2-40B4-BE49-F238E27FC236}">
                  <a16:creationId xmlns:a16="http://schemas.microsoft.com/office/drawing/2014/main" id="{62136E6C-25D0-AC81-5E38-B7D20D2A2C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2" y="1525"/>
              <a:ext cx="3650" cy="2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4" name="Rectangle 5">
              <a:extLst>
                <a:ext uri="{FF2B5EF4-FFF2-40B4-BE49-F238E27FC236}">
                  <a16:creationId xmlns:a16="http://schemas.microsoft.com/office/drawing/2014/main" id="{980466B9-E6E6-04B4-882B-FE4912CB0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3974"/>
              <a:ext cx="3750" cy="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17411" name="Rectangle 2">
            <a:extLst>
              <a:ext uri="{FF2B5EF4-FFF2-40B4-BE49-F238E27FC236}">
                <a16:creationId xmlns:a16="http://schemas.microsoft.com/office/drawing/2014/main" id="{7DC37EE2-D7BE-50DD-DA38-2A83407FB1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/>
          <a:lstStyle/>
          <a:p>
            <a:r>
              <a:rPr lang="ko-KR" altLang="en-US" sz="4400" b="0">
                <a:latin typeface="HY동녘B" pitchFamily="18" charset="-127"/>
              </a:rPr>
              <a:t>데이터베이스 시스템의 구성 요소</a:t>
            </a:r>
            <a:endParaRPr lang="en-US" altLang="ko-KR" sz="2800">
              <a:latin typeface="HY동녘B" pitchFamily="18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7551151-EAA4-7DC6-CEB9-07C3D43A7ECE}"/>
              </a:ext>
            </a:extLst>
          </p:cNvPr>
          <p:cNvSpPr/>
          <p:nvPr/>
        </p:nvSpPr>
        <p:spPr>
          <a:xfrm>
            <a:off x="4211638" y="4365625"/>
            <a:ext cx="1584325" cy="1081088"/>
          </a:xfrm>
          <a:prstGeom prst="ellipse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">
            <a:extLst>
              <a:ext uri="{FF2B5EF4-FFF2-40B4-BE49-F238E27FC236}">
                <a16:creationId xmlns:a16="http://schemas.microsoft.com/office/drawing/2014/main" id="{7A157059-5A6C-DE61-61CC-F3E9E16DF522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0" y="228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>
              <a:defRPr/>
            </a:pP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화일과</a:t>
            </a:r>
            <a:r>
              <a:rPr lang="ko-KR" altLang="en-US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 </a:t>
            </a: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화일시스템</a:t>
            </a:r>
            <a:endParaRPr lang="en-US" altLang="ko-KR" sz="4000" b="1" kern="0" dirty="0">
              <a:solidFill>
                <a:schemeClr val="tx2"/>
              </a:solidFill>
              <a:latin typeface="HY동녘B" pitchFamily="18" charset="-127"/>
              <a:ea typeface="HY동녘B" pitchFamily="18" charset="-127"/>
              <a:cs typeface="+mj-cs"/>
            </a:endParaRPr>
          </a:p>
        </p:txBody>
      </p:sp>
      <p:sp>
        <p:nvSpPr>
          <p:cNvPr id="19459" name="AutoShape 58">
            <a:extLst>
              <a:ext uri="{FF2B5EF4-FFF2-40B4-BE49-F238E27FC236}">
                <a16:creationId xmlns:a16="http://schemas.microsoft.com/office/drawing/2014/main" id="{54988D0C-E148-D347-EFC8-2D4D24DE6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8" y="1560513"/>
            <a:ext cx="4308475" cy="5476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9F5D5"/>
              </a:gs>
              <a:gs pos="100000">
                <a:srgbClr val="F5EEB7"/>
              </a:gs>
            </a:gsLst>
            <a:lin ang="0" scaled="1"/>
          </a:gradFill>
          <a:ln w="38100" algn="ctr">
            <a:solidFill>
              <a:srgbClr val="C5A667"/>
            </a:solidFill>
            <a:round/>
            <a:headEnd/>
            <a:tailEnd/>
          </a:ln>
        </p:spPr>
        <p:txBody>
          <a:bodyPr vert="eaVert"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HY동녘M" pitchFamily="18" charset="-127"/>
            </a:endParaRPr>
          </a:p>
        </p:txBody>
      </p:sp>
      <p:sp>
        <p:nvSpPr>
          <p:cNvPr id="19460" name="Oval 60">
            <a:extLst>
              <a:ext uri="{FF2B5EF4-FFF2-40B4-BE49-F238E27FC236}">
                <a16:creationId xmlns:a16="http://schemas.microsoft.com/office/drawing/2014/main" id="{69183705-13B9-0DA9-A8F7-956339F5CCFC}"/>
              </a:ext>
            </a:extLst>
          </p:cNvPr>
          <p:cNvSpPr>
            <a:spLocks noChangeArrowheads="1"/>
          </p:cNvSpPr>
          <p:nvPr/>
        </p:nvSpPr>
        <p:spPr bwMode="auto">
          <a:xfrm rot="1758052">
            <a:off x="522288" y="1538288"/>
            <a:ext cx="815975" cy="661987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HY동녘M" pitchFamily="18" charset="-127"/>
            </a:endParaRPr>
          </a:p>
        </p:txBody>
      </p:sp>
      <p:sp>
        <p:nvSpPr>
          <p:cNvPr id="19461" name="Oval 61">
            <a:extLst>
              <a:ext uri="{FF2B5EF4-FFF2-40B4-BE49-F238E27FC236}">
                <a16:creationId xmlns:a16="http://schemas.microsoft.com/office/drawing/2014/main" id="{424194D1-8746-DCCF-02DD-FD9F6F7FB03C}"/>
              </a:ext>
            </a:extLst>
          </p:cNvPr>
          <p:cNvSpPr>
            <a:spLocks noChangeArrowheads="1"/>
          </p:cNvSpPr>
          <p:nvPr/>
        </p:nvSpPr>
        <p:spPr bwMode="auto">
          <a:xfrm rot="1758052">
            <a:off x="500063" y="1514475"/>
            <a:ext cx="815975" cy="661988"/>
          </a:xfrm>
          <a:prstGeom prst="ellipse">
            <a:avLst/>
          </a:prstGeom>
          <a:gradFill rotWithShape="1">
            <a:gsLst>
              <a:gs pos="0">
                <a:srgbClr val="A67A32"/>
              </a:gs>
              <a:gs pos="100000">
                <a:srgbClr val="4D381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HY동녘M" pitchFamily="18" charset="-127"/>
            </a:endParaRPr>
          </a:p>
        </p:txBody>
      </p:sp>
      <p:sp>
        <p:nvSpPr>
          <p:cNvPr id="19462" name="Oval 62">
            <a:extLst>
              <a:ext uri="{FF2B5EF4-FFF2-40B4-BE49-F238E27FC236}">
                <a16:creationId xmlns:a16="http://schemas.microsoft.com/office/drawing/2014/main" id="{E37150AB-9C3C-F484-8B87-BBCEE72D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" y="1555750"/>
            <a:ext cx="366713" cy="373063"/>
          </a:xfrm>
          <a:prstGeom prst="ellipse">
            <a:avLst/>
          </a:prstGeom>
          <a:gradFill rotWithShape="1">
            <a:gsLst>
              <a:gs pos="0">
                <a:srgbClr val="FFFFFF">
                  <a:alpha val="50000"/>
                </a:srgbClr>
              </a:gs>
              <a:gs pos="100000">
                <a:srgbClr val="767676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HY동녘M" pitchFamily="18" charset="-127"/>
            </a:endParaRPr>
          </a:p>
        </p:txBody>
      </p:sp>
      <p:sp>
        <p:nvSpPr>
          <p:cNvPr id="19463" name="Text Box 63">
            <a:extLst>
              <a:ext uri="{FF2B5EF4-FFF2-40B4-BE49-F238E27FC236}">
                <a16:creationId xmlns:a16="http://schemas.microsoft.com/office/drawing/2014/main" id="{18FECD5A-28ED-10AA-69A8-AD23CBA15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063" y="1590675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b="1">
                <a:solidFill>
                  <a:srgbClr val="000000"/>
                </a:solidFill>
                <a:latin typeface="HY동녘M" pitchFamily="18" charset="-127"/>
              </a:rPr>
              <a:t>Click to add Title</a:t>
            </a:r>
          </a:p>
        </p:txBody>
      </p:sp>
      <p:sp>
        <p:nvSpPr>
          <p:cNvPr id="19464" name="Text Box 64">
            <a:extLst>
              <a:ext uri="{FF2B5EF4-FFF2-40B4-BE49-F238E27FC236}">
                <a16:creationId xmlns:a16="http://schemas.microsoft.com/office/drawing/2014/main" id="{75EF4DA9-5B9A-D6A7-770C-74EA10BF9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563" y="1543050"/>
            <a:ext cx="4365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200" b="1">
                <a:solidFill>
                  <a:srgbClr val="FFFFFF"/>
                </a:solidFill>
                <a:latin typeface="HY동녘M" pitchFamily="18" charset="-127"/>
              </a:rPr>
              <a:t>1</a:t>
            </a:r>
          </a:p>
        </p:txBody>
      </p:sp>
      <p:sp>
        <p:nvSpPr>
          <p:cNvPr id="19465" name="AutoShape 95">
            <a:extLst>
              <a:ext uri="{FF2B5EF4-FFF2-40B4-BE49-F238E27FC236}">
                <a16:creationId xmlns:a16="http://schemas.microsoft.com/office/drawing/2014/main" id="{A5371451-DF43-C764-A770-E522567CEA02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9788" y="1560513"/>
            <a:ext cx="4308475" cy="5476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CF9FE"/>
              </a:gs>
              <a:gs pos="100000">
                <a:srgbClr val="B1E6FB"/>
              </a:gs>
            </a:gsLst>
            <a:lin ang="0" scaled="1"/>
          </a:gradFill>
          <a:ln w="38100" algn="ctr">
            <a:solidFill>
              <a:srgbClr val="4CCAE8"/>
            </a:solidFill>
            <a:round/>
            <a:headEnd/>
            <a:tailEnd/>
          </a:ln>
        </p:spPr>
        <p:txBody>
          <a:bodyPr vert="eaVert"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HY동녘M" pitchFamily="18" charset="-127"/>
            </a:endParaRPr>
          </a:p>
        </p:txBody>
      </p:sp>
      <p:sp>
        <p:nvSpPr>
          <p:cNvPr id="19466" name="Oval 97">
            <a:extLst>
              <a:ext uri="{FF2B5EF4-FFF2-40B4-BE49-F238E27FC236}">
                <a16:creationId xmlns:a16="http://schemas.microsoft.com/office/drawing/2014/main" id="{91FDF547-35A4-B363-6937-066E538F9A48}"/>
              </a:ext>
            </a:extLst>
          </p:cNvPr>
          <p:cNvSpPr>
            <a:spLocks noChangeArrowheads="1"/>
          </p:cNvSpPr>
          <p:nvPr/>
        </p:nvSpPr>
        <p:spPr bwMode="gray">
          <a:xfrm rot="1758052">
            <a:off x="522288" y="1538288"/>
            <a:ext cx="815975" cy="661987"/>
          </a:xfrm>
          <a:prstGeom prst="ellipse">
            <a:avLst/>
          </a:prstGeom>
          <a:solidFill>
            <a:srgbClr val="3A60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HY동녘M" pitchFamily="18" charset="-127"/>
            </a:endParaRPr>
          </a:p>
        </p:txBody>
      </p:sp>
      <p:sp>
        <p:nvSpPr>
          <p:cNvPr id="19467" name="Oval 98">
            <a:extLst>
              <a:ext uri="{FF2B5EF4-FFF2-40B4-BE49-F238E27FC236}">
                <a16:creationId xmlns:a16="http://schemas.microsoft.com/office/drawing/2014/main" id="{014528BC-AB25-EC22-21B8-238ED379B895}"/>
              </a:ext>
            </a:extLst>
          </p:cNvPr>
          <p:cNvSpPr>
            <a:spLocks noChangeArrowheads="1"/>
          </p:cNvSpPr>
          <p:nvPr/>
        </p:nvSpPr>
        <p:spPr bwMode="gray">
          <a:xfrm rot="1758052">
            <a:off x="500063" y="1514475"/>
            <a:ext cx="815975" cy="661988"/>
          </a:xfrm>
          <a:prstGeom prst="ellipse">
            <a:avLst/>
          </a:prstGeom>
          <a:gradFill rotWithShape="1">
            <a:gsLst>
              <a:gs pos="0">
                <a:srgbClr val="4CCAE8"/>
              </a:gs>
              <a:gs pos="100000">
                <a:srgbClr val="235D6B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HY동녘M" pitchFamily="18" charset="-127"/>
            </a:endParaRPr>
          </a:p>
        </p:txBody>
      </p:sp>
      <p:sp>
        <p:nvSpPr>
          <p:cNvPr id="19468" name="Text Box 100">
            <a:extLst>
              <a:ext uri="{FF2B5EF4-FFF2-40B4-BE49-F238E27FC236}">
                <a16:creationId xmlns:a16="http://schemas.microsoft.com/office/drawing/2014/main" id="{59C010A0-9BA3-847E-EF70-DA077068172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262063" y="1590675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400" b="1">
                <a:solidFill>
                  <a:srgbClr val="000000"/>
                </a:solidFill>
                <a:latin typeface="HY동녘M" pitchFamily="18" charset="-127"/>
              </a:rPr>
              <a:t>화일이란</a:t>
            </a:r>
            <a:r>
              <a:rPr lang="en-US" altLang="ko-KR" sz="2400" b="1">
                <a:solidFill>
                  <a:srgbClr val="000000"/>
                </a:solidFill>
                <a:latin typeface="HY동녘M" pitchFamily="18" charset="-127"/>
              </a:rPr>
              <a:t>?</a:t>
            </a:r>
          </a:p>
        </p:txBody>
      </p:sp>
      <p:pic>
        <p:nvPicPr>
          <p:cNvPr id="19469" name="Picture 215" descr="Picture1">
            <a:extLst>
              <a:ext uri="{FF2B5EF4-FFF2-40B4-BE49-F238E27FC236}">
                <a16:creationId xmlns:a16="http://schemas.microsoft.com/office/drawing/2014/main" id="{202B04B2-C053-54F3-DCB7-3968020F9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557338"/>
            <a:ext cx="379412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0" name="Text Box 101">
            <a:extLst>
              <a:ext uri="{FF2B5EF4-FFF2-40B4-BE49-F238E27FC236}">
                <a16:creationId xmlns:a16="http://schemas.microsoft.com/office/drawing/2014/main" id="{5EF2D68D-8809-EA85-116C-276CC46DF72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28663" y="1543050"/>
            <a:ext cx="4365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200" b="1">
                <a:solidFill>
                  <a:srgbClr val="FFFFFF"/>
                </a:solidFill>
                <a:latin typeface="HY동녘M" pitchFamily="18" charset="-127"/>
              </a:rPr>
              <a:t>1</a:t>
            </a:r>
          </a:p>
        </p:txBody>
      </p:sp>
      <p:grpSp>
        <p:nvGrpSpPr>
          <p:cNvPr id="19471" name="Group 221">
            <a:extLst>
              <a:ext uri="{FF2B5EF4-FFF2-40B4-BE49-F238E27FC236}">
                <a16:creationId xmlns:a16="http://schemas.microsoft.com/office/drawing/2014/main" id="{3D3621C1-633E-D48A-049E-2B1C57EF3AD9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4643438"/>
            <a:ext cx="4648200" cy="685800"/>
            <a:chOff x="1440" y="1680"/>
            <a:chExt cx="2928" cy="432"/>
          </a:xfrm>
        </p:grpSpPr>
        <p:sp>
          <p:nvSpPr>
            <p:cNvPr id="19474" name="AutoShape 66">
              <a:extLst>
                <a:ext uri="{FF2B5EF4-FFF2-40B4-BE49-F238E27FC236}">
                  <a16:creationId xmlns:a16="http://schemas.microsoft.com/office/drawing/2014/main" id="{964A088F-4334-8374-3067-5DB9F857B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9F5D5"/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HY동녘M" pitchFamily="18" charset="-127"/>
              </a:endParaRPr>
            </a:p>
          </p:txBody>
        </p:sp>
        <p:sp>
          <p:nvSpPr>
            <p:cNvPr id="19475" name="Oval 67">
              <a:extLst>
                <a:ext uri="{FF2B5EF4-FFF2-40B4-BE49-F238E27FC236}">
                  <a16:creationId xmlns:a16="http://schemas.microsoft.com/office/drawing/2014/main" id="{DD6FE207-C027-BB9B-1ECB-B445501F8F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8052">
              <a:off x="1454" y="1695"/>
              <a:ext cx="514" cy="417"/>
            </a:xfrm>
            <a:prstGeom prst="ellipse">
              <a:avLst/>
            </a:prstGeom>
            <a:gradFill rotWithShape="1">
              <a:gsLst>
                <a:gs pos="0">
                  <a:srgbClr val="006600"/>
                </a:gs>
                <a:gs pos="100000">
                  <a:srgbClr val="002F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HY동녘M" pitchFamily="18" charset="-127"/>
              </a:endParaRPr>
            </a:p>
          </p:txBody>
        </p:sp>
        <p:sp>
          <p:nvSpPr>
            <p:cNvPr id="19476" name="Oval 68">
              <a:extLst>
                <a:ext uri="{FF2B5EF4-FFF2-40B4-BE49-F238E27FC236}">
                  <a16:creationId xmlns:a16="http://schemas.microsoft.com/office/drawing/2014/main" id="{2E22C57A-8A69-A5A1-E827-F243543060E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8052">
              <a:off x="1440" y="1680"/>
              <a:ext cx="514" cy="417"/>
            </a:xfrm>
            <a:prstGeom prst="ellipse">
              <a:avLst/>
            </a:prstGeom>
            <a:gradFill rotWithShape="1">
              <a:gsLst>
                <a:gs pos="0">
                  <a:srgbClr val="74A731"/>
                </a:gs>
                <a:gs pos="100000">
                  <a:srgbClr val="364D1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HY동녘M" pitchFamily="18" charset="-127"/>
              </a:endParaRPr>
            </a:p>
          </p:txBody>
        </p:sp>
        <p:sp>
          <p:nvSpPr>
            <p:cNvPr id="19477" name="Oval 69">
              <a:extLst>
                <a:ext uri="{FF2B5EF4-FFF2-40B4-BE49-F238E27FC236}">
                  <a16:creationId xmlns:a16="http://schemas.microsoft.com/office/drawing/2014/main" id="{3D2A501D-21F1-17A7-27BD-713BC64D7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" y="1706"/>
              <a:ext cx="231" cy="23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76767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HY동녘M" pitchFamily="18" charset="-127"/>
              </a:endParaRPr>
            </a:p>
          </p:txBody>
        </p:sp>
        <p:sp>
          <p:nvSpPr>
            <p:cNvPr id="19478" name="Text Box 70">
              <a:extLst>
                <a:ext uri="{FF2B5EF4-FFF2-40B4-BE49-F238E27FC236}">
                  <a16:creationId xmlns:a16="http://schemas.microsoft.com/office/drawing/2014/main" id="{04C573DD-16EA-EF70-0DEA-33946ABD92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728"/>
              <a:ext cx="2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b="1">
                  <a:solidFill>
                    <a:srgbClr val="000000"/>
                  </a:solidFill>
                  <a:latin typeface="HY동녘M" pitchFamily="18" charset="-127"/>
                </a:rPr>
                <a:t>Click to add Title</a:t>
              </a:r>
            </a:p>
          </p:txBody>
        </p:sp>
        <p:sp>
          <p:nvSpPr>
            <p:cNvPr id="19479" name="Text Box 71">
              <a:extLst>
                <a:ext uri="{FF2B5EF4-FFF2-40B4-BE49-F238E27FC236}">
                  <a16:creationId xmlns:a16="http://schemas.microsoft.com/office/drawing/2014/main" id="{225E52F7-BCF0-891B-4493-C48A498A0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0" y="1698"/>
              <a:ext cx="27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3200" b="1">
                  <a:solidFill>
                    <a:srgbClr val="FFFFFF"/>
                  </a:solidFill>
                  <a:latin typeface="HY동녘M" pitchFamily="18" charset="-127"/>
                </a:rPr>
                <a:t>2</a:t>
              </a:r>
            </a:p>
          </p:txBody>
        </p:sp>
        <p:sp>
          <p:nvSpPr>
            <p:cNvPr id="19480" name="AutoShape 103">
              <a:extLst>
                <a:ext uri="{FF2B5EF4-FFF2-40B4-BE49-F238E27FC236}">
                  <a16:creationId xmlns:a16="http://schemas.microsoft.com/office/drawing/2014/main" id="{517B7400-8346-3CE1-6EF7-77CB26489CC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654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5D8FF"/>
                </a:gs>
              </a:gsLst>
              <a:lin ang="0" scaled="1"/>
            </a:gradFill>
            <a:ln w="38100" algn="ctr">
              <a:solidFill>
                <a:srgbClr val="6D85E9"/>
              </a:solidFill>
              <a:round/>
              <a:headEnd/>
              <a:tailEnd/>
            </a:ln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HY동녘M" pitchFamily="18" charset="-127"/>
              </a:endParaRPr>
            </a:p>
          </p:txBody>
        </p:sp>
        <p:sp>
          <p:nvSpPr>
            <p:cNvPr id="19481" name="Oval 104">
              <a:extLst>
                <a:ext uri="{FF2B5EF4-FFF2-40B4-BE49-F238E27FC236}">
                  <a16:creationId xmlns:a16="http://schemas.microsoft.com/office/drawing/2014/main" id="{05BEAED1-06CB-50A2-C297-FDF3136EC240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758052">
              <a:off x="1454" y="1695"/>
              <a:ext cx="514" cy="417"/>
            </a:xfrm>
            <a:prstGeom prst="ellipse">
              <a:avLst/>
            </a:prstGeom>
            <a:solidFill>
              <a:srgbClr val="5549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HY동녘M" pitchFamily="18" charset="-127"/>
              </a:endParaRPr>
            </a:p>
          </p:txBody>
        </p:sp>
        <p:sp>
          <p:nvSpPr>
            <p:cNvPr id="19482" name="Oval 105">
              <a:extLst>
                <a:ext uri="{FF2B5EF4-FFF2-40B4-BE49-F238E27FC236}">
                  <a16:creationId xmlns:a16="http://schemas.microsoft.com/office/drawing/2014/main" id="{BA2233C9-D407-619F-2506-0885C7ECE389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758052">
              <a:off x="1440" y="1680"/>
              <a:ext cx="514" cy="417"/>
            </a:xfrm>
            <a:prstGeom prst="ellipse">
              <a:avLst/>
            </a:prstGeom>
            <a:gradFill rotWithShape="1">
              <a:gsLst>
                <a:gs pos="0">
                  <a:srgbClr val="95A8FB"/>
                </a:gs>
                <a:gs pos="100000">
                  <a:srgbClr val="454E7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HY동녘M" pitchFamily="18" charset="-127"/>
              </a:endParaRPr>
            </a:p>
          </p:txBody>
        </p:sp>
        <p:sp>
          <p:nvSpPr>
            <p:cNvPr id="19483" name="Text Box 107">
              <a:extLst>
                <a:ext uri="{FF2B5EF4-FFF2-40B4-BE49-F238E27FC236}">
                  <a16:creationId xmlns:a16="http://schemas.microsoft.com/office/drawing/2014/main" id="{FAFE341F-9E49-8832-D50B-20EB077A522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920" y="1728"/>
              <a:ext cx="2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400" b="1">
                  <a:solidFill>
                    <a:srgbClr val="000000"/>
                  </a:solidFill>
                  <a:latin typeface="HY동녘M" pitchFamily="18" charset="-127"/>
                </a:rPr>
                <a:t>화일 시스템이란</a:t>
              </a:r>
              <a:r>
                <a:rPr lang="en-US" altLang="ko-KR" sz="2400" b="1">
                  <a:solidFill>
                    <a:srgbClr val="000000"/>
                  </a:solidFill>
                  <a:latin typeface="HY동녘M" pitchFamily="18" charset="-127"/>
                </a:rPr>
                <a:t>?</a:t>
              </a:r>
            </a:p>
          </p:txBody>
        </p:sp>
        <p:pic>
          <p:nvPicPr>
            <p:cNvPr id="19484" name="Picture 216" descr="Picture1">
              <a:extLst>
                <a:ext uri="{FF2B5EF4-FFF2-40B4-BE49-F238E27FC236}">
                  <a16:creationId xmlns:a16="http://schemas.microsoft.com/office/drawing/2014/main" id="{E25CD468-9703-6C44-CD3F-2F06337EC4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8" y="1704"/>
              <a:ext cx="239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85" name="Text Box 108">
              <a:extLst>
                <a:ext uri="{FF2B5EF4-FFF2-40B4-BE49-F238E27FC236}">
                  <a16:creationId xmlns:a16="http://schemas.microsoft.com/office/drawing/2014/main" id="{201306DF-FEAB-6DF4-EF49-AA29ED48697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584" y="1698"/>
              <a:ext cx="27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3200" b="1">
                  <a:solidFill>
                    <a:srgbClr val="FFFFFF"/>
                  </a:solidFill>
                  <a:latin typeface="HY동녘M" pitchFamily="18" charset="-127"/>
                </a:rPr>
                <a:t>2</a:t>
              </a:r>
            </a:p>
          </p:txBody>
        </p:sp>
      </p:grpSp>
      <p:grpSp>
        <p:nvGrpSpPr>
          <p:cNvPr id="3" name="그룹 83">
            <a:extLst>
              <a:ext uri="{FF2B5EF4-FFF2-40B4-BE49-F238E27FC236}">
                <a16:creationId xmlns:a16="http://schemas.microsoft.com/office/drawing/2014/main" id="{FE8697C1-3AD2-C06E-6C12-6C6EB5554427}"/>
              </a:ext>
            </a:extLst>
          </p:cNvPr>
          <p:cNvGrpSpPr/>
          <p:nvPr/>
        </p:nvGrpSpPr>
        <p:grpSpPr>
          <a:xfrm>
            <a:off x="1320778" y="2303603"/>
            <a:ext cx="6991350" cy="1878024"/>
            <a:chOff x="1320778" y="2525707"/>
            <a:chExt cx="6991350" cy="1912938"/>
          </a:xfr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grpSpPr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8794E155-8B5C-38F8-1C61-AFB5EA87A5B0}"/>
                </a:ext>
              </a:extLst>
            </p:cNvPr>
            <p:cNvSpPr>
              <a:spLocks/>
            </p:cNvSpPr>
            <p:nvPr/>
          </p:nvSpPr>
          <p:spPr bwMode="gray">
            <a:xfrm>
              <a:off x="1320778" y="3476620"/>
              <a:ext cx="2019300" cy="962025"/>
            </a:xfrm>
            <a:custGeom>
              <a:avLst/>
              <a:gdLst>
                <a:gd name="T0" fmla="*/ 66666492 w 2320"/>
                <a:gd name="T1" fmla="*/ 1026908229 h 792"/>
                <a:gd name="T2" fmla="*/ 66666492 w 2320"/>
                <a:gd name="T3" fmla="*/ 0 h 792"/>
                <a:gd name="T4" fmla="*/ 0 w 2320"/>
                <a:gd name="T5" fmla="*/ 0 h 792"/>
                <a:gd name="T6" fmla="*/ 0 w 2320"/>
                <a:gd name="T7" fmla="*/ 1168550576 h 792"/>
                <a:gd name="T8" fmla="*/ 1757574045 w 2320"/>
                <a:gd name="T9" fmla="*/ 1168550576 h 792"/>
                <a:gd name="T10" fmla="*/ 1757574045 w 2320"/>
                <a:gd name="T11" fmla="*/ 1026908229 h 792"/>
                <a:gd name="T12" fmla="*/ 66666492 w 2320"/>
                <a:gd name="T13" fmla="*/ 1026908229 h 7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0"/>
                <a:gd name="T22" fmla="*/ 0 h 792"/>
                <a:gd name="T23" fmla="*/ 2320 w 2320"/>
                <a:gd name="T24" fmla="*/ 792 h 7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0" h="792">
                  <a:moveTo>
                    <a:pt x="88" y="696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792"/>
                  </a:lnTo>
                  <a:lnTo>
                    <a:pt x="2320" y="792"/>
                  </a:lnTo>
                  <a:lnTo>
                    <a:pt x="2320" y="696"/>
                  </a:lnTo>
                  <a:lnTo>
                    <a:pt x="88" y="696"/>
                  </a:lnTo>
                  <a:close/>
                </a:path>
              </a:pathLst>
            </a:custGeom>
            <a:grpFill/>
            <a:ln w="0">
              <a:noFill/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defRPr/>
              </a:pPr>
              <a:endParaRPr lang="ko-KR" altLang="en-US"/>
            </a:p>
          </p:txBody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A77853BD-96CB-A534-6F36-26B02F84A273}"/>
                </a:ext>
              </a:extLst>
            </p:cNvPr>
            <p:cNvSpPr>
              <a:spLocks/>
            </p:cNvSpPr>
            <p:nvPr/>
          </p:nvSpPr>
          <p:spPr bwMode="gray">
            <a:xfrm rot="10800000">
              <a:off x="6388078" y="2525707"/>
              <a:ext cx="1924050" cy="962025"/>
            </a:xfrm>
            <a:custGeom>
              <a:avLst/>
              <a:gdLst>
                <a:gd name="T0" fmla="*/ 60525472 w 2320"/>
                <a:gd name="T1" fmla="*/ 1026908229 h 792"/>
                <a:gd name="T2" fmla="*/ 60525472 w 2320"/>
                <a:gd name="T3" fmla="*/ 0 h 792"/>
                <a:gd name="T4" fmla="*/ 0 w 2320"/>
                <a:gd name="T5" fmla="*/ 0 h 792"/>
                <a:gd name="T6" fmla="*/ 0 w 2320"/>
                <a:gd name="T7" fmla="*/ 1168550576 h 792"/>
                <a:gd name="T8" fmla="*/ 1595675779 w 2320"/>
                <a:gd name="T9" fmla="*/ 1168550576 h 792"/>
                <a:gd name="T10" fmla="*/ 1595675779 w 2320"/>
                <a:gd name="T11" fmla="*/ 1026908229 h 792"/>
                <a:gd name="T12" fmla="*/ 60525472 w 2320"/>
                <a:gd name="T13" fmla="*/ 1026908229 h 7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0"/>
                <a:gd name="T22" fmla="*/ 0 h 792"/>
                <a:gd name="T23" fmla="*/ 2320 w 2320"/>
                <a:gd name="T24" fmla="*/ 792 h 7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0" h="792">
                  <a:moveTo>
                    <a:pt x="88" y="696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792"/>
                  </a:lnTo>
                  <a:lnTo>
                    <a:pt x="2320" y="792"/>
                  </a:lnTo>
                  <a:lnTo>
                    <a:pt x="2320" y="696"/>
                  </a:lnTo>
                  <a:lnTo>
                    <a:pt x="88" y="696"/>
                  </a:lnTo>
                  <a:close/>
                </a:path>
              </a:pathLst>
            </a:custGeom>
            <a:grpFill/>
            <a:ln w="0">
              <a:noFill/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defRPr/>
              </a:pPr>
              <a:endParaRPr lang="ko-KR" altLang="en-US"/>
            </a:p>
          </p:txBody>
        </p:sp>
        <p:sp>
          <p:nvSpPr>
            <p:cNvPr id="83" name="Rectangle 8">
              <a:extLst>
                <a:ext uri="{FF2B5EF4-FFF2-40B4-BE49-F238E27FC236}">
                  <a16:creationId xmlns:a16="http://schemas.microsoft.com/office/drawing/2014/main" id="{4EBCC413-482A-93D8-40F7-67A5536AFF3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00166" y="2714620"/>
              <a:ext cx="6629400" cy="15240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sy="50000" kx="-2453608" rotWithShape="0">
                <a:srgbClr val="B2B2B2">
                  <a:alpha val="50000"/>
                </a:srgbClr>
              </a:outerShdw>
            </a:effectLst>
          </p:spPr>
          <p:txBody>
            <a:bodyPr anchor="ctr"/>
            <a:lstStyle/>
            <a:p>
              <a:pPr eaLnBrk="1" hangingPunct="1">
                <a:spcBef>
                  <a:spcPct val="50000"/>
                </a:spcBef>
                <a:buFont typeface="Arial" pitchFamily="34" charset="0"/>
                <a:buChar char="•"/>
                <a:defRPr/>
              </a:pPr>
              <a:r>
                <a:rPr lang="ko-KR" altLang="en-US" dirty="0">
                  <a:latin typeface="HY동녘M" pitchFamily="18" charset="-127"/>
                  <a:ea typeface="HY동녘M" pitchFamily="18" charset="-127"/>
                </a:rPr>
                <a:t> 물리적인 비트의 연속</a:t>
              </a:r>
              <a:endParaRPr lang="en-US" altLang="ko-KR" dirty="0">
                <a:latin typeface="HY동녘M" pitchFamily="18" charset="-127"/>
                <a:ea typeface="HY동녘M" pitchFamily="18" charset="-127"/>
              </a:endParaRPr>
            </a:p>
            <a:p>
              <a:pPr eaLnBrk="1" hangingPunct="1">
                <a:spcBef>
                  <a:spcPct val="50000"/>
                </a:spcBef>
                <a:buFont typeface="Arial" pitchFamily="34" charset="0"/>
                <a:buChar char="•"/>
                <a:defRPr/>
              </a:pPr>
              <a:r>
                <a:rPr lang="en-US" altLang="ko-KR" dirty="0">
                  <a:latin typeface="HY동녘M" pitchFamily="18" charset="-127"/>
                  <a:ea typeface="HY동녘M" pitchFamily="18" charset="-127"/>
                </a:rPr>
                <a:t> </a:t>
              </a:r>
              <a:r>
                <a:rPr lang="ko-KR" altLang="en-US" dirty="0">
                  <a:latin typeface="HY동녘M" pitchFamily="18" charset="-127"/>
                  <a:ea typeface="HY동녘M" pitchFamily="18" charset="-127"/>
                </a:rPr>
                <a:t>순차적인 레코드들로 구성</a:t>
              </a:r>
              <a:endParaRPr lang="en-US" altLang="ko-KR" dirty="0">
                <a:latin typeface="HY동녘M" pitchFamily="18" charset="-127"/>
                <a:ea typeface="HY동녘M" pitchFamily="18" charset="-127"/>
              </a:endParaRPr>
            </a:p>
            <a:p>
              <a:pPr eaLnBrk="1" hangingPunct="1">
                <a:spcBef>
                  <a:spcPct val="50000"/>
                </a:spcBef>
                <a:buFont typeface="Arial" pitchFamily="34" charset="0"/>
                <a:buChar char="•"/>
                <a:defRPr/>
              </a:pPr>
              <a:r>
                <a:rPr lang="en-US" altLang="ko-KR" dirty="0">
                  <a:latin typeface="HY동녘M" pitchFamily="18" charset="-127"/>
                  <a:ea typeface="HY동녘M" pitchFamily="18" charset="-127"/>
                </a:rPr>
                <a:t> </a:t>
              </a:r>
              <a:r>
                <a:rPr lang="ko-KR" altLang="en-US" dirty="0">
                  <a:latin typeface="HY동녘M" pitchFamily="18" charset="-127"/>
                  <a:ea typeface="HY동녘M" pitchFamily="18" charset="-127"/>
                </a:rPr>
                <a:t>레코드는 연관된 필드들의 모임</a:t>
              </a:r>
              <a:endParaRPr lang="en-US" altLang="ko-KR" dirty="0"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4" name="그룹 84">
            <a:extLst>
              <a:ext uri="{FF2B5EF4-FFF2-40B4-BE49-F238E27FC236}">
                <a16:creationId xmlns:a16="http://schemas.microsoft.com/office/drawing/2014/main" id="{077C98EA-1E2F-B067-E2F7-EDDBB57B503F}"/>
              </a:ext>
            </a:extLst>
          </p:cNvPr>
          <p:cNvGrpSpPr/>
          <p:nvPr/>
        </p:nvGrpSpPr>
        <p:grpSpPr>
          <a:xfrm>
            <a:off x="1428728" y="5357826"/>
            <a:ext cx="6991350" cy="903293"/>
            <a:chOff x="1320778" y="2525707"/>
            <a:chExt cx="6991350" cy="1912938"/>
          </a:xfr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grpSpPr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91D13E22-AFBB-54BA-26AA-411C9AC923B4}"/>
                </a:ext>
              </a:extLst>
            </p:cNvPr>
            <p:cNvSpPr>
              <a:spLocks/>
            </p:cNvSpPr>
            <p:nvPr/>
          </p:nvSpPr>
          <p:spPr bwMode="gray">
            <a:xfrm>
              <a:off x="1320778" y="3476620"/>
              <a:ext cx="2019300" cy="962025"/>
            </a:xfrm>
            <a:custGeom>
              <a:avLst/>
              <a:gdLst>
                <a:gd name="T0" fmla="*/ 66666492 w 2320"/>
                <a:gd name="T1" fmla="*/ 1026908229 h 792"/>
                <a:gd name="T2" fmla="*/ 66666492 w 2320"/>
                <a:gd name="T3" fmla="*/ 0 h 792"/>
                <a:gd name="T4" fmla="*/ 0 w 2320"/>
                <a:gd name="T5" fmla="*/ 0 h 792"/>
                <a:gd name="T6" fmla="*/ 0 w 2320"/>
                <a:gd name="T7" fmla="*/ 1168550576 h 792"/>
                <a:gd name="T8" fmla="*/ 1757574045 w 2320"/>
                <a:gd name="T9" fmla="*/ 1168550576 h 792"/>
                <a:gd name="T10" fmla="*/ 1757574045 w 2320"/>
                <a:gd name="T11" fmla="*/ 1026908229 h 792"/>
                <a:gd name="T12" fmla="*/ 66666492 w 2320"/>
                <a:gd name="T13" fmla="*/ 1026908229 h 7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0"/>
                <a:gd name="T22" fmla="*/ 0 h 792"/>
                <a:gd name="T23" fmla="*/ 2320 w 2320"/>
                <a:gd name="T24" fmla="*/ 792 h 7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0" h="792">
                  <a:moveTo>
                    <a:pt x="88" y="696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792"/>
                  </a:lnTo>
                  <a:lnTo>
                    <a:pt x="2320" y="792"/>
                  </a:lnTo>
                  <a:lnTo>
                    <a:pt x="2320" y="696"/>
                  </a:lnTo>
                  <a:lnTo>
                    <a:pt x="88" y="696"/>
                  </a:lnTo>
                  <a:close/>
                </a:path>
              </a:pathLst>
            </a:custGeom>
            <a:grpFill/>
            <a:ln w="0">
              <a:noFill/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defRPr/>
              </a:pPr>
              <a:endParaRPr lang="ko-KR" altLang="en-US"/>
            </a:p>
          </p:txBody>
        </p:sp>
        <p:sp>
          <p:nvSpPr>
            <p:cNvPr id="87" name="Freeform 7">
              <a:extLst>
                <a:ext uri="{FF2B5EF4-FFF2-40B4-BE49-F238E27FC236}">
                  <a16:creationId xmlns:a16="http://schemas.microsoft.com/office/drawing/2014/main" id="{8A85DB44-CACA-CAF7-C1F6-70A768B27A60}"/>
                </a:ext>
              </a:extLst>
            </p:cNvPr>
            <p:cNvSpPr>
              <a:spLocks/>
            </p:cNvSpPr>
            <p:nvPr/>
          </p:nvSpPr>
          <p:spPr bwMode="gray">
            <a:xfrm rot="10800000">
              <a:off x="6388078" y="2525707"/>
              <a:ext cx="1924050" cy="962025"/>
            </a:xfrm>
            <a:custGeom>
              <a:avLst/>
              <a:gdLst>
                <a:gd name="T0" fmla="*/ 60525472 w 2320"/>
                <a:gd name="T1" fmla="*/ 1026908229 h 792"/>
                <a:gd name="T2" fmla="*/ 60525472 w 2320"/>
                <a:gd name="T3" fmla="*/ 0 h 792"/>
                <a:gd name="T4" fmla="*/ 0 w 2320"/>
                <a:gd name="T5" fmla="*/ 0 h 792"/>
                <a:gd name="T6" fmla="*/ 0 w 2320"/>
                <a:gd name="T7" fmla="*/ 1168550576 h 792"/>
                <a:gd name="T8" fmla="*/ 1595675779 w 2320"/>
                <a:gd name="T9" fmla="*/ 1168550576 h 792"/>
                <a:gd name="T10" fmla="*/ 1595675779 w 2320"/>
                <a:gd name="T11" fmla="*/ 1026908229 h 792"/>
                <a:gd name="T12" fmla="*/ 60525472 w 2320"/>
                <a:gd name="T13" fmla="*/ 1026908229 h 7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0"/>
                <a:gd name="T22" fmla="*/ 0 h 792"/>
                <a:gd name="T23" fmla="*/ 2320 w 2320"/>
                <a:gd name="T24" fmla="*/ 792 h 7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0" h="792">
                  <a:moveTo>
                    <a:pt x="88" y="696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792"/>
                  </a:lnTo>
                  <a:lnTo>
                    <a:pt x="2320" y="792"/>
                  </a:lnTo>
                  <a:lnTo>
                    <a:pt x="2320" y="696"/>
                  </a:lnTo>
                  <a:lnTo>
                    <a:pt x="88" y="696"/>
                  </a:lnTo>
                  <a:close/>
                </a:path>
              </a:pathLst>
            </a:custGeom>
            <a:grpFill/>
            <a:ln w="0">
              <a:noFill/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defRPr/>
              </a:pPr>
              <a:endParaRPr lang="ko-KR" altLang="en-US"/>
            </a:p>
          </p:txBody>
        </p:sp>
        <p:sp>
          <p:nvSpPr>
            <p:cNvPr id="88" name="Rectangle 8">
              <a:extLst>
                <a:ext uri="{FF2B5EF4-FFF2-40B4-BE49-F238E27FC236}">
                  <a16:creationId xmlns:a16="http://schemas.microsoft.com/office/drawing/2014/main" id="{A67C24BE-5E61-1407-E989-832ECBADB78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00166" y="2714620"/>
              <a:ext cx="6629400" cy="15240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sy="50000" kx="-2453608" rotWithShape="0">
                <a:srgbClr val="B2B2B2">
                  <a:alpha val="50000"/>
                </a:srgbClr>
              </a:outerShdw>
            </a:effectLst>
          </p:spPr>
          <p:txBody>
            <a:bodyPr anchor="ctr"/>
            <a:lstStyle/>
            <a:p>
              <a:pPr eaLnBrk="1" hangingPunct="1">
                <a:lnSpc>
                  <a:spcPct val="130000"/>
                </a:lnSpc>
                <a:spcBef>
                  <a:spcPct val="50000"/>
                </a:spcBef>
                <a:defRPr/>
              </a:pPr>
              <a:r>
                <a:rPr lang="ko-KR" altLang="en-US" dirty="0" err="1">
                  <a:latin typeface="HY동녘M" pitchFamily="18" charset="-127"/>
                  <a:ea typeface="HY동녘M" pitchFamily="18" charset="-127"/>
                </a:rPr>
                <a:t>화일을</a:t>
              </a:r>
              <a:r>
                <a:rPr lang="ko-KR" altLang="en-US" dirty="0">
                  <a:latin typeface="HY동녘M" pitchFamily="18" charset="-127"/>
                  <a:ea typeface="HY동녘M" pitchFamily="18" charset="-127"/>
                </a:rPr>
                <a:t> 이용하여 자료를 관리하는 방법</a:t>
              </a:r>
              <a:endParaRPr lang="en-US" altLang="ko-KR" dirty="0">
                <a:latin typeface="HY동녘M" pitchFamily="18" charset="-127"/>
                <a:ea typeface="HY동녘M" pitchFamily="18" charset="-127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30AD4F9-BBAE-C17B-B03C-88D27FB39C0E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0" y="228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>
              <a:defRPr/>
            </a:pP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화일</a:t>
            </a:r>
            <a:r>
              <a:rPr lang="en-US" altLang="ko-KR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(file)</a:t>
            </a:r>
          </a:p>
        </p:txBody>
      </p:sp>
      <p:grpSp>
        <p:nvGrpSpPr>
          <p:cNvPr id="21507" name="Group 4">
            <a:extLst>
              <a:ext uri="{FF2B5EF4-FFF2-40B4-BE49-F238E27FC236}">
                <a16:creationId xmlns:a16="http://schemas.microsoft.com/office/drawing/2014/main" id="{F1964CB6-72A0-FECE-C257-E32479CC5AF7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268788"/>
            <a:ext cx="811213" cy="1908175"/>
            <a:chOff x="206" y="2991"/>
            <a:chExt cx="679" cy="1215"/>
          </a:xfrm>
        </p:grpSpPr>
        <p:sp>
          <p:nvSpPr>
            <p:cNvPr id="21554" name="Freeform 5">
              <a:extLst>
                <a:ext uri="{FF2B5EF4-FFF2-40B4-BE49-F238E27FC236}">
                  <a16:creationId xmlns:a16="http://schemas.microsoft.com/office/drawing/2014/main" id="{392AD8A0-29C3-C507-E514-414940F72161}"/>
                </a:ext>
              </a:extLst>
            </p:cNvPr>
            <p:cNvSpPr>
              <a:spLocks/>
            </p:cNvSpPr>
            <p:nvPr/>
          </p:nvSpPr>
          <p:spPr bwMode="gray">
            <a:xfrm>
              <a:off x="267" y="4115"/>
              <a:ext cx="557" cy="91"/>
            </a:xfrm>
            <a:custGeom>
              <a:avLst/>
              <a:gdLst>
                <a:gd name="T0" fmla="*/ 0 w 1120"/>
                <a:gd name="T1" fmla="*/ 0 h 252"/>
                <a:gd name="T2" fmla="*/ 0 w 1120"/>
                <a:gd name="T3" fmla="*/ 0 h 252"/>
                <a:gd name="T4" fmla="*/ 0 w 1120"/>
                <a:gd name="T5" fmla="*/ 0 h 252"/>
                <a:gd name="T6" fmla="*/ 0 w 1120"/>
                <a:gd name="T7" fmla="*/ 0 h 252"/>
                <a:gd name="T8" fmla="*/ 0 w 1120"/>
                <a:gd name="T9" fmla="*/ 0 h 252"/>
                <a:gd name="T10" fmla="*/ 0 w 1120"/>
                <a:gd name="T11" fmla="*/ 0 h 252"/>
                <a:gd name="T12" fmla="*/ 0 w 1120"/>
                <a:gd name="T13" fmla="*/ 0 h 252"/>
                <a:gd name="T14" fmla="*/ 0 w 1120"/>
                <a:gd name="T15" fmla="*/ 0 h 252"/>
                <a:gd name="T16" fmla="*/ 0 w 1120"/>
                <a:gd name="T17" fmla="*/ 0 h 252"/>
                <a:gd name="T18" fmla="*/ 0 w 1120"/>
                <a:gd name="T19" fmla="*/ 0 h 252"/>
                <a:gd name="T20" fmla="*/ 0 w 1120"/>
                <a:gd name="T21" fmla="*/ 0 h 252"/>
                <a:gd name="T22" fmla="*/ 0 w 1120"/>
                <a:gd name="T23" fmla="*/ 0 h 252"/>
                <a:gd name="T24" fmla="*/ 0 w 1120"/>
                <a:gd name="T25" fmla="*/ 0 h 252"/>
                <a:gd name="T26" fmla="*/ 0 w 1120"/>
                <a:gd name="T27" fmla="*/ 0 h 252"/>
                <a:gd name="T28" fmla="*/ 0 w 1120"/>
                <a:gd name="T29" fmla="*/ 0 h 252"/>
                <a:gd name="T30" fmla="*/ 0 w 1120"/>
                <a:gd name="T31" fmla="*/ 0 h 252"/>
                <a:gd name="T32" fmla="*/ 0 w 1120"/>
                <a:gd name="T33" fmla="*/ 0 h 252"/>
                <a:gd name="T34" fmla="*/ 0 w 1120"/>
                <a:gd name="T35" fmla="*/ 0 h 252"/>
                <a:gd name="T36" fmla="*/ 0 w 1120"/>
                <a:gd name="T37" fmla="*/ 0 h 252"/>
                <a:gd name="T38" fmla="*/ 0 w 1120"/>
                <a:gd name="T39" fmla="*/ 0 h 252"/>
                <a:gd name="T40" fmla="*/ 0 w 1120"/>
                <a:gd name="T41" fmla="*/ 0 h 252"/>
                <a:gd name="T42" fmla="*/ 0 w 1120"/>
                <a:gd name="T43" fmla="*/ 0 h 252"/>
                <a:gd name="T44" fmla="*/ 0 w 1120"/>
                <a:gd name="T45" fmla="*/ 0 h 252"/>
                <a:gd name="T46" fmla="*/ 0 w 1120"/>
                <a:gd name="T47" fmla="*/ 0 h 252"/>
                <a:gd name="T48" fmla="*/ 0 w 1120"/>
                <a:gd name="T49" fmla="*/ 0 h 252"/>
                <a:gd name="T50" fmla="*/ 0 w 1120"/>
                <a:gd name="T51" fmla="*/ 0 h 252"/>
                <a:gd name="T52" fmla="*/ 0 w 1120"/>
                <a:gd name="T53" fmla="*/ 0 h 252"/>
                <a:gd name="T54" fmla="*/ 0 w 1120"/>
                <a:gd name="T55" fmla="*/ 0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55" name="Rectangle 6">
              <a:extLst>
                <a:ext uri="{FF2B5EF4-FFF2-40B4-BE49-F238E27FC236}">
                  <a16:creationId xmlns:a16="http://schemas.microsoft.com/office/drawing/2014/main" id="{B75FA988-D3F2-C240-3E03-88B084EBF90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6" y="2991"/>
              <a:ext cx="679" cy="1179"/>
            </a:xfrm>
            <a:prstGeom prst="rect">
              <a:avLst/>
            </a:prstGeom>
            <a:gradFill rotWithShape="1">
              <a:gsLst>
                <a:gs pos="0">
                  <a:srgbClr val="EAE9D2"/>
                </a:gs>
                <a:gs pos="50000">
                  <a:srgbClr val="C5C383"/>
                </a:gs>
                <a:gs pos="100000">
                  <a:srgbClr val="EAE9D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>
                  <a:latin typeface="HY동녘M" pitchFamily="18" charset="-127"/>
                </a:rPr>
                <a:t>필드</a:t>
              </a:r>
              <a:r>
                <a:rPr lang="en-US" altLang="ko-KR" sz="2000">
                  <a:latin typeface="HY동녘M" pitchFamily="18" charset="-127"/>
                </a:rPr>
                <a:t>1</a:t>
              </a:r>
              <a:endParaRPr lang="ko-KR" altLang="ko-KR" sz="2000">
                <a:latin typeface="HY동녘M" pitchFamily="18" charset="-127"/>
              </a:endParaRPr>
            </a:p>
          </p:txBody>
        </p:sp>
      </p:grpSp>
      <p:grpSp>
        <p:nvGrpSpPr>
          <p:cNvPr id="21508" name="Group 7">
            <a:extLst>
              <a:ext uri="{FF2B5EF4-FFF2-40B4-BE49-F238E27FC236}">
                <a16:creationId xmlns:a16="http://schemas.microsoft.com/office/drawing/2014/main" id="{50524145-4A9B-5F57-FFD9-BC482D84270D}"/>
              </a:ext>
            </a:extLst>
          </p:cNvPr>
          <p:cNvGrpSpPr>
            <a:grpSpLocks/>
          </p:cNvGrpSpPr>
          <p:nvPr/>
        </p:nvGrpSpPr>
        <p:grpSpPr bwMode="auto">
          <a:xfrm>
            <a:off x="1806575" y="4268788"/>
            <a:ext cx="811213" cy="1908175"/>
            <a:chOff x="977" y="2991"/>
            <a:chExt cx="679" cy="1215"/>
          </a:xfrm>
        </p:grpSpPr>
        <p:sp>
          <p:nvSpPr>
            <p:cNvPr id="21552" name="Freeform 8">
              <a:extLst>
                <a:ext uri="{FF2B5EF4-FFF2-40B4-BE49-F238E27FC236}">
                  <a16:creationId xmlns:a16="http://schemas.microsoft.com/office/drawing/2014/main" id="{4558F56B-98E8-4CFB-1AF5-C841DC17EC76}"/>
                </a:ext>
              </a:extLst>
            </p:cNvPr>
            <p:cNvSpPr>
              <a:spLocks/>
            </p:cNvSpPr>
            <p:nvPr/>
          </p:nvSpPr>
          <p:spPr bwMode="gray">
            <a:xfrm>
              <a:off x="1038" y="4115"/>
              <a:ext cx="557" cy="91"/>
            </a:xfrm>
            <a:custGeom>
              <a:avLst/>
              <a:gdLst>
                <a:gd name="T0" fmla="*/ 0 w 1120"/>
                <a:gd name="T1" fmla="*/ 0 h 252"/>
                <a:gd name="T2" fmla="*/ 0 w 1120"/>
                <a:gd name="T3" fmla="*/ 0 h 252"/>
                <a:gd name="T4" fmla="*/ 0 w 1120"/>
                <a:gd name="T5" fmla="*/ 0 h 252"/>
                <a:gd name="T6" fmla="*/ 0 w 1120"/>
                <a:gd name="T7" fmla="*/ 0 h 252"/>
                <a:gd name="T8" fmla="*/ 0 w 1120"/>
                <a:gd name="T9" fmla="*/ 0 h 252"/>
                <a:gd name="T10" fmla="*/ 0 w 1120"/>
                <a:gd name="T11" fmla="*/ 0 h 252"/>
                <a:gd name="T12" fmla="*/ 0 w 1120"/>
                <a:gd name="T13" fmla="*/ 0 h 252"/>
                <a:gd name="T14" fmla="*/ 0 w 1120"/>
                <a:gd name="T15" fmla="*/ 0 h 252"/>
                <a:gd name="T16" fmla="*/ 0 w 1120"/>
                <a:gd name="T17" fmla="*/ 0 h 252"/>
                <a:gd name="T18" fmla="*/ 0 w 1120"/>
                <a:gd name="T19" fmla="*/ 0 h 252"/>
                <a:gd name="T20" fmla="*/ 0 w 1120"/>
                <a:gd name="T21" fmla="*/ 0 h 252"/>
                <a:gd name="T22" fmla="*/ 0 w 1120"/>
                <a:gd name="T23" fmla="*/ 0 h 252"/>
                <a:gd name="T24" fmla="*/ 0 w 1120"/>
                <a:gd name="T25" fmla="*/ 0 h 252"/>
                <a:gd name="T26" fmla="*/ 0 w 1120"/>
                <a:gd name="T27" fmla="*/ 0 h 252"/>
                <a:gd name="T28" fmla="*/ 0 w 1120"/>
                <a:gd name="T29" fmla="*/ 0 h 252"/>
                <a:gd name="T30" fmla="*/ 0 w 1120"/>
                <a:gd name="T31" fmla="*/ 0 h 252"/>
                <a:gd name="T32" fmla="*/ 0 w 1120"/>
                <a:gd name="T33" fmla="*/ 0 h 252"/>
                <a:gd name="T34" fmla="*/ 0 w 1120"/>
                <a:gd name="T35" fmla="*/ 0 h 252"/>
                <a:gd name="T36" fmla="*/ 0 w 1120"/>
                <a:gd name="T37" fmla="*/ 0 h 252"/>
                <a:gd name="T38" fmla="*/ 0 w 1120"/>
                <a:gd name="T39" fmla="*/ 0 h 252"/>
                <a:gd name="T40" fmla="*/ 0 w 1120"/>
                <a:gd name="T41" fmla="*/ 0 h 252"/>
                <a:gd name="T42" fmla="*/ 0 w 1120"/>
                <a:gd name="T43" fmla="*/ 0 h 252"/>
                <a:gd name="T44" fmla="*/ 0 w 1120"/>
                <a:gd name="T45" fmla="*/ 0 h 252"/>
                <a:gd name="T46" fmla="*/ 0 w 1120"/>
                <a:gd name="T47" fmla="*/ 0 h 252"/>
                <a:gd name="T48" fmla="*/ 0 w 1120"/>
                <a:gd name="T49" fmla="*/ 0 h 252"/>
                <a:gd name="T50" fmla="*/ 0 w 1120"/>
                <a:gd name="T51" fmla="*/ 0 h 252"/>
                <a:gd name="T52" fmla="*/ 0 w 1120"/>
                <a:gd name="T53" fmla="*/ 0 h 252"/>
                <a:gd name="T54" fmla="*/ 0 w 1120"/>
                <a:gd name="T55" fmla="*/ 0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53" name="Rectangle 9">
              <a:extLst>
                <a:ext uri="{FF2B5EF4-FFF2-40B4-BE49-F238E27FC236}">
                  <a16:creationId xmlns:a16="http://schemas.microsoft.com/office/drawing/2014/main" id="{5909A536-998C-38F3-E814-AD01072424C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77" y="2991"/>
              <a:ext cx="679" cy="1179"/>
            </a:xfrm>
            <a:prstGeom prst="rect">
              <a:avLst/>
            </a:prstGeom>
            <a:gradFill rotWithShape="1">
              <a:gsLst>
                <a:gs pos="0">
                  <a:srgbClr val="EAE9D2"/>
                </a:gs>
                <a:gs pos="50000">
                  <a:srgbClr val="C5C383"/>
                </a:gs>
                <a:gs pos="100000">
                  <a:srgbClr val="EAE9D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>
                  <a:latin typeface="HY동녘M" pitchFamily="18" charset="-127"/>
                </a:rPr>
                <a:t>필드</a:t>
              </a:r>
              <a:r>
                <a:rPr lang="en-US" altLang="ko-KR" sz="2000">
                  <a:latin typeface="HY동녘M" pitchFamily="18" charset="-127"/>
                </a:rPr>
                <a:t>2</a:t>
              </a:r>
              <a:endParaRPr lang="ko-KR" altLang="en-US" sz="2000">
                <a:latin typeface="HY동녘M" pitchFamily="18" charset="-127"/>
              </a:endParaRPr>
            </a:p>
          </p:txBody>
        </p:sp>
      </p:grpSp>
      <p:grpSp>
        <p:nvGrpSpPr>
          <p:cNvPr id="21509" name="Group 10">
            <a:extLst>
              <a:ext uri="{FF2B5EF4-FFF2-40B4-BE49-F238E27FC236}">
                <a16:creationId xmlns:a16="http://schemas.microsoft.com/office/drawing/2014/main" id="{360DC252-79BE-046A-EEF0-D3F9DB135D9F}"/>
              </a:ext>
            </a:extLst>
          </p:cNvPr>
          <p:cNvGrpSpPr>
            <a:grpSpLocks/>
          </p:cNvGrpSpPr>
          <p:nvPr/>
        </p:nvGrpSpPr>
        <p:grpSpPr bwMode="auto">
          <a:xfrm>
            <a:off x="3003550" y="4268788"/>
            <a:ext cx="811213" cy="1908175"/>
            <a:chOff x="1748" y="2991"/>
            <a:chExt cx="679" cy="1215"/>
          </a:xfrm>
        </p:grpSpPr>
        <p:sp>
          <p:nvSpPr>
            <p:cNvPr id="21550" name="Freeform 11">
              <a:extLst>
                <a:ext uri="{FF2B5EF4-FFF2-40B4-BE49-F238E27FC236}">
                  <a16:creationId xmlns:a16="http://schemas.microsoft.com/office/drawing/2014/main" id="{B50245F1-5809-F219-183C-753F29BE2E3B}"/>
                </a:ext>
              </a:extLst>
            </p:cNvPr>
            <p:cNvSpPr>
              <a:spLocks/>
            </p:cNvSpPr>
            <p:nvPr/>
          </p:nvSpPr>
          <p:spPr bwMode="gray">
            <a:xfrm>
              <a:off x="1809" y="4115"/>
              <a:ext cx="557" cy="91"/>
            </a:xfrm>
            <a:custGeom>
              <a:avLst/>
              <a:gdLst>
                <a:gd name="T0" fmla="*/ 0 w 1120"/>
                <a:gd name="T1" fmla="*/ 0 h 252"/>
                <a:gd name="T2" fmla="*/ 0 w 1120"/>
                <a:gd name="T3" fmla="*/ 0 h 252"/>
                <a:gd name="T4" fmla="*/ 0 w 1120"/>
                <a:gd name="T5" fmla="*/ 0 h 252"/>
                <a:gd name="T6" fmla="*/ 0 w 1120"/>
                <a:gd name="T7" fmla="*/ 0 h 252"/>
                <a:gd name="T8" fmla="*/ 0 w 1120"/>
                <a:gd name="T9" fmla="*/ 0 h 252"/>
                <a:gd name="T10" fmla="*/ 0 w 1120"/>
                <a:gd name="T11" fmla="*/ 0 h 252"/>
                <a:gd name="T12" fmla="*/ 0 w 1120"/>
                <a:gd name="T13" fmla="*/ 0 h 252"/>
                <a:gd name="T14" fmla="*/ 0 w 1120"/>
                <a:gd name="T15" fmla="*/ 0 h 252"/>
                <a:gd name="T16" fmla="*/ 0 w 1120"/>
                <a:gd name="T17" fmla="*/ 0 h 252"/>
                <a:gd name="T18" fmla="*/ 0 w 1120"/>
                <a:gd name="T19" fmla="*/ 0 h 252"/>
                <a:gd name="T20" fmla="*/ 0 w 1120"/>
                <a:gd name="T21" fmla="*/ 0 h 252"/>
                <a:gd name="T22" fmla="*/ 0 w 1120"/>
                <a:gd name="T23" fmla="*/ 0 h 252"/>
                <a:gd name="T24" fmla="*/ 0 w 1120"/>
                <a:gd name="T25" fmla="*/ 0 h 252"/>
                <a:gd name="T26" fmla="*/ 0 w 1120"/>
                <a:gd name="T27" fmla="*/ 0 h 252"/>
                <a:gd name="T28" fmla="*/ 0 w 1120"/>
                <a:gd name="T29" fmla="*/ 0 h 252"/>
                <a:gd name="T30" fmla="*/ 0 w 1120"/>
                <a:gd name="T31" fmla="*/ 0 h 252"/>
                <a:gd name="T32" fmla="*/ 0 w 1120"/>
                <a:gd name="T33" fmla="*/ 0 h 252"/>
                <a:gd name="T34" fmla="*/ 0 w 1120"/>
                <a:gd name="T35" fmla="*/ 0 h 252"/>
                <a:gd name="T36" fmla="*/ 0 w 1120"/>
                <a:gd name="T37" fmla="*/ 0 h 252"/>
                <a:gd name="T38" fmla="*/ 0 w 1120"/>
                <a:gd name="T39" fmla="*/ 0 h 252"/>
                <a:gd name="T40" fmla="*/ 0 w 1120"/>
                <a:gd name="T41" fmla="*/ 0 h 252"/>
                <a:gd name="T42" fmla="*/ 0 w 1120"/>
                <a:gd name="T43" fmla="*/ 0 h 252"/>
                <a:gd name="T44" fmla="*/ 0 w 1120"/>
                <a:gd name="T45" fmla="*/ 0 h 252"/>
                <a:gd name="T46" fmla="*/ 0 w 1120"/>
                <a:gd name="T47" fmla="*/ 0 h 252"/>
                <a:gd name="T48" fmla="*/ 0 w 1120"/>
                <a:gd name="T49" fmla="*/ 0 h 252"/>
                <a:gd name="T50" fmla="*/ 0 w 1120"/>
                <a:gd name="T51" fmla="*/ 0 h 252"/>
                <a:gd name="T52" fmla="*/ 0 w 1120"/>
                <a:gd name="T53" fmla="*/ 0 h 252"/>
                <a:gd name="T54" fmla="*/ 0 w 1120"/>
                <a:gd name="T55" fmla="*/ 0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51" name="Rectangle 12">
              <a:extLst>
                <a:ext uri="{FF2B5EF4-FFF2-40B4-BE49-F238E27FC236}">
                  <a16:creationId xmlns:a16="http://schemas.microsoft.com/office/drawing/2014/main" id="{D7CCE86B-1E3A-A323-E4D4-EBD2ADC7D60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748" y="2991"/>
              <a:ext cx="679" cy="1179"/>
            </a:xfrm>
            <a:prstGeom prst="rect">
              <a:avLst/>
            </a:prstGeom>
            <a:gradFill rotWithShape="1">
              <a:gsLst>
                <a:gs pos="0">
                  <a:srgbClr val="EAE9D2"/>
                </a:gs>
                <a:gs pos="50000">
                  <a:srgbClr val="C5C383"/>
                </a:gs>
                <a:gs pos="100000">
                  <a:srgbClr val="EAE9D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>
                  <a:latin typeface="HY동녘M" pitchFamily="18" charset="-127"/>
                </a:rPr>
                <a:t>필드</a:t>
              </a:r>
              <a:r>
                <a:rPr lang="en-US" altLang="ko-KR" sz="2000">
                  <a:latin typeface="HY동녘M" pitchFamily="18" charset="-127"/>
                </a:rPr>
                <a:t>3</a:t>
              </a:r>
              <a:endParaRPr lang="ko-KR" altLang="en-US" sz="2000">
                <a:latin typeface="HY동녘M" pitchFamily="18" charset="-127"/>
              </a:endParaRPr>
            </a:p>
          </p:txBody>
        </p:sp>
      </p:grpSp>
      <p:grpSp>
        <p:nvGrpSpPr>
          <p:cNvPr id="21510" name="Group 13">
            <a:extLst>
              <a:ext uri="{FF2B5EF4-FFF2-40B4-BE49-F238E27FC236}">
                <a16:creationId xmlns:a16="http://schemas.microsoft.com/office/drawing/2014/main" id="{C38CA8FD-CDD1-5DB6-8562-0E33868EB378}"/>
              </a:ext>
            </a:extLst>
          </p:cNvPr>
          <p:cNvGrpSpPr>
            <a:grpSpLocks/>
          </p:cNvGrpSpPr>
          <p:nvPr/>
        </p:nvGrpSpPr>
        <p:grpSpPr bwMode="auto">
          <a:xfrm>
            <a:off x="4886325" y="4286250"/>
            <a:ext cx="806450" cy="1908175"/>
            <a:chOff x="2610" y="2991"/>
            <a:chExt cx="679" cy="1215"/>
          </a:xfrm>
        </p:grpSpPr>
        <p:sp>
          <p:nvSpPr>
            <p:cNvPr id="21548" name="Freeform 14">
              <a:extLst>
                <a:ext uri="{FF2B5EF4-FFF2-40B4-BE49-F238E27FC236}">
                  <a16:creationId xmlns:a16="http://schemas.microsoft.com/office/drawing/2014/main" id="{AB496A99-9CD1-5A13-45B6-838F6785ED68}"/>
                </a:ext>
              </a:extLst>
            </p:cNvPr>
            <p:cNvSpPr>
              <a:spLocks/>
            </p:cNvSpPr>
            <p:nvPr/>
          </p:nvSpPr>
          <p:spPr bwMode="gray">
            <a:xfrm>
              <a:off x="2671" y="4115"/>
              <a:ext cx="557" cy="91"/>
            </a:xfrm>
            <a:custGeom>
              <a:avLst/>
              <a:gdLst>
                <a:gd name="T0" fmla="*/ 0 w 1120"/>
                <a:gd name="T1" fmla="*/ 0 h 252"/>
                <a:gd name="T2" fmla="*/ 0 w 1120"/>
                <a:gd name="T3" fmla="*/ 0 h 252"/>
                <a:gd name="T4" fmla="*/ 0 w 1120"/>
                <a:gd name="T5" fmla="*/ 0 h 252"/>
                <a:gd name="T6" fmla="*/ 0 w 1120"/>
                <a:gd name="T7" fmla="*/ 0 h 252"/>
                <a:gd name="T8" fmla="*/ 0 w 1120"/>
                <a:gd name="T9" fmla="*/ 0 h 252"/>
                <a:gd name="T10" fmla="*/ 0 w 1120"/>
                <a:gd name="T11" fmla="*/ 0 h 252"/>
                <a:gd name="T12" fmla="*/ 0 w 1120"/>
                <a:gd name="T13" fmla="*/ 0 h 252"/>
                <a:gd name="T14" fmla="*/ 0 w 1120"/>
                <a:gd name="T15" fmla="*/ 0 h 252"/>
                <a:gd name="T16" fmla="*/ 0 w 1120"/>
                <a:gd name="T17" fmla="*/ 0 h 252"/>
                <a:gd name="T18" fmla="*/ 0 w 1120"/>
                <a:gd name="T19" fmla="*/ 0 h 252"/>
                <a:gd name="T20" fmla="*/ 0 w 1120"/>
                <a:gd name="T21" fmla="*/ 0 h 252"/>
                <a:gd name="T22" fmla="*/ 0 w 1120"/>
                <a:gd name="T23" fmla="*/ 0 h 252"/>
                <a:gd name="T24" fmla="*/ 0 w 1120"/>
                <a:gd name="T25" fmla="*/ 0 h 252"/>
                <a:gd name="T26" fmla="*/ 0 w 1120"/>
                <a:gd name="T27" fmla="*/ 0 h 252"/>
                <a:gd name="T28" fmla="*/ 0 w 1120"/>
                <a:gd name="T29" fmla="*/ 0 h 252"/>
                <a:gd name="T30" fmla="*/ 0 w 1120"/>
                <a:gd name="T31" fmla="*/ 0 h 252"/>
                <a:gd name="T32" fmla="*/ 0 w 1120"/>
                <a:gd name="T33" fmla="*/ 0 h 252"/>
                <a:gd name="T34" fmla="*/ 0 w 1120"/>
                <a:gd name="T35" fmla="*/ 0 h 252"/>
                <a:gd name="T36" fmla="*/ 0 w 1120"/>
                <a:gd name="T37" fmla="*/ 0 h 252"/>
                <a:gd name="T38" fmla="*/ 0 w 1120"/>
                <a:gd name="T39" fmla="*/ 0 h 252"/>
                <a:gd name="T40" fmla="*/ 0 w 1120"/>
                <a:gd name="T41" fmla="*/ 0 h 252"/>
                <a:gd name="T42" fmla="*/ 0 w 1120"/>
                <a:gd name="T43" fmla="*/ 0 h 252"/>
                <a:gd name="T44" fmla="*/ 0 w 1120"/>
                <a:gd name="T45" fmla="*/ 0 h 252"/>
                <a:gd name="T46" fmla="*/ 0 w 1120"/>
                <a:gd name="T47" fmla="*/ 0 h 252"/>
                <a:gd name="T48" fmla="*/ 0 w 1120"/>
                <a:gd name="T49" fmla="*/ 0 h 252"/>
                <a:gd name="T50" fmla="*/ 0 w 1120"/>
                <a:gd name="T51" fmla="*/ 0 h 252"/>
                <a:gd name="T52" fmla="*/ 0 w 1120"/>
                <a:gd name="T53" fmla="*/ 0 h 252"/>
                <a:gd name="T54" fmla="*/ 0 w 1120"/>
                <a:gd name="T55" fmla="*/ 0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49" name="Rectangle 15">
              <a:extLst>
                <a:ext uri="{FF2B5EF4-FFF2-40B4-BE49-F238E27FC236}">
                  <a16:creationId xmlns:a16="http://schemas.microsoft.com/office/drawing/2014/main" id="{3DAC173A-A7C4-EDE1-DEB0-3109A1B893D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10" y="2991"/>
              <a:ext cx="679" cy="1179"/>
            </a:xfrm>
            <a:prstGeom prst="rect">
              <a:avLst/>
            </a:prstGeom>
            <a:gradFill rotWithShape="1">
              <a:gsLst>
                <a:gs pos="0">
                  <a:srgbClr val="DAF0BD"/>
                </a:gs>
                <a:gs pos="50000">
                  <a:srgbClr val="99D549"/>
                </a:gs>
                <a:gs pos="100000">
                  <a:srgbClr val="DAF0B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>
                  <a:latin typeface="HY동녘M" pitchFamily="18" charset="-127"/>
                </a:rPr>
                <a:t>필드</a:t>
              </a:r>
              <a:r>
                <a:rPr lang="en-US" altLang="ko-KR" sz="2000">
                  <a:latin typeface="HY동녘M" pitchFamily="18" charset="-127"/>
                </a:rPr>
                <a:t>1</a:t>
              </a:r>
              <a:endParaRPr lang="ko-KR" altLang="en-US" sz="2000">
                <a:latin typeface="HY동녘M" pitchFamily="18" charset="-127"/>
              </a:endParaRPr>
            </a:p>
          </p:txBody>
        </p:sp>
      </p:grpSp>
      <p:grpSp>
        <p:nvGrpSpPr>
          <p:cNvPr id="21511" name="Group 19">
            <a:extLst>
              <a:ext uri="{FF2B5EF4-FFF2-40B4-BE49-F238E27FC236}">
                <a16:creationId xmlns:a16="http://schemas.microsoft.com/office/drawing/2014/main" id="{3E7DECE8-3181-8415-4BFA-E15D886493E9}"/>
              </a:ext>
            </a:extLst>
          </p:cNvPr>
          <p:cNvGrpSpPr>
            <a:grpSpLocks/>
          </p:cNvGrpSpPr>
          <p:nvPr/>
        </p:nvGrpSpPr>
        <p:grpSpPr bwMode="auto">
          <a:xfrm>
            <a:off x="6140450" y="4268788"/>
            <a:ext cx="806450" cy="1908175"/>
            <a:chOff x="4152" y="2991"/>
            <a:chExt cx="679" cy="1215"/>
          </a:xfrm>
        </p:grpSpPr>
        <p:sp>
          <p:nvSpPr>
            <p:cNvPr id="21546" name="Freeform 20">
              <a:extLst>
                <a:ext uri="{FF2B5EF4-FFF2-40B4-BE49-F238E27FC236}">
                  <a16:creationId xmlns:a16="http://schemas.microsoft.com/office/drawing/2014/main" id="{41525E49-5242-FE28-E433-E542EE0E4FF5}"/>
                </a:ext>
              </a:extLst>
            </p:cNvPr>
            <p:cNvSpPr>
              <a:spLocks/>
            </p:cNvSpPr>
            <p:nvPr/>
          </p:nvSpPr>
          <p:spPr bwMode="gray">
            <a:xfrm>
              <a:off x="4213" y="4115"/>
              <a:ext cx="557" cy="91"/>
            </a:xfrm>
            <a:custGeom>
              <a:avLst/>
              <a:gdLst>
                <a:gd name="T0" fmla="*/ 0 w 1120"/>
                <a:gd name="T1" fmla="*/ 0 h 252"/>
                <a:gd name="T2" fmla="*/ 0 w 1120"/>
                <a:gd name="T3" fmla="*/ 0 h 252"/>
                <a:gd name="T4" fmla="*/ 0 w 1120"/>
                <a:gd name="T5" fmla="*/ 0 h 252"/>
                <a:gd name="T6" fmla="*/ 0 w 1120"/>
                <a:gd name="T7" fmla="*/ 0 h 252"/>
                <a:gd name="T8" fmla="*/ 0 w 1120"/>
                <a:gd name="T9" fmla="*/ 0 h 252"/>
                <a:gd name="T10" fmla="*/ 0 w 1120"/>
                <a:gd name="T11" fmla="*/ 0 h 252"/>
                <a:gd name="T12" fmla="*/ 0 w 1120"/>
                <a:gd name="T13" fmla="*/ 0 h 252"/>
                <a:gd name="T14" fmla="*/ 0 w 1120"/>
                <a:gd name="T15" fmla="*/ 0 h 252"/>
                <a:gd name="T16" fmla="*/ 0 w 1120"/>
                <a:gd name="T17" fmla="*/ 0 h 252"/>
                <a:gd name="T18" fmla="*/ 0 w 1120"/>
                <a:gd name="T19" fmla="*/ 0 h 252"/>
                <a:gd name="T20" fmla="*/ 0 w 1120"/>
                <a:gd name="T21" fmla="*/ 0 h 252"/>
                <a:gd name="T22" fmla="*/ 0 w 1120"/>
                <a:gd name="T23" fmla="*/ 0 h 252"/>
                <a:gd name="T24" fmla="*/ 0 w 1120"/>
                <a:gd name="T25" fmla="*/ 0 h 252"/>
                <a:gd name="T26" fmla="*/ 0 w 1120"/>
                <a:gd name="T27" fmla="*/ 0 h 252"/>
                <a:gd name="T28" fmla="*/ 0 w 1120"/>
                <a:gd name="T29" fmla="*/ 0 h 252"/>
                <a:gd name="T30" fmla="*/ 0 w 1120"/>
                <a:gd name="T31" fmla="*/ 0 h 252"/>
                <a:gd name="T32" fmla="*/ 0 w 1120"/>
                <a:gd name="T33" fmla="*/ 0 h 252"/>
                <a:gd name="T34" fmla="*/ 0 w 1120"/>
                <a:gd name="T35" fmla="*/ 0 h 252"/>
                <a:gd name="T36" fmla="*/ 0 w 1120"/>
                <a:gd name="T37" fmla="*/ 0 h 252"/>
                <a:gd name="T38" fmla="*/ 0 w 1120"/>
                <a:gd name="T39" fmla="*/ 0 h 252"/>
                <a:gd name="T40" fmla="*/ 0 w 1120"/>
                <a:gd name="T41" fmla="*/ 0 h 252"/>
                <a:gd name="T42" fmla="*/ 0 w 1120"/>
                <a:gd name="T43" fmla="*/ 0 h 252"/>
                <a:gd name="T44" fmla="*/ 0 w 1120"/>
                <a:gd name="T45" fmla="*/ 0 h 252"/>
                <a:gd name="T46" fmla="*/ 0 w 1120"/>
                <a:gd name="T47" fmla="*/ 0 h 252"/>
                <a:gd name="T48" fmla="*/ 0 w 1120"/>
                <a:gd name="T49" fmla="*/ 0 h 252"/>
                <a:gd name="T50" fmla="*/ 0 w 1120"/>
                <a:gd name="T51" fmla="*/ 0 h 252"/>
                <a:gd name="T52" fmla="*/ 0 w 1120"/>
                <a:gd name="T53" fmla="*/ 0 h 252"/>
                <a:gd name="T54" fmla="*/ 0 w 1120"/>
                <a:gd name="T55" fmla="*/ 0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47" name="Rectangle 21">
              <a:extLst>
                <a:ext uri="{FF2B5EF4-FFF2-40B4-BE49-F238E27FC236}">
                  <a16:creationId xmlns:a16="http://schemas.microsoft.com/office/drawing/2014/main" id="{03DEF55B-79DB-5740-45C3-1841ACCAA73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52" y="2991"/>
              <a:ext cx="679" cy="1179"/>
            </a:xfrm>
            <a:prstGeom prst="rect">
              <a:avLst/>
            </a:prstGeom>
            <a:gradFill rotWithShape="1">
              <a:gsLst>
                <a:gs pos="0">
                  <a:srgbClr val="DAF0BD"/>
                </a:gs>
                <a:gs pos="50000">
                  <a:srgbClr val="99D549"/>
                </a:gs>
                <a:gs pos="100000">
                  <a:srgbClr val="DAF0B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>
                  <a:latin typeface="HY동녘M" pitchFamily="18" charset="-127"/>
                </a:rPr>
                <a:t>필드</a:t>
              </a:r>
              <a:r>
                <a:rPr lang="en-US" altLang="ko-KR" sz="2000">
                  <a:latin typeface="HY동녘M" pitchFamily="18" charset="-127"/>
                </a:rPr>
                <a:t>2</a:t>
              </a:r>
              <a:endParaRPr lang="ko-KR" altLang="en-US" sz="2000">
                <a:latin typeface="HY동녘M" pitchFamily="18" charset="-127"/>
              </a:endParaRPr>
            </a:p>
          </p:txBody>
        </p:sp>
      </p:grpSp>
      <p:grpSp>
        <p:nvGrpSpPr>
          <p:cNvPr id="21512" name="Group 22">
            <a:extLst>
              <a:ext uri="{FF2B5EF4-FFF2-40B4-BE49-F238E27FC236}">
                <a16:creationId xmlns:a16="http://schemas.microsoft.com/office/drawing/2014/main" id="{E4D3B383-60A5-A0AE-C773-BC0BBA7BCCFF}"/>
              </a:ext>
            </a:extLst>
          </p:cNvPr>
          <p:cNvGrpSpPr>
            <a:grpSpLocks/>
          </p:cNvGrpSpPr>
          <p:nvPr/>
        </p:nvGrpSpPr>
        <p:grpSpPr bwMode="auto">
          <a:xfrm>
            <a:off x="7337425" y="4268788"/>
            <a:ext cx="806450" cy="1908175"/>
            <a:chOff x="4923" y="2991"/>
            <a:chExt cx="679" cy="1215"/>
          </a:xfrm>
        </p:grpSpPr>
        <p:sp>
          <p:nvSpPr>
            <p:cNvPr id="21544" name="Freeform 23">
              <a:extLst>
                <a:ext uri="{FF2B5EF4-FFF2-40B4-BE49-F238E27FC236}">
                  <a16:creationId xmlns:a16="http://schemas.microsoft.com/office/drawing/2014/main" id="{050FD134-B377-25A7-2AF5-EB453F62409F}"/>
                </a:ext>
              </a:extLst>
            </p:cNvPr>
            <p:cNvSpPr>
              <a:spLocks/>
            </p:cNvSpPr>
            <p:nvPr/>
          </p:nvSpPr>
          <p:spPr bwMode="gray">
            <a:xfrm>
              <a:off x="4984" y="4115"/>
              <a:ext cx="557" cy="91"/>
            </a:xfrm>
            <a:custGeom>
              <a:avLst/>
              <a:gdLst>
                <a:gd name="T0" fmla="*/ 0 w 1120"/>
                <a:gd name="T1" fmla="*/ 0 h 252"/>
                <a:gd name="T2" fmla="*/ 0 w 1120"/>
                <a:gd name="T3" fmla="*/ 0 h 252"/>
                <a:gd name="T4" fmla="*/ 0 w 1120"/>
                <a:gd name="T5" fmla="*/ 0 h 252"/>
                <a:gd name="T6" fmla="*/ 0 w 1120"/>
                <a:gd name="T7" fmla="*/ 0 h 252"/>
                <a:gd name="T8" fmla="*/ 0 w 1120"/>
                <a:gd name="T9" fmla="*/ 0 h 252"/>
                <a:gd name="T10" fmla="*/ 0 w 1120"/>
                <a:gd name="T11" fmla="*/ 0 h 252"/>
                <a:gd name="T12" fmla="*/ 0 w 1120"/>
                <a:gd name="T13" fmla="*/ 0 h 252"/>
                <a:gd name="T14" fmla="*/ 0 w 1120"/>
                <a:gd name="T15" fmla="*/ 0 h 252"/>
                <a:gd name="T16" fmla="*/ 0 w 1120"/>
                <a:gd name="T17" fmla="*/ 0 h 252"/>
                <a:gd name="T18" fmla="*/ 0 w 1120"/>
                <a:gd name="T19" fmla="*/ 0 h 252"/>
                <a:gd name="T20" fmla="*/ 0 w 1120"/>
                <a:gd name="T21" fmla="*/ 0 h 252"/>
                <a:gd name="T22" fmla="*/ 0 w 1120"/>
                <a:gd name="T23" fmla="*/ 0 h 252"/>
                <a:gd name="T24" fmla="*/ 0 w 1120"/>
                <a:gd name="T25" fmla="*/ 0 h 252"/>
                <a:gd name="T26" fmla="*/ 0 w 1120"/>
                <a:gd name="T27" fmla="*/ 0 h 252"/>
                <a:gd name="T28" fmla="*/ 0 w 1120"/>
                <a:gd name="T29" fmla="*/ 0 h 252"/>
                <a:gd name="T30" fmla="*/ 0 w 1120"/>
                <a:gd name="T31" fmla="*/ 0 h 252"/>
                <a:gd name="T32" fmla="*/ 0 w 1120"/>
                <a:gd name="T33" fmla="*/ 0 h 252"/>
                <a:gd name="T34" fmla="*/ 0 w 1120"/>
                <a:gd name="T35" fmla="*/ 0 h 252"/>
                <a:gd name="T36" fmla="*/ 0 w 1120"/>
                <a:gd name="T37" fmla="*/ 0 h 252"/>
                <a:gd name="T38" fmla="*/ 0 w 1120"/>
                <a:gd name="T39" fmla="*/ 0 h 252"/>
                <a:gd name="T40" fmla="*/ 0 w 1120"/>
                <a:gd name="T41" fmla="*/ 0 h 252"/>
                <a:gd name="T42" fmla="*/ 0 w 1120"/>
                <a:gd name="T43" fmla="*/ 0 h 252"/>
                <a:gd name="T44" fmla="*/ 0 w 1120"/>
                <a:gd name="T45" fmla="*/ 0 h 252"/>
                <a:gd name="T46" fmla="*/ 0 w 1120"/>
                <a:gd name="T47" fmla="*/ 0 h 252"/>
                <a:gd name="T48" fmla="*/ 0 w 1120"/>
                <a:gd name="T49" fmla="*/ 0 h 252"/>
                <a:gd name="T50" fmla="*/ 0 w 1120"/>
                <a:gd name="T51" fmla="*/ 0 h 252"/>
                <a:gd name="T52" fmla="*/ 0 w 1120"/>
                <a:gd name="T53" fmla="*/ 0 h 252"/>
                <a:gd name="T54" fmla="*/ 0 w 1120"/>
                <a:gd name="T55" fmla="*/ 0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45" name="Rectangle 24">
              <a:extLst>
                <a:ext uri="{FF2B5EF4-FFF2-40B4-BE49-F238E27FC236}">
                  <a16:creationId xmlns:a16="http://schemas.microsoft.com/office/drawing/2014/main" id="{4444B2D8-645B-3ACA-2CD2-F144E051CCF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23" y="2991"/>
              <a:ext cx="679" cy="1179"/>
            </a:xfrm>
            <a:prstGeom prst="rect">
              <a:avLst/>
            </a:prstGeom>
            <a:gradFill rotWithShape="1">
              <a:gsLst>
                <a:gs pos="0">
                  <a:srgbClr val="DAF0BD"/>
                </a:gs>
                <a:gs pos="50000">
                  <a:srgbClr val="99D549"/>
                </a:gs>
                <a:gs pos="100000">
                  <a:srgbClr val="DAF0B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>
                  <a:latin typeface="HY동녘M" pitchFamily="18" charset="-127"/>
                </a:rPr>
                <a:t>필드</a:t>
              </a:r>
              <a:r>
                <a:rPr lang="en-US" altLang="ko-KR" sz="2000">
                  <a:latin typeface="HY동녘M" pitchFamily="18" charset="-127"/>
                </a:rPr>
                <a:t>3</a:t>
              </a:r>
              <a:endParaRPr lang="ko-KR" altLang="en-US" sz="2000">
                <a:latin typeface="HY동녘M" pitchFamily="18" charset="-127"/>
              </a:endParaRPr>
            </a:p>
          </p:txBody>
        </p:sp>
      </p:grpSp>
      <p:grpSp>
        <p:nvGrpSpPr>
          <p:cNvPr id="21513" name="Group 43">
            <a:extLst>
              <a:ext uri="{FF2B5EF4-FFF2-40B4-BE49-F238E27FC236}">
                <a16:creationId xmlns:a16="http://schemas.microsoft.com/office/drawing/2014/main" id="{66CBAAE9-478E-F12F-5559-FAF6223652A3}"/>
              </a:ext>
            </a:extLst>
          </p:cNvPr>
          <p:cNvGrpSpPr>
            <a:grpSpLocks/>
          </p:cNvGrpSpPr>
          <p:nvPr/>
        </p:nvGrpSpPr>
        <p:grpSpPr bwMode="auto">
          <a:xfrm>
            <a:off x="1093788" y="2797175"/>
            <a:ext cx="2236787" cy="877888"/>
            <a:chOff x="596" y="1824"/>
            <a:chExt cx="1440" cy="562"/>
          </a:xfrm>
        </p:grpSpPr>
        <p:sp>
          <p:nvSpPr>
            <p:cNvPr id="21542" name="Freeform 26">
              <a:extLst>
                <a:ext uri="{FF2B5EF4-FFF2-40B4-BE49-F238E27FC236}">
                  <a16:creationId xmlns:a16="http://schemas.microsoft.com/office/drawing/2014/main" id="{15044BE7-1ED2-5169-4861-DFA587DAEF2A}"/>
                </a:ext>
              </a:extLst>
            </p:cNvPr>
            <p:cNvSpPr>
              <a:spLocks/>
            </p:cNvSpPr>
            <p:nvPr/>
          </p:nvSpPr>
          <p:spPr bwMode="gray">
            <a:xfrm>
              <a:off x="681" y="2196"/>
              <a:ext cx="1270" cy="190"/>
            </a:xfrm>
            <a:custGeom>
              <a:avLst/>
              <a:gdLst>
                <a:gd name="T0" fmla="*/ 5062 w 1120"/>
                <a:gd name="T1" fmla="*/ 8 h 252"/>
                <a:gd name="T2" fmla="*/ 5040 w 1120"/>
                <a:gd name="T3" fmla="*/ 8 h 252"/>
                <a:gd name="T4" fmla="*/ 4967 w 1120"/>
                <a:gd name="T5" fmla="*/ 8 h 252"/>
                <a:gd name="T6" fmla="*/ 4855 w 1120"/>
                <a:gd name="T7" fmla="*/ 8 h 252"/>
                <a:gd name="T8" fmla="*/ 4693 w 1120"/>
                <a:gd name="T9" fmla="*/ 8 h 252"/>
                <a:gd name="T10" fmla="*/ 4485 w 1120"/>
                <a:gd name="T11" fmla="*/ 8 h 252"/>
                <a:gd name="T12" fmla="*/ 4243 w 1120"/>
                <a:gd name="T13" fmla="*/ 8 h 252"/>
                <a:gd name="T14" fmla="*/ 3959 w 1120"/>
                <a:gd name="T15" fmla="*/ 8 h 252"/>
                <a:gd name="T16" fmla="*/ 3639 w 1120"/>
                <a:gd name="T17" fmla="*/ 6 h 252"/>
                <a:gd name="T18" fmla="*/ 3301 w 1120"/>
                <a:gd name="T19" fmla="*/ 6 h 252"/>
                <a:gd name="T20" fmla="*/ 2920 w 1120"/>
                <a:gd name="T21" fmla="*/ 6 h 252"/>
                <a:gd name="T22" fmla="*/ 2507 w 1120"/>
                <a:gd name="T23" fmla="*/ 6 h 252"/>
                <a:gd name="T24" fmla="*/ 2103 w 1120"/>
                <a:gd name="T25" fmla="*/ 6 h 252"/>
                <a:gd name="T26" fmla="*/ 1732 w 1120"/>
                <a:gd name="T27" fmla="*/ 6 h 252"/>
                <a:gd name="T28" fmla="*/ 1391 w 1120"/>
                <a:gd name="T29" fmla="*/ 6 h 252"/>
                <a:gd name="T30" fmla="*/ 1076 w 1120"/>
                <a:gd name="T31" fmla="*/ 8 h 252"/>
                <a:gd name="T32" fmla="*/ 807 w 1120"/>
                <a:gd name="T33" fmla="*/ 8 h 252"/>
                <a:gd name="T34" fmla="*/ 573 w 1120"/>
                <a:gd name="T35" fmla="*/ 8 h 252"/>
                <a:gd name="T36" fmla="*/ 367 w 1120"/>
                <a:gd name="T37" fmla="*/ 8 h 252"/>
                <a:gd name="T38" fmla="*/ 209 w 1120"/>
                <a:gd name="T39" fmla="*/ 8 h 252"/>
                <a:gd name="T40" fmla="*/ 88 w 1120"/>
                <a:gd name="T41" fmla="*/ 8 h 252"/>
                <a:gd name="T42" fmla="*/ 26 w 1120"/>
                <a:gd name="T43" fmla="*/ 8 h 252"/>
                <a:gd name="T44" fmla="*/ 0 w 1120"/>
                <a:gd name="T45" fmla="*/ 8 h 252"/>
                <a:gd name="T46" fmla="*/ 0 w 1120"/>
                <a:gd name="T47" fmla="*/ 2 h 252"/>
                <a:gd name="T48" fmla="*/ 2528 w 1120"/>
                <a:gd name="T49" fmla="*/ 0 h 252"/>
                <a:gd name="T50" fmla="*/ 5062 w 1120"/>
                <a:gd name="T51" fmla="*/ 2 h 252"/>
                <a:gd name="T52" fmla="*/ 5062 w 1120"/>
                <a:gd name="T53" fmla="*/ 8 h 252"/>
                <a:gd name="T54" fmla="*/ 5062 w 1120"/>
                <a:gd name="T55" fmla="*/ 8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E6CD7C41-3417-B72E-0524-EBAA316004C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96" y="1824"/>
              <a:ext cx="1440" cy="480"/>
            </a:xfrm>
            <a:prstGeom prst="rect">
              <a:avLst/>
            </a:prstGeom>
            <a:gradFill rotWithShape="1">
              <a:gsLst>
                <a:gs pos="0">
                  <a:srgbClr val="EBE115">
                    <a:gamma/>
                    <a:tint val="30196"/>
                    <a:invGamma/>
                  </a:srgbClr>
                </a:gs>
                <a:gs pos="50000">
                  <a:srgbClr val="EBE115"/>
                </a:gs>
                <a:gs pos="100000">
                  <a:srgbClr val="EBE115">
                    <a:gamma/>
                    <a:tint val="30196"/>
                    <a:invGamma/>
                  </a:srgbClr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r>
                <a:rPr lang="ko-KR" altLang="en-US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HY동녘M" pitchFamily="18" charset="-127"/>
                  <a:ea typeface="HY동녘M" pitchFamily="18" charset="-127"/>
                </a:rPr>
                <a:t>레코드</a:t>
              </a:r>
              <a:r>
                <a:rPr lang="en-US" altLang="ko-KR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HY동녘M" pitchFamily="18" charset="-127"/>
                  <a:ea typeface="HY동녘M" pitchFamily="18" charset="-127"/>
                </a:rPr>
                <a:t>1</a:t>
              </a:r>
            </a:p>
          </p:txBody>
        </p:sp>
      </p:grpSp>
      <p:grpSp>
        <p:nvGrpSpPr>
          <p:cNvPr id="21514" name="Group 44">
            <a:extLst>
              <a:ext uri="{FF2B5EF4-FFF2-40B4-BE49-F238E27FC236}">
                <a16:creationId xmlns:a16="http://schemas.microsoft.com/office/drawing/2014/main" id="{2120840A-615E-F9F6-1D39-4C4E43DDC112}"/>
              </a:ext>
            </a:extLst>
          </p:cNvPr>
          <p:cNvGrpSpPr>
            <a:grpSpLocks/>
          </p:cNvGrpSpPr>
          <p:nvPr/>
        </p:nvGrpSpPr>
        <p:grpSpPr bwMode="auto">
          <a:xfrm>
            <a:off x="5407025" y="2797175"/>
            <a:ext cx="2236788" cy="877888"/>
            <a:chOff x="3374" y="1824"/>
            <a:chExt cx="1440" cy="562"/>
          </a:xfrm>
        </p:grpSpPr>
        <p:sp>
          <p:nvSpPr>
            <p:cNvPr id="21540" name="Freeform 29">
              <a:extLst>
                <a:ext uri="{FF2B5EF4-FFF2-40B4-BE49-F238E27FC236}">
                  <a16:creationId xmlns:a16="http://schemas.microsoft.com/office/drawing/2014/main" id="{863C5A6C-4870-C0FB-5339-67AEFFFD31F1}"/>
                </a:ext>
              </a:extLst>
            </p:cNvPr>
            <p:cNvSpPr>
              <a:spLocks/>
            </p:cNvSpPr>
            <p:nvPr/>
          </p:nvSpPr>
          <p:spPr bwMode="gray">
            <a:xfrm>
              <a:off x="3459" y="2196"/>
              <a:ext cx="1270" cy="190"/>
            </a:xfrm>
            <a:custGeom>
              <a:avLst/>
              <a:gdLst>
                <a:gd name="T0" fmla="*/ 5062 w 1120"/>
                <a:gd name="T1" fmla="*/ 8 h 252"/>
                <a:gd name="T2" fmla="*/ 5040 w 1120"/>
                <a:gd name="T3" fmla="*/ 8 h 252"/>
                <a:gd name="T4" fmla="*/ 4967 w 1120"/>
                <a:gd name="T5" fmla="*/ 8 h 252"/>
                <a:gd name="T6" fmla="*/ 4855 w 1120"/>
                <a:gd name="T7" fmla="*/ 8 h 252"/>
                <a:gd name="T8" fmla="*/ 4693 w 1120"/>
                <a:gd name="T9" fmla="*/ 8 h 252"/>
                <a:gd name="T10" fmla="*/ 4485 w 1120"/>
                <a:gd name="T11" fmla="*/ 8 h 252"/>
                <a:gd name="T12" fmla="*/ 4243 w 1120"/>
                <a:gd name="T13" fmla="*/ 8 h 252"/>
                <a:gd name="T14" fmla="*/ 3959 w 1120"/>
                <a:gd name="T15" fmla="*/ 8 h 252"/>
                <a:gd name="T16" fmla="*/ 3639 w 1120"/>
                <a:gd name="T17" fmla="*/ 6 h 252"/>
                <a:gd name="T18" fmla="*/ 3301 w 1120"/>
                <a:gd name="T19" fmla="*/ 6 h 252"/>
                <a:gd name="T20" fmla="*/ 2920 w 1120"/>
                <a:gd name="T21" fmla="*/ 6 h 252"/>
                <a:gd name="T22" fmla="*/ 2507 w 1120"/>
                <a:gd name="T23" fmla="*/ 6 h 252"/>
                <a:gd name="T24" fmla="*/ 2103 w 1120"/>
                <a:gd name="T25" fmla="*/ 6 h 252"/>
                <a:gd name="T26" fmla="*/ 1732 w 1120"/>
                <a:gd name="T27" fmla="*/ 6 h 252"/>
                <a:gd name="T28" fmla="*/ 1391 w 1120"/>
                <a:gd name="T29" fmla="*/ 6 h 252"/>
                <a:gd name="T30" fmla="*/ 1076 w 1120"/>
                <a:gd name="T31" fmla="*/ 8 h 252"/>
                <a:gd name="T32" fmla="*/ 807 w 1120"/>
                <a:gd name="T33" fmla="*/ 8 h 252"/>
                <a:gd name="T34" fmla="*/ 573 w 1120"/>
                <a:gd name="T35" fmla="*/ 8 h 252"/>
                <a:gd name="T36" fmla="*/ 367 w 1120"/>
                <a:gd name="T37" fmla="*/ 8 h 252"/>
                <a:gd name="T38" fmla="*/ 209 w 1120"/>
                <a:gd name="T39" fmla="*/ 8 h 252"/>
                <a:gd name="T40" fmla="*/ 88 w 1120"/>
                <a:gd name="T41" fmla="*/ 8 h 252"/>
                <a:gd name="T42" fmla="*/ 26 w 1120"/>
                <a:gd name="T43" fmla="*/ 8 h 252"/>
                <a:gd name="T44" fmla="*/ 0 w 1120"/>
                <a:gd name="T45" fmla="*/ 8 h 252"/>
                <a:gd name="T46" fmla="*/ 0 w 1120"/>
                <a:gd name="T47" fmla="*/ 2 h 252"/>
                <a:gd name="T48" fmla="*/ 2528 w 1120"/>
                <a:gd name="T49" fmla="*/ 0 h 252"/>
                <a:gd name="T50" fmla="*/ 5062 w 1120"/>
                <a:gd name="T51" fmla="*/ 2 h 252"/>
                <a:gd name="T52" fmla="*/ 5062 w 1120"/>
                <a:gd name="T53" fmla="*/ 8 h 252"/>
                <a:gd name="T54" fmla="*/ 5062 w 1120"/>
                <a:gd name="T55" fmla="*/ 8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Rectangle 30">
              <a:extLst>
                <a:ext uri="{FF2B5EF4-FFF2-40B4-BE49-F238E27FC236}">
                  <a16:creationId xmlns:a16="http://schemas.microsoft.com/office/drawing/2014/main" id="{3C46D8F5-F849-502C-10B1-193B8647401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374" y="1824"/>
              <a:ext cx="1440" cy="480"/>
            </a:xfrm>
            <a:prstGeom prst="rect">
              <a:avLst/>
            </a:prstGeom>
            <a:gradFill rotWithShape="1">
              <a:gsLst>
                <a:gs pos="0">
                  <a:srgbClr val="FFCC00">
                    <a:gamma/>
                    <a:tint val="30196"/>
                    <a:invGamma/>
                  </a:srgbClr>
                </a:gs>
                <a:gs pos="50000">
                  <a:srgbClr val="FFCC00"/>
                </a:gs>
                <a:gs pos="100000">
                  <a:srgbClr val="FFCC00">
                    <a:gamma/>
                    <a:tint val="30196"/>
                    <a:invGamma/>
                  </a:srgbClr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r>
                <a:rPr lang="ko-KR" altLang="en-US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HY동녘M" pitchFamily="18" charset="-127"/>
                  <a:ea typeface="HY동녘M" pitchFamily="18" charset="-127"/>
                </a:rPr>
                <a:t>레코드</a:t>
              </a:r>
              <a:r>
                <a:rPr lang="en-US" altLang="ko-KR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HY동녘M" pitchFamily="18" charset="-127"/>
                  <a:ea typeface="HY동녘M" pitchFamily="18" charset="-127"/>
                </a:rPr>
                <a:t>n</a:t>
              </a:r>
            </a:p>
          </p:txBody>
        </p:sp>
      </p:grpSp>
      <p:grpSp>
        <p:nvGrpSpPr>
          <p:cNvPr id="21515" name="Group 46">
            <a:extLst>
              <a:ext uri="{FF2B5EF4-FFF2-40B4-BE49-F238E27FC236}">
                <a16:creationId xmlns:a16="http://schemas.microsoft.com/office/drawing/2014/main" id="{A9730BBC-8C36-4F24-E532-49382F4E6D6C}"/>
              </a:ext>
            </a:extLst>
          </p:cNvPr>
          <p:cNvGrpSpPr>
            <a:grpSpLocks/>
          </p:cNvGrpSpPr>
          <p:nvPr/>
        </p:nvGrpSpPr>
        <p:grpSpPr bwMode="auto">
          <a:xfrm>
            <a:off x="3000375" y="1447800"/>
            <a:ext cx="2906713" cy="885825"/>
            <a:chOff x="1890" y="912"/>
            <a:chExt cx="1831" cy="558"/>
          </a:xfrm>
        </p:grpSpPr>
        <p:sp>
          <p:nvSpPr>
            <p:cNvPr id="21538" name="Freeform 32">
              <a:extLst>
                <a:ext uri="{FF2B5EF4-FFF2-40B4-BE49-F238E27FC236}">
                  <a16:creationId xmlns:a16="http://schemas.microsoft.com/office/drawing/2014/main" id="{86631F39-781B-2A8C-B773-AD9CFE8B0D98}"/>
                </a:ext>
              </a:extLst>
            </p:cNvPr>
            <p:cNvSpPr>
              <a:spLocks/>
            </p:cNvSpPr>
            <p:nvPr/>
          </p:nvSpPr>
          <p:spPr bwMode="gray">
            <a:xfrm>
              <a:off x="1998" y="1332"/>
              <a:ext cx="1615" cy="138"/>
            </a:xfrm>
            <a:custGeom>
              <a:avLst/>
              <a:gdLst>
                <a:gd name="T0" fmla="*/ 90503 w 1120"/>
                <a:gd name="T1" fmla="*/ 1 h 252"/>
                <a:gd name="T2" fmla="*/ 90150 w 1120"/>
                <a:gd name="T3" fmla="*/ 1 h 252"/>
                <a:gd name="T4" fmla="*/ 88897 w 1120"/>
                <a:gd name="T5" fmla="*/ 1 h 252"/>
                <a:gd name="T6" fmla="*/ 86818 w 1120"/>
                <a:gd name="T7" fmla="*/ 1 h 252"/>
                <a:gd name="T8" fmla="*/ 83902 w 1120"/>
                <a:gd name="T9" fmla="*/ 1 h 252"/>
                <a:gd name="T10" fmla="*/ 80133 w 1120"/>
                <a:gd name="T11" fmla="*/ 1 h 252"/>
                <a:gd name="T12" fmla="*/ 75818 w 1120"/>
                <a:gd name="T13" fmla="*/ 1 h 252"/>
                <a:gd name="T14" fmla="*/ 70790 w 1120"/>
                <a:gd name="T15" fmla="*/ 1 h 252"/>
                <a:gd name="T16" fmla="*/ 65136 w 1120"/>
                <a:gd name="T17" fmla="*/ 1 h 252"/>
                <a:gd name="T18" fmla="*/ 58986 w 1120"/>
                <a:gd name="T19" fmla="*/ 1 h 252"/>
                <a:gd name="T20" fmla="*/ 52235 w 1120"/>
                <a:gd name="T21" fmla="*/ 1 h 252"/>
                <a:gd name="T22" fmla="*/ 44929 w 1120"/>
                <a:gd name="T23" fmla="*/ 1 h 252"/>
                <a:gd name="T24" fmla="*/ 37642 w 1120"/>
                <a:gd name="T25" fmla="*/ 1 h 252"/>
                <a:gd name="T26" fmla="*/ 31050 w 1120"/>
                <a:gd name="T27" fmla="*/ 1 h 252"/>
                <a:gd name="T28" fmla="*/ 24874 w 1120"/>
                <a:gd name="T29" fmla="*/ 1 h 252"/>
                <a:gd name="T30" fmla="*/ 19243 w 1120"/>
                <a:gd name="T31" fmla="*/ 1 h 252"/>
                <a:gd name="T32" fmla="*/ 14407 w 1120"/>
                <a:gd name="T33" fmla="*/ 1 h 252"/>
                <a:gd name="T34" fmla="*/ 10185 w 1120"/>
                <a:gd name="T35" fmla="*/ 1 h 252"/>
                <a:gd name="T36" fmla="*/ 6596 w 1120"/>
                <a:gd name="T37" fmla="*/ 1 h 252"/>
                <a:gd name="T38" fmla="*/ 3706 w 1120"/>
                <a:gd name="T39" fmla="*/ 1 h 252"/>
                <a:gd name="T40" fmla="*/ 1647 w 1120"/>
                <a:gd name="T41" fmla="*/ 1 h 252"/>
                <a:gd name="T42" fmla="*/ 508 w 1120"/>
                <a:gd name="T43" fmla="*/ 1 h 252"/>
                <a:gd name="T44" fmla="*/ 0 w 1120"/>
                <a:gd name="T45" fmla="*/ 1 h 252"/>
                <a:gd name="T46" fmla="*/ 0 w 1120"/>
                <a:gd name="T47" fmla="*/ 1 h 252"/>
                <a:gd name="T48" fmla="*/ 45291 w 1120"/>
                <a:gd name="T49" fmla="*/ 0 h 252"/>
                <a:gd name="T50" fmla="*/ 90503 w 1120"/>
                <a:gd name="T51" fmla="*/ 1 h 252"/>
                <a:gd name="T52" fmla="*/ 90503 w 1120"/>
                <a:gd name="T53" fmla="*/ 1 h 252"/>
                <a:gd name="T54" fmla="*/ 90503 w 1120"/>
                <a:gd name="T55" fmla="*/ 1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Rectangle 33">
              <a:extLst>
                <a:ext uri="{FF2B5EF4-FFF2-40B4-BE49-F238E27FC236}">
                  <a16:creationId xmlns:a16="http://schemas.microsoft.com/office/drawing/2014/main" id="{B5B16ED8-16F8-A1DE-2FD0-B021751D5FA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890" y="912"/>
              <a:ext cx="1831" cy="495"/>
            </a:xfrm>
            <a:prstGeom prst="rect">
              <a:avLst/>
            </a:prstGeom>
            <a:gradFill rotWithShape="1">
              <a:gsLst>
                <a:gs pos="0">
                  <a:srgbClr val="F7D6A1">
                    <a:gamma/>
                    <a:tint val="39216"/>
                    <a:invGamma/>
                  </a:srgbClr>
                </a:gs>
                <a:gs pos="50000">
                  <a:srgbClr val="F7D6A1"/>
                </a:gs>
                <a:gs pos="100000">
                  <a:srgbClr val="F7D6A1">
                    <a:gamma/>
                    <a:tint val="39216"/>
                    <a:invGamma/>
                  </a:srgbClr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r>
                <a:rPr lang="ko-KR" alt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HY동녘M" pitchFamily="18" charset="-127"/>
                  <a:ea typeface="HY동녘M" pitchFamily="18" charset="-127"/>
                </a:rPr>
                <a:t>화일</a:t>
              </a:r>
              <a:endParaRPr lang="en-US" altLang="ko-K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Y동녘M" pitchFamily="18" charset="-127"/>
                <a:ea typeface="HY동녘M" pitchFamily="18" charset="-127"/>
              </a:endParaRPr>
            </a:p>
          </p:txBody>
        </p:sp>
      </p:grpSp>
      <p:cxnSp>
        <p:nvCxnSpPr>
          <p:cNvPr id="21516" name="AutoShape 34">
            <a:extLst>
              <a:ext uri="{FF2B5EF4-FFF2-40B4-BE49-F238E27FC236}">
                <a16:creationId xmlns:a16="http://schemas.microsoft.com/office/drawing/2014/main" id="{BAD133BF-BD13-6D73-B97C-4BDF4244C3FA}"/>
              </a:ext>
            </a:extLst>
          </p:cNvPr>
          <p:cNvCxnSpPr>
            <a:cxnSpLocks noChangeShapeType="1"/>
            <a:stCxn id="30" idx="2"/>
          </p:cNvCxnSpPr>
          <p:nvPr/>
        </p:nvCxnSpPr>
        <p:spPr bwMode="auto">
          <a:xfrm rot="5400000">
            <a:off x="1265238" y="3297237"/>
            <a:ext cx="698500" cy="11969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7" name="AutoShape 35">
            <a:extLst>
              <a:ext uri="{FF2B5EF4-FFF2-40B4-BE49-F238E27FC236}">
                <a16:creationId xmlns:a16="http://schemas.microsoft.com/office/drawing/2014/main" id="{69780886-4FF3-7CB0-DA3B-F355161CF451}"/>
              </a:ext>
            </a:extLst>
          </p:cNvPr>
          <p:cNvCxnSpPr>
            <a:cxnSpLocks noChangeShapeType="1"/>
            <a:stCxn id="30" idx="2"/>
          </p:cNvCxnSpPr>
          <p:nvPr/>
        </p:nvCxnSpPr>
        <p:spPr bwMode="auto">
          <a:xfrm rot="5400000">
            <a:off x="1863725" y="3895725"/>
            <a:ext cx="698500" cy="0"/>
          </a:xfrm>
          <a:prstGeom prst="straightConnector1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8" name="AutoShape 36">
            <a:extLst>
              <a:ext uri="{FF2B5EF4-FFF2-40B4-BE49-F238E27FC236}">
                <a16:creationId xmlns:a16="http://schemas.microsoft.com/office/drawing/2014/main" id="{DA9D52A9-2C7C-6F97-2053-1FA0164C1580}"/>
              </a:ext>
            </a:extLst>
          </p:cNvPr>
          <p:cNvCxnSpPr>
            <a:cxnSpLocks noChangeShapeType="1"/>
            <a:stCxn id="30" idx="2"/>
          </p:cNvCxnSpPr>
          <p:nvPr/>
        </p:nvCxnSpPr>
        <p:spPr bwMode="auto">
          <a:xfrm rot="16200000" flipH="1">
            <a:off x="2462213" y="3297237"/>
            <a:ext cx="698500" cy="11969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9" name="AutoShape 37">
            <a:extLst>
              <a:ext uri="{FF2B5EF4-FFF2-40B4-BE49-F238E27FC236}">
                <a16:creationId xmlns:a16="http://schemas.microsoft.com/office/drawing/2014/main" id="{F7ADA965-64DA-7164-EFF7-F1F7F8736DD3}"/>
              </a:ext>
            </a:extLst>
          </p:cNvPr>
          <p:cNvCxnSpPr>
            <a:cxnSpLocks noChangeShapeType="1"/>
            <a:stCxn id="28" idx="2"/>
          </p:cNvCxnSpPr>
          <p:nvPr/>
        </p:nvCxnSpPr>
        <p:spPr bwMode="auto">
          <a:xfrm rot="5400000">
            <a:off x="5537994" y="3298031"/>
            <a:ext cx="739775" cy="12366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0" name="AutoShape 39">
            <a:extLst>
              <a:ext uri="{FF2B5EF4-FFF2-40B4-BE49-F238E27FC236}">
                <a16:creationId xmlns:a16="http://schemas.microsoft.com/office/drawing/2014/main" id="{3CD75BCE-CD83-8D72-26E5-BCEF5F895355}"/>
              </a:ext>
            </a:extLst>
          </p:cNvPr>
          <p:cNvCxnSpPr>
            <a:cxnSpLocks noChangeShapeType="1"/>
            <a:stCxn id="28" idx="2"/>
          </p:cNvCxnSpPr>
          <p:nvPr/>
        </p:nvCxnSpPr>
        <p:spPr bwMode="auto">
          <a:xfrm rot="16200000" flipH="1">
            <a:off x="6173787" y="3898901"/>
            <a:ext cx="722313" cy="174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1" name="AutoShape 40">
            <a:extLst>
              <a:ext uri="{FF2B5EF4-FFF2-40B4-BE49-F238E27FC236}">
                <a16:creationId xmlns:a16="http://schemas.microsoft.com/office/drawing/2014/main" id="{DDF8BE62-E4CF-5FB6-3516-0C09D3A2574E}"/>
              </a:ext>
            </a:extLst>
          </p:cNvPr>
          <p:cNvCxnSpPr>
            <a:cxnSpLocks noChangeShapeType="1"/>
            <a:stCxn id="28" idx="2"/>
          </p:cNvCxnSpPr>
          <p:nvPr/>
        </p:nvCxnSpPr>
        <p:spPr bwMode="auto">
          <a:xfrm rot="16200000" flipH="1">
            <a:off x="6772275" y="3300413"/>
            <a:ext cx="722313" cy="12144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2" name="AutoShape 41">
            <a:extLst>
              <a:ext uri="{FF2B5EF4-FFF2-40B4-BE49-F238E27FC236}">
                <a16:creationId xmlns:a16="http://schemas.microsoft.com/office/drawing/2014/main" id="{6E97CEF4-EC51-9899-A1E9-8B324BBD4E90}"/>
              </a:ext>
            </a:extLst>
          </p:cNvPr>
          <p:cNvCxnSpPr>
            <a:cxnSpLocks noChangeShapeType="1"/>
            <a:stCxn id="26" idx="2"/>
            <a:endCxn id="30" idx="0"/>
          </p:cNvCxnSpPr>
          <p:nvPr/>
        </p:nvCxnSpPr>
        <p:spPr bwMode="auto">
          <a:xfrm rot="5400000">
            <a:off x="3051175" y="1395413"/>
            <a:ext cx="565150" cy="2241550"/>
          </a:xfrm>
          <a:prstGeom prst="bentConnector3">
            <a:avLst>
              <a:gd name="adj1" fmla="val 49861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3" name="AutoShape 42">
            <a:extLst>
              <a:ext uri="{FF2B5EF4-FFF2-40B4-BE49-F238E27FC236}">
                <a16:creationId xmlns:a16="http://schemas.microsoft.com/office/drawing/2014/main" id="{D5A38675-E75E-8CFF-7FB2-EC3FF2C7E0EC}"/>
              </a:ext>
            </a:extLst>
          </p:cNvPr>
          <p:cNvCxnSpPr>
            <a:cxnSpLocks noChangeShapeType="1"/>
            <a:stCxn id="26" idx="2"/>
            <a:endCxn id="28" idx="0"/>
          </p:cNvCxnSpPr>
          <p:nvPr/>
        </p:nvCxnSpPr>
        <p:spPr bwMode="auto">
          <a:xfrm rot="16200000" flipH="1">
            <a:off x="5208588" y="1479550"/>
            <a:ext cx="563562" cy="2071688"/>
          </a:xfrm>
          <a:prstGeom prst="bentConnector3">
            <a:avLst>
              <a:gd name="adj1" fmla="val 49861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BCDB7661-DC47-6D7D-F6F0-7B0AB58F54AA}"/>
              </a:ext>
            </a:extLst>
          </p:cNvPr>
          <p:cNvSpPr/>
          <p:nvPr/>
        </p:nvSpPr>
        <p:spPr>
          <a:xfrm>
            <a:off x="3643313" y="3071813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F060A07-2EE4-5607-CAE3-C22CC7B25EB0}"/>
              </a:ext>
            </a:extLst>
          </p:cNvPr>
          <p:cNvSpPr/>
          <p:nvPr/>
        </p:nvSpPr>
        <p:spPr>
          <a:xfrm>
            <a:off x="4000500" y="3071813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1D4FB4C2-B0F2-DC54-2871-235F575479CF}"/>
              </a:ext>
            </a:extLst>
          </p:cNvPr>
          <p:cNvSpPr/>
          <p:nvPr/>
        </p:nvSpPr>
        <p:spPr>
          <a:xfrm>
            <a:off x="4357688" y="3071813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93D017A-24DD-E361-46F9-8DADD66D4AA2}"/>
              </a:ext>
            </a:extLst>
          </p:cNvPr>
          <p:cNvSpPr/>
          <p:nvPr/>
        </p:nvSpPr>
        <p:spPr>
          <a:xfrm>
            <a:off x="4714875" y="3071813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395B9FC7-2D8A-E30D-1260-41E60EFB92D1}"/>
              </a:ext>
            </a:extLst>
          </p:cNvPr>
          <p:cNvSpPr/>
          <p:nvPr/>
        </p:nvSpPr>
        <p:spPr>
          <a:xfrm>
            <a:off x="5072063" y="3071813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4997BD9-0550-A68E-172F-342CF88CCA94}"/>
              </a:ext>
            </a:extLst>
          </p:cNvPr>
          <p:cNvSpPr/>
          <p:nvPr/>
        </p:nvSpPr>
        <p:spPr>
          <a:xfrm>
            <a:off x="974725" y="1881188"/>
            <a:ext cx="7766050" cy="4608512"/>
          </a:xfrm>
          <a:prstGeom prst="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8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이재영   </a:t>
            </a:r>
            <a:r>
              <a:rPr lang="en-US" altLang="ko-KR" sz="18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2012096138   031-8041-0551      AI</a:t>
            </a:r>
          </a:p>
          <a:p>
            <a:pPr>
              <a:defRPr/>
            </a:pPr>
            <a:r>
              <a:rPr lang="ko-KR" altLang="en-US" sz="18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장지웅   </a:t>
            </a:r>
            <a:r>
              <a:rPr lang="en-US" altLang="ko-KR" sz="18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2013081194   031-8041-0554      DB</a:t>
            </a:r>
          </a:p>
          <a:p>
            <a:pPr>
              <a:defRPr/>
            </a:pPr>
            <a:r>
              <a:rPr lang="ko-KR" altLang="en-US" sz="18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윤정현   </a:t>
            </a:r>
            <a:r>
              <a:rPr lang="en-US" altLang="ko-KR" sz="18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2013083029   031-8041-0552      C++</a:t>
            </a:r>
          </a:p>
          <a:p>
            <a:pPr algn="ctr">
              <a:defRPr/>
            </a:pPr>
            <a:r>
              <a:rPr lang="en-US" altLang="ko-KR" sz="60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sym typeface="Symbol" panose="05050102010706020507" pitchFamily="18" charset="2"/>
              </a:rPr>
              <a:t></a:t>
            </a:r>
            <a:endParaRPr lang="en-US" altLang="ko-KR" sz="6000" dirty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ctr">
              <a:defRPr/>
            </a:pPr>
            <a:r>
              <a:rPr lang="en-US" altLang="ko-KR" sz="60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sym typeface="Symbol" panose="05050102010706020507" pitchFamily="18" charset="2"/>
              </a:rPr>
              <a:t></a:t>
            </a:r>
          </a:p>
          <a:p>
            <a:pPr algn="ctr">
              <a:defRPr/>
            </a:pPr>
            <a:r>
              <a:rPr lang="en-US" altLang="ko-KR" sz="60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sym typeface="Symbol" panose="05050102010706020507" pitchFamily="18" charset="2"/>
              </a:rPr>
              <a:t>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A82E1C5-EF93-78F7-184D-7703A9EBDE9B}"/>
              </a:ext>
            </a:extLst>
          </p:cNvPr>
          <p:cNvGrpSpPr>
            <a:grpSpLocks/>
          </p:cNvGrpSpPr>
          <p:nvPr/>
        </p:nvGrpSpPr>
        <p:grpSpPr bwMode="auto">
          <a:xfrm>
            <a:off x="912813" y="1077913"/>
            <a:ext cx="5575300" cy="5635625"/>
            <a:chOff x="1329197" y="1391607"/>
            <a:chExt cx="4703450" cy="4755080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C832E6A-CCB8-7C13-EA73-9611B4EBA2BB}"/>
                </a:ext>
              </a:extLst>
            </p:cNvPr>
            <p:cNvSpPr/>
            <p:nvPr/>
          </p:nvSpPr>
          <p:spPr>
            <a:xfrm>
              <a:off x="1329197" y="1434470"/>
              <a:ext cx="839710" cy="471221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36D7E531-8490-44E9-3EFC-A1A6530AF794}"/>
                </a:ext>
              </a:extLst>
            </p:cNvPr>
            <p:cNvSpPr/>
            <p:nvPr/>
          </p:nvSpPr>
          <p:spPr>
            <a:xfrm>
              <a:off x="2222477" y="1391607"/>
              <a:ext cx="1178541" cy="471221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DB7E11A7-5D43-3250-B82E-A5D764734B73}"/>
                </a:ext>
              </a:extLst>
            </p:cNvPr>
            <p:cNvSpPr/>
            <p:nvPr/>
          </p:nvSpPr>
          <p:spPr>
            <a:xfrm>
              <a:off x="3477356" y="1409020"/>
              <a:ext cx="1565584" cy="471221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91273096-E5E1-02B3-1A74-24743567F12D}"/>
                </a:ext>
              </a:extLst>
            </p:cNvPr>
            <p:cNvSpPr/>
            <p:nvPr/>
          </p:nvSpPr>
          <p:spPr>
            <a:xfrm>
              <a:off x="5241149" y="1415717"/>
              <a:ext cx="791498" cy="471221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8C24378-6792-659D-912D-21092CA98E94}"/>
              </a:ext>
            </a:extLst>
          </p:cNvPr>
          <p:cNvCxnSpPr/>
          <p:nvPr/>
        </p:nvCxnSpPr>
        <p:spPr>
          <a:xfrm>
            <a:off x="949325" y="2662238"/>
            <a:ext cx="7726363" cy="0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BFF62AB-F9E1-C76A-566C-82E97174BD45}"/>
              </a:ext>
            </a:extLst>
          </p:cNvPr>
          <p:cNvCxnSpPr/>
          <p:nvPr/>
        </p:nvCxnSpPr>
        <p:spPr>
          <a:xfrm>
            <a:off x="949325" y="2949575"/>
            <a:ext cx="7726363" cy="0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1AB2BD95-A57D-D218-8B1A-C8E6696CDE74}"/>
              </a:ext>
            </a:extLst>
          </p:cNvPr>
          <p:cNvCxnSpPr/>
          <p:nvPr/>
        </p:nvCxnSpPr>
        <p:spPr>
          <a:xfrm>
            <a:off x="949325" y="3238500"/>
            <a:ext cx="7726363" cy="0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theme/theme1.xml><?xml version="1.0" encoding="utf-8"?>
<a:theme xmlns:a="http://schemas.openxmlformats.org/drawingml/2006/main" name="인터넷 세상">
  <a:themeElements>
    <a:clrScheme name="인터넷 세상 2">
      <a:dk1>
        <a:srgbClr val="000000"/>
      </a:dk1>
      <a:lt1>
        <a:srgbClr val="FFFFFF"/>
      </a:lt1>
      <a:dk2>
        <a:srgbClr val="003399"/>
      </a:dk2>
      <a:lt2>
        <a:srgbClr val="4D4D4D"/>
      </a:lt2>
      <a:accent1>
        <a:srgbClr val="336699"/>
      </a:accent1>
      <a:accent2>
        <a:srgbClr val="009999"/>
      </a:accent2>
      <a:accent3>
        <a:srgbClr val="FFFFFF"/>
      </a:accent3>
      <a:accent4>
        <a:srgbClr val="000000"/>
      </a:accent4>
      <a:accent5>
        <a:srgbClr val="ADB8CA"/>
      </a:accent5>
      <a:accent6>
        <a:srgbClr val="008A8A"/>
      </a:accent6>
      <a:hlink>
        <a:srgbClr val="CCECFF"/>
      </a:hlink>
      <a:folHlink>
        <a:srgbClr val="C0C0C0"/>
      </a:folHlink>
    </a:clrScheme>
    <a:fontScheme name="인터넷 세상">
      <a:majorFont>
        <a:latin typeface="MD솔체"/>
        <a:ea typeface="MD솔체"/>
        <a:cs typeface=""/>
      </a:majorFont>
      <a:minorFont>
        <a:latin typeface="MD솔체"/>
        <a:ea typeface="MD솔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인터넷 세상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인터넷 세상 2">
        <a:dk1>
          <a:srgbClr val="000000"/>
        </a:dk1>
        <a:lt1>
          <a:srgbClr val="FFFFFF"/>
        </a:lt1>
        <a:dk2>
          <a:srgbClr val="003399"/>
        </a:dk2>
        <a:lt2>
          <a:srgbClr val="4D4D4D"/>
        </a:lt2>
        <a:accent1>
          <a:srgbClr val="336699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008A8A"/>
        </a:accent6>
        <a:hlink>
          <a:srgbClr val="CCECFF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</TotalTime>
  <Words>868</Words>
  <Application>Microsoft Office PowerPoint</Application>
  <PresentationFormat>화면 슬라이드 쇼(4:3)</PresentationFormat>
  <Paragraphs>286</Paragraphs>
  <Slides>31</Slides>
  <Notes>31</Notes>
  <HiddenSlides>0</HiddenSlides>
  <MMClips>0</MMClips>
  <ScaleCrop>false</ScaleCrop>
  <HeadingPairs>
    <vt:vector size="8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7" baseType="lpstr">
      <vt:lpstr>HY견명조</vt:lpstr>
      <vt:lpstr>HY그래픽M</vt:lpstr>
      <vt:lpstr>HY동녘B</vt:lpstr>
      <vt:lpstr>HY동녘M</vt:lpstr>
      <vt:lpstr>HY울릉도M</vt:lpstr>
      <vt:lpstr>Kozuka Mincho Pro B</vt:lpstr>
      <vt:lpstr>MD솔체</vt:lpstr>
      <vt:lpstr>굴림</vt:lpstr>
      <vt:lpstr>돋움</vt:lpstr>
      <vt:lpstr>Arial</vt:lpstr>
      <vt:lpstr>Tahoma</vt:lpstr>
      <vt:lpstr>Times New Roman</vt:lpstr>
      <vt:lpstr>Verdana</vt:lpstr>
      <vt:lpstr>Wingdings</vt:lpstr>
      <vt:lpstr>인터넷 세상</vt:lpstr>
      <vt:lpstr>Image</vt:lpstr>
      <vt:lpstr> Databases 제 1장. 데이터베이스와  데이터베이스 사용자</vt:lpstr>
      <vt:lpstr>PowerPoint 프레젠테이션</vt:lpstr>
      <vt:lpstr>PowerPoint 프레젠테이션</vt:lpstr>
      <vt:lpstr>PowerPoint 프레젠테이션</vt:lpstr>
      <vt:lpstr>PowerPoint 프레젠테이션</vt:lpstr>
      <vt:lpstr>데이타베이스 사용사례</vt:lpstr>
      <vt:lpstr>데이터베이스 시스템의 구성 요소</vt:lpstr>
      <vt:lpstr>PowerPoint 프레젠테이션</vt:lpstr>
      <vt:lpstr>PowerPoint 프레젠테이션</vt:lpstr>
      <vt:lpstr>화일시스템의 특징</vt:lpstr>
      <vt:lpstr>생각해 봅시다.</vt:lpstr>
      <vt:lpstr>데이터에 대한 프로그램의 의존도</vt:lpstr>
      <vt:lpstr>그밖의 문제점들</vt:lpstr>
      <vt:lpstr>데이터의 중복성</vt:lpstr>
      <vt:lpstr>생각해 봅시다.</vt:lpstr>
      <vt:lpstr>부족한 기능들</vt:lpstr>
      <vt:lpstr>DBMS를 사용한 데이타베이스 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데이터베이스 스키마와 상태</vt:lpstr>
      <vt:lpstr>PowerPoint 프레젠테이션</vt:lpstr>
      <vt:lpstr>DBMS의 기능</vt:lpstr>
      <vt:lpstr>PowerPoint 프레젠테이션</vt:lpstr>
      <vt:lpstr>생각해 봅시다.</vt:lpstr>
      <vt:lpstr>DBMS의 단점</vt:lpstr>
      <vt:lpstr>데이타베이스 사용자</vt:lpstr>
      <vt:lpstr>데이타베이스 응용의 역사</vt:lpstr>
    </vt:vector>
  </TitlesOfParts>
  <Company>우리집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장지웅</dc:creator>
  <cp:lastModifiedBy>장지웅(A0072)</cp:lastModifiedBy>
  <cp:revision>79</cp:revision>
  <dcterms:created xsi:type="dcterms:W3CDTF">2007-03-04T09:35:15Z</dcterms:created>
  <dcterms:modified xsi:type="dcterms:W3CDTF">2022-09-07T23:59:33Z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TC010610151042</vt:lpwstr>
  </property>
</Properties>
</file>