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28EF-7F44-9427-DB71-CB989AB5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BD9F5-07B6-E5D2-55B9-D75574B4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CB40-2AA9-42FE-A4ED-1ECE0E3532BC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56B07F-C8C9-13DD-7382-3A651A86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C9F66-36EE-1E79-7514-47781181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A3-0DE8-485F-BFEA-73F5F0D43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1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78EE5-1B6A-98C0-B30A-E99E3085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A8EC4-AE5A-1FA8-0D03-39AF7B98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57906-8D07-2713-BDB1-844A3716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ECB40-2AA9-42FE-A4ED-1ECE0E3532BC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EB467-3B02-7BA2-FEB7-6C1EE8B02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E4C82-145A-01BF-F948-C35D0CCC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1AAA3-0DE8-485F-BFEA-73F5F0D43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95E4971-751A-2254-61E7-6ECAC609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장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선형 대수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(Linear Algebra)</a:t>
            </a:r>
            <a:endParaRPr lang="ko-KR" altLang="en-US" dirty="0">
              <a:latin typeface="Arial" panose="020B0604020202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FEE3F-BFF2-9EEF-3E1A-D20DC98DD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98A1749-1F66-E1AF-4F31-212F157E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2BA62E-F5F4-CDE3-5A68-E65C13045D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0EFE97D-CD83-075D-7B91-EA56DD25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함수</a:t>
            </a:r>
            <a:r>
              <a:rPr lang="en-US" altLang="ko-KR"/>
              <a:t>(Linear Functions)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FC9E81-5CDC-43B7-69C1-DF3BF5EFEF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6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DFEA36B-8179-E2B9-FA4F-DC5917F5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8FD2D-8AA3-65A1-F69B-9169F8E9AD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A9E2A19-5289-12D8-E974-57A5C0A5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EAE539-26DE-37EC-63FA-DF120DB537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7DBDC82-4C8B-AA2D-1552-25A46C0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85CA2-4ED0-96A9-FF2A-75DAB1034E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122179D-EB9D-F9CA-D89B-73F51BBB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4855C-E7EB-06A2-32D7-15F4E1D745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6D4CB01-FE82-657A-0A96-DAEF0B1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173BB-FAA9-FD97-ADA0-21BB70779C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09B2949-027E-33D6-BB2B-F3533CA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1455F7-864A-088A-9D40-FB5615E05D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7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09D24C-7603-5CBB-3CCF-32AEEE81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DB697-CDC8-FDCD-D41E-EE994D8A3D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3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5643C81-6A74-A50D-9A39-78CE51A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E80EC-843B-CB0B-A8D1-615F0D6271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D2FDDD3-2804-785C-1B9B-6F6B0088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9740CF-038F-332F-EEA7-848BD18D6D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5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0장. 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방정식(Linear Equations)</vt:lpstr>
      <vt:lpstr>선형 방정식(Linear Equations)</vt:lpstr>
      <vt:lpstr>선형 함수(Linear Functions)</vt:lpstr>
      <vt:lpstr>선형 대수(Linear Algebra)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이용희(A0090)</dc:creator>
  <cp:lastModifiedBy>이용희(A0090)</cp:lastModifiedBy>
  <cp:revision>1</cp:revision>
  <dcterms:created xsi:type="dcterms:W3CDTF">2025-03-02T14:23:55Z</dcterms:created>
  <dcterms:modified xsi:type="dcterms:W3CDTF">2025-03-02T14:23:55Z</dcterms:modified>
</cp:coreProperties>
</file>