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309" r:id="rId4"/>
    <p:sldId id="310" r:id="rId5"/>
    <p:sldId id="307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3A28-5F53-4E63-A7F4-9BE96FC6B4A8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CD1-B13A-4F00-B8FD-5F2B353D45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3A28-5F53-4E63-A7F4-9BE96FC6B4A8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CD1-B13A-4F00-B8FD-5F2B353D45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3A28-5F53-4E63-A7F4-9BE96FC6B4A8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CD1-B13A-4F00-B8FD-5F2B353D45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3A28-5F53-4E63-A7F4-9BE96FC6B4A8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CD1-B13A-4F00-B8FD-5F2B353D45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3A28-5F53-4E63-A7F4-9BE96FC6B4A8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CD1-B13A-4F00-B8FD-5F2B353D45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3A28-5F53-4E63-A7F4-9BE96FC6B4A8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CD1-B13A-4F00-B8FD-5F2B353D45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3A28-5F53-4E63-A7F4-9BE96FC6B4A8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CD1-B13A-4F00-B8FD-5F2B353D45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3A28-5F53-4E63-A7F4-9BE96FC6B4A8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CD1-B13A-4F00-B8FD-5F2B353D45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3A28-5F53-4E63-A7F4-9BE96FC6B4A8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CD1-B13A-4F00-B8FD-5F2B353D45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3A28-5F53-4E63-A7F4-9BE96FC6B4A8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CD1-B13A-4F00-B8FD-5F2B353D45A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3A28-5F53-4E63-A7F4-9BE96FC6B4A8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D35CD1-B13A-4F00-B8FD-5F2B353D45A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CD35CD1-B13A-4F00-B8FD-5F2B353D45A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F923A28-5F53-4E63-A7F4-9BE96FC6B4A8}" type="datetimeFigureOut">
              <a:rPr lang="ko-KR" altLang="en-US" smtClean="0"/>
              <a:t>2025-05-29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인구와 사회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				</a:t>
            </a:r>
            <a:r>
              <a:rPr lang="en-US" altLang="ko-KR" sz="3200" dirty="0"/>
              <a:t>14</a:t>
            </a:r>
            <a:r>
              <a:rPr lang="ko-KR" altLang="en-US" sz="3200" dirty="0"/>
              <a:t>주차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“</a:t>
            </a:r>
            <a:r>
              <a:rPr lang="ko-KR" altLang="en-US" dirty="0"/>
              <a:t>인구학적 상상력</a:t>
            </a:r>
            <a:r>
              <a:rPr lang="en-US" altLang="ko-KR" dirty="0"/>
              <a:t>＂</a:t>
            </a:r>
          </a:p>
        </p:txBody>
      </p:sp>
    </p:spTree>
    <p:extLst>
      <p:ext uri="{BB962C8B-B14F-4D97-AF65-F5344CB8AC3E}">
        <p14:creationId xmlns:p14="http://schemas.microsoft.com/office/powerpoint/2010/main" val="2917748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인구학적 상상력의</a:t>
            </a:r>
            <a:r>
              <a:rPr lang="en-US" altLang="ko-KR" sz="4400" dirty="0"/>
              <a:t> </a:t>
            </a:r>
            <a:r>
              <a:rPr lang="ko-KR" altLang="en-US" sz="4400" dirty="0"/>
              <a:t>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7787208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sz="2800" dirty="0"/>
              <a:t>1. </a:t>
            </a:r>
            <a:r>
              <a:rPr lang="ko-KR" altLang="en-US" sz="2800" dirty="0"/>
              <a:t>인구통계 </a:t>
            </a:r>
            <a:r>
              <a:rPr lang="en-US" altLang="ko-KR" sz="2800" dirty="0"/>
              <a:t> </a:t>
            </a:r>
          </a:p>
          <a:p>
            <a:pPr marL="628650" indent="-514350">
              <a:buAutoNum type="arabicPeriod"/>
            </a:pPr>
            <a:endParaRPr lang="en-US" altLang="ko-KR" sz="2800" dirty="0"/>
          </a:p>
          <a:p>
            <a:pPr lvl="1"/>
            <a:r>
              <a:rPr lang="ko-KR" altLang="en-US" sz="2400" dirty="0"/>
              <a:t>인구에는 방향성 존재</a:t>
            </a:r>
            <a:endParaRPr lang="en-US" altLang="ko-KR" sz="2400" dirty="0"/>
          </a:p>
          <a:p>
            <a:pPr lvl="1"/>
            <a:r>
              <a:rPr lang="ko-KR" altLang="en-US" sz="2400" dirty="0"/>
              <a:t>인구가 만드는 메가 트렌드</a:t>
            </a:r>
            <a:r>
              <a:rPr lang="en-US" altLang="ko-KR" sz="2400" dirty="0"/>
              <a:t>, </a:t>
            </a:r>
            <a:r>
              <a:rPr lang="ko-KR" altLang="en-US" sz="2400" dirty="0"/>
              <a:t>즉 거시적인 사회와 시장변동의 방향성을 보여줌</a:t>
            </a:r>
            <a:endParaRPr lang="en-US" altLang="ko-KR" sz="2400" dirty="0"/>
          </a:p>
          <a:p>
            <a:pPr lvl="1"/>
            <a:r>
              <a:rPr lang="ko-KR" altLang="en-US" sz="2400" dirty="0"/>
              <a:t>언제 어떤 인구가 얼마나 될지를 안다면 그에 맞게  대비 가능</a:t>
            </a:r>
            <a:endParaRPr lang="en-US" altLang="ko-KR" sz="2400" dirty="0"/>
          </a:p>
          <a:p>
            <a:pPr lvl="1"/>
            <a:r>
              <a:rPr lang="en-US" altLang="ko-KR" sz="2400" dirty="0"/>
              <a:t>KOSIS</a:t>
            </a:r>
          </a:p>
        </p:txBody>
      </p:sp>
    </p:spTree>
    <p:extLst>
      <p:ext uri="{BB962C8B-B14F-4D97-AF65-F5344CB8AC3E}">
        <p14:creationId xmlns:p14="http://schemas.microsoft.com/office/powerpoint/2010/main" val="3995667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인구학적 상상력의</a:t>
            </a:r>
            <a:r>
              <a:rPr lang="en-US" altLang="ko-KR" sz="4400" dirty="0"/>
              <a:t> </a:t>
            </a:r>
            <a:r>
              <a:rPr lang="ko-KR" altLang="en-US" sz="4400" dirty="0"/>
              <a:t>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7787208" cy="4800600"/>
          </a:xfrm>
        </p:spPr>
        <p:txBody>
          <a:bodyPr>
            <a:normAutofit/>
          </a:bodyPr>
          <a:lstStyle/>
          <a:p>
            <a:pPr marL="628650" indent="-514350">
              <a:buAutoNum type="arabicPeriod"/>
            </a:pPr>
            <a:endParaRPr lang="en-US" altLang="ko-KR" sz="2600" dirty="0"/>
          </a:p>
          <a:p>
            <a:pPr marL="114300" indent="0">
              <a:buNone/>
            </a:pPr>
            <a:r>
              <a:rPr lang="en-US" altLang="ko-KR" sz="2600" dirty="0"/>
              <a:t>2. </a:t>
            </a:r>
            <a:r>
              <a:rPr lang="ko-KR" altLang="en-US" sz="2600" dirty="0"/>
              <a:t>판단의</a:t>
            </a:r>
            <a:r>
              <a:rPr lang="en-US" altLang="ko-KR" sz="2600" dirty="0"/>
              <a:t> </a:t>
            </a:r>
            <a:r>
              <a:rPr lang="ko-KR" altLang="en-US" sz="2600" dirty="0"/>
              <a:t>기준을 미래로</a:t>
            </a:r>
            <a:endParaRPr lang="en-US" altLang="ko-KR" sz="2600" dirty="0"/>
          </a:p>
          <a:p>
            <a:pPr marL="628650" indent="-514350">
              <a:buAutoNum type="arabicPeriod"/>
            </a:pPr>
            <a:endParaRPr lang="en-US" altLang="ko-KR" sz="2600" dirty="0"/>
          </a:p>
          <a:p>
            <a:pPr lvl="1"/>
            <a:r>
              <a:rPr lang="ko-KR" altLang="en-US" sz="2400" dirty="0"/>
              <a:t>미래 세대의 관점에서 현재의 제도와 정책들을 평가</a:t>
            </a:r>
            <a:endParaRPr lang="en-US" altLang="ko-KR" sz="2400" dirty="0"/>
          </a:p>
          <a:p>
            <a:pPr lvl="1"/>
            <a:r>
              <a:rPr lang="ko-KR" altLang="en-US" sz="2400" dirty="0"/>
              <a:t>기성세대보다는 청년들의 시각과 견해가 더 중용되어야 함</a:t>
            </a:r>
            <a:endParaRPr lang="en-US" altLang="ko-KR" sz="2400" dirty="0"/>
          </a:p>
          <a:p>
            <a:pPr marL="628650" indent="-514350">
              <a:buAutoNum type="arabicPeriod"/>
            </a:pP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519422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400" dirty="0"/>
              <a:t>인구학적 상상력의</a:t>
            </a:r>
            <a:r>
              <a:rPr lang="en-US" altLang="ko-KR" sz="4400" dirty="0"/>
              <a:t> </a:t>
            </a:r>
            <a:r>
              <a:rPr lang="ko-KR" altLang="en-US" sz="4400" dirty="0"/>
              <a:t>요소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7787208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US" altLang="ko-KR" sz="2400" dirty="0"/>
          </a:p>
          <a:p>
            <a:pPr marL="114300" indent="0">
              <a:buNone/>
            </a:pPr>
            <a:r>
              <a:rPr lang="en-US" altLang="ko-KR" sz="2600" dirty="0"/>
              <a:t>3. </a:t>
            </a:r>
            <a:r>
              <a:rPr lang="ko-KR" altLang="en-US" sz="2600" dirty="0"/>
              <a:t>관념의 자유</a:t>
            </a:r>
            <a:endParaRPr lang="en-US" altLang="ko-KR" sz="2600" dirty="0"/>
          </a:p>
          <a:p>
            <a:pPr lvl="1"/>
            <a:r>
              <a:rPr lang="ko-KR" altLang="en-US" sz="2400" dirty="0"/>
              <a:t>한국의 인구변동은 전례 없는 것</a:t>
            </a:r>
            <a:endParaRPr lang="en-US" altLang="ko-KR" sz="2400" dirty="0"/>
          </a:p>
          <a:p>
            <a:pPr lvl="1"/>
            <a:r>
              <a:rPr lang="ko-KR" altLang="en-US" sz="2400" dirty="0" err="1"/>
              <a:t>초저출산</a:t>
            </a:r>
            <a:r>
              <a:rPr lang="ko-KR" altLang="en-US" sz="2400" dirty="0"/>
              <a:t> 적응 과정은 세계의 참고사례가 될 것</a:t>
            </a:r>
            <a:endParaRPr lang="en-US" altLang="ko-KR" sz="2400" dirty="0"/>
          </a:p>
          <a:p>
            <a:pPr marL="114300" indent="0">
              <a:buNone/>
            </a:pPr>
            <a:endParaRPr lang="en-US" altLang="ko-KR" sz="2600" dirty="0"/>
          </a:p>
          <a:p>
            <a:pPr marL="114300" indent="0">
              <a:buNone/>
            </a:pPr>
            <a:endParaRPr lang="en-US" altLang="ko-KR" sz="2600" dirty="0"/>
          </a:p>
          <a:p>
            <a:pPr marL="114300" indent="0">
              <a:buNone/>
            </a:pPr>
            <a:r>
              <a:rPr lang="en-US" altLang="ko-KR" sz="2600" dirty="0"/>
              <a:t>**</a:t>
            </a:r>
            <a:r>
              <a:rPr lang="ko-KR" altLang="en-US" sz="2600" dirty="0"/>
              <a:t>베트남 사례 </a:t>
            </a:r>
            <a:r>
              <a:rPr lang="en-US" altLang="ko-KR" sz="2600" dirty="0"/>
              <a:t>– </a:t>
            </a:r>
            <a:r>
              <a:rPr lang="ko-KR" altLang="en-US" sz="2600" dirty="0"/>
              <a:t>문화적 동질감과 발전 가능성 있는 젊은 국가</a:t>
            </a:r>
            <a:endParaRPr lang="en-US" altLang="ko-KR" sz="2600" dirty="0"/>
          </a:p>
          <a:p>
            <a:pPr marL="114300" indent="0">
              <a:buNone/>
            </a:pPr>
            <a:r>
              <a:rPr lang="en-US" altLang="ko-KR" sz="28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26702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2C89B6-3B7C-AF3B-B9C9-3F1108DAB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to do?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D65B00-751E-4072-A970-F19669130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복지가</a:t>
            </a:r>
            <a:r>
              <a:rPr lang="en-US" altLang="ko-KR" dirty="0"/>
              <a:t> </a:t>
            </a:r>
            <a:r>
              <a:rPr lang="ko-KR" altLang="en-US" dirty="0"/>
              <a:t>아닌 투자의 관점 전환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양적 팽창 아닌 질적 성장 준비</a:t>
            </a:r>
            <a:endParaRPr lang="en-US" altLang="ko-KR" dirty="0"/>
          </a:p>
          <a:p>
            <a:pPr lvl="1"/>
            <a:r>
              <a:rPr lang="ko-KR" altLang="en-US" dirty="0"/>
              <a:t>아동에 대한 질적 투자로 사회적 부를 이전</a:t>
            </a:r>
            <a:endParaRPr lang="en-US" altLang="ko-KR" dirty="0"/>
          </a:p>
          <a:p>
            <a:pPr lvl="1"/>
            <a:r>
              <a:rPr lang="ko-KR" altLang="en-US" dirty="0"/>
              <a:t>가족투자에서 사회투자로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작아지는 사회에 맞는 체질 만들기 </a:t>
            </a:r>
            <a:r>
              <a:rPr lang="en-US" altLang="ko-KR" dirty="0"/>
              <a:t>– 3</a:t>
            </a:r>
            <a:r>
              <a:rPr lang="ko-KR" altLang="en-US" dirty="0"/>
              <a:t>가지 생존 전략</a:t>
            </a:r>
            <a:endParaRPr lang="en-US" altLang="ko-KR" dirty="0"/>
          </a:p>
          <a:p>
            <a:pPr lvl="1"/>
            <a:r>
              <a:rPr lang="ko-KR" altLang="en-US" dirty="0"/>
              <a:t>기업의 노하우와 민첩함 필요</a:t>
            </a:r>
            <a:endParaRPr lang="en-US" altLang="ko-KR" dirty="0"/>
          </a:p>
          <a:p>
            <a:pPr lvl="1"/>
            <a:r>
              <a:rPr lang="ko-KR" altLang="en-US" dirty="0"/>
              <a:t>크기를 다시 키우려고 노력하기보다 다운사이징을 준비</a:t>
            </a:r>
            <a:endParaRPr lang="en-US" altLang="ko-KR" dirty="0"/>
          </a:p>
          <a:p>
            <a:pPr lvl="1"/>
            <a:r>
              <a:rPr lang="ko-KR" altLang="en-US" dirty="0"/>
              <a:t>재도약을 위한 준비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통일이 해결책</a:t>
            </a:r>
            <a:r>
              <a:rPr lang="en-US" altLang="ko-KR" dirty="0"/>
              <a:t>?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81513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근접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1928</TotalTime>
  <Words>148</Words>
  <Application>Microsoft Office PowerPoint</Application>
  <PresentationFormat>화면 슬라이드 쇼(4:3)</PresentationFormat>
  <Paragraphs>37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Calibri</vt:lpstr>
      <vt:lpstr>Cambria</vt:lpstr>
      <vt:lpstr>근접</vt:lpstr>
      <vt:lpstr>인구와 사회      14주차</vt:lpstr>
      <vt:lpstr>인구학적 상상력의 요소</vt:lpstr>
      <vt:lpstr>인구학적 상상력의 요소</vt:lpstr>
      <vt:lpstr>인구학적 상상력의 요소</vt:lpstr>
      <vt:lpstr>What to do?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Culture and Society</dc:title>
  <dc:creator>ParkHankyoung</dc:creator>
  <cp:lastModifiedBy>박한경(A0328)</cp:lastModifiedBy>
  <cp:revision>98</cp:revision>
  <dcterms:created xsi:type="dcterms:W3CDTF">2020-03-16T04:15:53Z</dcterms:created>
  <dcterms:modified xsi:type="dcterms:W3CDTF">2025-05-29T01:51:28Z</dcterms:modified>
</cp:coreProperties>
</file>