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37AD-858D-2273-9355-AD43B9E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CD01A3-A03C-6255-78F6-00E99782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2BD77-7C93-49A2-8C68-3F01A6E02EB1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829004-C10B-45F9-3189-D7C2C1AB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83E469-5909-D246-E5B0-E28EF60C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C6DF-0F7C-43DA-A2F0-A618A99E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3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B2A4CB-108D-F4BF-B51B-41B035FC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2C93-9B67-BA46-FF6D-521EFF6D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A7D04-0B0C-FB61-615F-4AE9A973B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BD77-7C93-49A2-8C68-3F01A6E02EB1}" type="datetimeFigureOut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4EBD-F591-482B-4232-3A01940DA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9D876-DB7F-B5FA-67DF-B5F0DCB67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C6DF-0F7C-43DA-A2F0-A618A99EC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2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CEED6C1-6550-9BED-E198-DDA95B5A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장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선형 시스템</a:t>
            </a:r>
            <a:r>
              <a:rPr lang="en-US" altLang="ko-KR">
                <a:latin typeface="Arial" panose="020B0604020202020204" pitchFamily="34" charset="0"/>
                <a:ea typeface="함초롬돋움" panose="02030504000101010101" pitchFamily="18" charset="-127"/>
                <a:cs typeface="함초롬돋움" panose="02030504000101010101" pitchFamily="18" charset="-127"/>
              </a:rPr>
              <a:t>(Linear System)</a:t>
            </a:r>
            <a:endParaRPr lang="ko-KR" altLang="en-US" dirty="0">
              <a:latin typeface="Arial" panose="020B0604020202020204" pitchFamily="34" charset="0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55AC78-6BD1-1BEA-CED3-669B9DA1C1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4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DCFB53F-552F-595C-9291-5013A197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67CD90-E20A-9F2D-0B2F-A6444E55D3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CB17B0-9467-FCCB-A1F9-8EDB9512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4987C6-252B-8327-2373-4A3937E360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9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8D1E19A-DE91-36AE-3CD7-A57A51F0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BB7063-6AB0-47A9-29D9-6D7233D993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6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B2296F1-2398-7C8B-4606-74D2E00B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68D679-AD5A-DE17-FDA4-3472BD20D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B271829-076F-F7D0-15AA-C128150E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D8E3AB-38CD-3081-6AA1-ACD664A9FB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8C03653-EDC0-AF26-FD4C-D133AB0D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29A655-F6E1-0A37-203E-8710FD5A8D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2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DE3F2B-6497-274A-CE6B-5BCD06AB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B0917-1123-EE61-797F-F48A6B5EAB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0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4433EF-79FD-B90A-23CC-A043787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262962-BE7D-36B7-D2CA-046B7C80F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91298D6-20A1-9521-AD00-B430CEE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1628F7-E06F-669C-AF0A-D95893A9E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07A510F-E28C-8310-14EC-111D2FF7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8AFFB-F076-13AA-6EEC-DA98B15DF8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2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E1919E0-4853-126F-29A1-7B323779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290E5-9EE8-6B06-C47D-87A94766E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819A0FC-DB14-4A98-EC6A-8B967384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0BC92-CC54-8711-3788-8763C8F8E3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CD2EB6E-F525-C28A-3648-527B6ADD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선형 방정식</a:t>
            </a:r>
            <a:r>
              <a:rPr lang="en-US" altLang="ko-KR"/>
              <a:t>(Linear Equations)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07140A-A2B1-7AA5-1F4A-04FEAE740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5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화면 슬라이드 쇼(4:3)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1장. 선형 시스템(Linear System)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  <vt:lpstr>선형 방정식(Linear Equations)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선형 시스템(Linear System)</dc:title>
  <dc:creator>이용희(A0090)</dc:creator>
  <cp:lastModifiedBy>이용희(A0090)</cp:lastModifiedBy>
  <cp:revision>1</cp:revision>
  <dcterms:created xsi:type="dcterms:W3CDTF">2023-03-02T09:15:25Z</dcterms:created>
  <dcterms:modified xsi:type="dcterms:W3CDTF">2023-03-02T09:15:25Z</dcterms:modified>
</cp:coreProperties>
</file>