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27B0-9B36-5246-A5E7-347A6CC9C2A8}" type="datetimeFigureOut">
              <a:rPr lang="en-US" smtClean="0"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A71C-1553-8D42-925D-5D32E655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my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bit.do</a:t>
            </a:r>
            <a:r>
              <a:rPr lang="en-US" dirty="0" smtClean="0"/>
              <a:t>/icwe18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3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500" dirty="0" err="1" smtClean="0">
                <a:latin typeface="Courier"/>
                <a:cs typeface="Courier"/>
              </a:rPr>
              <a:t>asq</a:t>
            </a:r>
            <a:r>
              <a:rPr lang="fr-FR" sz="1500" dirty="0" smtClean="0">
                <a:latin typeface="Courier"/>
                <a:cs typeface="Courier"/>
              </a:rPr>
              <a:t>://172.16.1.26/questions/5b1688b0172c88d3e97a7b4f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803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This is my presentation</vt:lpstr>
      <vt:lpstr>asq://172.16.1.26/questions/5b1688b0172c88d3e97a7b4f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presentation</dc:title>
  <dc:creator>CP</dc:creator>
  <cp:lastModifiedBy>CP</cp:lastModifiedBy>
  <cp:revision>4</cp:revision>
  <cp:lastPrinted>2018-06-05T13:34:20Z</cp:lastPrinted>
  <dcterms:created xsi:type="dcterms:W3CDTF">2018-06-05T13:17:55Z</dcterms:created>
  <dcterms:modified xsi:type="dcterms:W3CDTF">2018-06-05T13:53:16Z</dcterms:modified>
</cp:coreProperties>
</file>