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38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8"/>
          <p:cNvGrpSpPr>
            <a:grpSpLocks/>
          </p:cNvGrpSpPr>
          <p:nvPr userDrawn="1"/>
        </p:nvGrpSpPr>
        <p:grpSpPr bwMode="auto">
          <a:xfrm>
            <a:off x="4786313" y="511175"/>
            <a:ext cx="4214812" cy="560388"/>
            <a:chOff x="2254475" y="1076325"/>
            <a:chExt cx="4851175" cy="901734"/>
          </a:xfrm>
        </p:grpSpPr>
        <p:sp>
          <p:nvSpPr>
            <p:cNvPr id="4" name="AutoShape 48"/>
            <p:cNvSpPr>
              <a:spLocks noChangeArrowheads="1"/>
            </p:cNvSpPr>
            <p:nvPr/>
          </p:nvSpPr>
          <p:spPr bwMode="gray">
            <a:xfrm>
              <a:off x="2254475" y="1076325"/>
              <a:ext cx="4851175" cy="90173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2813">
                <a:spcBef>
                  <a:spcPct val="50000"/>
                </a:spcBef>
                <a:defRPr/>
              </a:pPr>
              <a:endParaRPr kumimoji="1" lang="zh-CN" altLang="zh-CN" sz="260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5" name="AutoShape 49"/>
            <p:cNvSpPr>
              <a:spLocks noChangeArrowheads="1"/>
            </p:cNvSpPr>
            <p:nvPr/>
          </p:nvSpPr>
          <p:spPr bwMode="gray">
            <a:xfrm>
              <a:off x="2329389" y="1078880"/>
              <a:ext cx="4705001" cy="883852"/>
            </a:xfrm>
            <a:prstGeom prst="roundRect">
              <a:avLst>
                <a:gd name="adj" fmla="val 16667"/>
              </a:avLst>
            </a:prstGeom>
            <a:solidFill>
              <a:srgbClr val="1878B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2813">
                <a:spcBef>
                  <a:spcPct val="50000"/>
                </a:spcBef>
                <a:defRPr/>
              </a:pPr>
              <a:endParaRPr kumimoji="1" lang="zh-CN" altLang="zh-CN" sz="260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" name="AutoShape 50"/>
            <p:cNvSpPr>
              <a:spLocks noChangeArrowheads="1"/>
            </p:cNvSpPr>
            <p:nvPr/>
          </p:nvSpPr>
          <p:spPr bwMode="gray">
            <a:xfrm>
              <a:off x="2367760" y="1730273"/>
              <a:ext cx="4641049" cy="2247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2813">
                <a:spcBef>
                  <a:spcPct val="50000"/>
                </a:spcBef>
                <a:defRPr/>
              </a:pPr>
              <a:endParaRPr kumimoji="1" lang="zh-CN" altLang="zh-CN" sz="260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" name="AutoShape 51"/>
            <p:cNvSpPr>
              <a:spLocks noChangeArrowheads="1"/>
            </p:cNvSpPr>
            <p:nvPr/>
          </p:nvSpPr>
          <p:spPr bwMode="gray">
            <a:xfrm>
              <a:off x="2367760" y="1086543"/>
              <a:ext cx="4641049" cy="2222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2813">
                <a:spcBef>
                  <a:spcPct val="50000"/>
                </a:spcBef>
                <a:defRPr/>
              </a:pPr>
              <a:endParaRPr kumimoji="1" lang="zh-CN" altLang="zh-CN" sz="2600"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190" y="582596"/>
            <a:ext cx="3924164" cy="428628"/>
          </a:xfrm>
        </p:spPr>
        <p:txBody>
          <a:bodyPr/>
          <a:lstStyle>
            <a:lvl1pPr>
              <a:defRPr sz="24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F9EF-75B7-48F1-A531-A17F02039A64}" type="datetimeFigureOut">
              <a:rPr lang="zh-CN" altLang="en-US" smtClean="0"/>
              <a:pPr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FC22-6B91-41AF-8BB1-B69D5D6077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1357290" y="5072074"/>
            <a:ext cx="6643687" cy="642942"/>
          </a:xfrm>
          <a:prstGeom prst="roundRect">
            <a:avLst>
              <a:gd name="adj" fmla="val 42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设备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iCentroView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®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357313" y="1571628"/>
            <a:ext cx="6643687" cy="1447800"/>
          </a:xfrm>
          <a:prstGeom prst="roundRect">
            <a:avLst>
              <a:gd name="adj" fmla="val 42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应用表示层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57313" y="3079753"/>
            <a:ext cx="6643687" cy="755650"/>
          </a:xfrm>
          <a:prstGeom prst="roundRect">
            <a:avLst>
              <a:gd name="adj" fmla="val 42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数据处理层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58017" y="2478080"/>
            <a:ext cx="1000131" cy="481007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发布平台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996112" y="1666878"/>
            <a:ext cx="285752" cy="72390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组态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34221" y="1666878"/>
            <a:ext cx="285772" cy="72390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929454" y="3158796"/>
            <a:ext cx="928694" cy="605168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12" name="上下箭头 11"/>
          <p:cNvSpPr/>
          <p:nvPr/>
        </p:nvSpPr>
        <p:spPr>
          <a:xfrm>
            <a:off x="7331075" y="2898778"/>
            <a:ext cx="182563" cy="304800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357313" y="3929065"/>
            <a:ext cx="6643687" cy="1071562"/>
          </a:xfrm>
          <a:prstGeom prst="roundRect">
            <a:avLst>
              <a:gd name="adj" fmla="val 42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数据采集层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68538" y="4000502"/>
            <a:ext cx="5643562" cy="42862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68538" y="4500565"/>
            <a:ext cx="5643562" cy="42862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339975" y="4071940"/>
            <a:ext cx="1285875" cy="28575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标准设备驱动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697288" y="4071940"/>
            <a:ext cx="1000125" cy="28575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视频设备驱动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768850" y="4071940"/>
            <a:ext cx="1143000" cy="28575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大屏幕设备驱动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983288" y="4071940"/>
            <a:ext cx="1874860" cy="28575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非标设备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339975" y="4572002"/>
            <a:ext cx="1303331" cy="28575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标准协议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上下箭头 27"/>
          <p:cNvSpPr/>
          <p:nvPr/>
        </p:nvSpPr>
        <p:spPr>
          <a:xfrm>
            <a:off x="2511425" y="4357690"/>
            <a:ext cx="142875" cy="214312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上下箭头 28"/>
          <p:cNvSpPr/>
          <p:nvPr/>
        </p:nvSpPr>
        <p:spPr>
          <a:xfrm>
            <a:off x="3197225" y="4357690"/>
            <a:ext cx="142875" cy="214312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983288" y="4572002"/>
            <a:ext cx="1874860" cy="28575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自定义协议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上下箭头 31"/>
          <p:cNvSpPr/>
          <p:nvPr/>
        </p:nvSpPr>
        <p:spPr>
          <a:xfrm>
            <a:off x="6226175" y="4357690"/>
            <a:ext cx="142875" cy="214312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上下箭头 32"/>
          <p:cNvSpPr/>
          <p:nvPr/>
        </p:nvSpPr>
        <p:spPr>
          <a:xfrm>
            <a:off x="6911975" y="4357690"/>
            <a:ext cx="142875" cy="214312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697288" y="4572002"/>
            <a:ext cx="2214562" cy="285750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多媒体协议</a:t>
            </a:r>
          </a:p>
        </p:txBody>
      </p:sp>
      <p:sp>
        <p:nvSpPr>
          <p:cNvPr id="35" name="上下箭头 34"/>
          <p:cNvSpPr/>
          <p:nvPr/>
        </p:nvSpPr>
        <p:spPr>
          <a:xfrm>
            <a:off x="4125913" y="4357690"/>
            <a:ext cx="142875" cy="214312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上下箭头 35"/>
          <p:cNvSpPr/>
          <p:nvPr/>
        </p:nvSpPr>
        <p:spPr>
          <a:xfrm>
            <a:off x="5268913" y="4357690"/>
            <a:ext cx="142875" cy="214312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143240" y="5143512"/>
            <a:ext cx="785812" cy="357188"/>
          </a:xfrm>
          <a:prstGeom prst="roundRect">
            <a:avLst>
              <a:gd name="adj" fmla="val 34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网络设备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357422" y="5143512"/>
            <a:ext cx="500066" cy="357188"/>
          </a:xfrm>
          <a:prstGeom prst="roundRect">
            <a:avLst>
              <a:gd name="adj" fmla="val 34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PLC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000496" y="5143502"/>
            <a:ext cx="946153" cy="357188"/>
          </a:xfrm>
          <a:prstGeom prst="roundRect">
            <a:avLst>
              <a:gd name="adj" fmla="val 34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硬盘录像机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000634" y="5143502"/>
            <a:ext cx="857250" cy="357188"/>
          </a:xfrm>
          <a:prstGeom prst="roundRect">
            <a:avLst>
              <a:gd name="adj" fmla="val 34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大屏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5911850" y="5143502"/>
            <a:ext cx="803290" cy="357188"/>
          </a:xfrm>
          <a:prstGeom prst="roundRect">
            <a:avLst>
              <a:gd name="adj" fmla="val 34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广播主机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143768" y="5143502"/>
            <a:ext cx="768332" cy="357188"/>
          </a:xfrm>
          <a:prstGeom prst="roundRect">
            <a:avLst>
              <a:gd name="adj" fmla="val 34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RFID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上下箭头 42"/>
          <p:cNvSpPr/>
          <p:nvPr/>
        </p:nvSpPr>
        <p:spPr>
          <a:xfrm>
            <a:off x="2554288" y="4857752"/>
            <a:ext cx="142875" cy="285750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上下箭头 43"/>
          <p:cNvSpPr/>
          <p:nvPr/>
        </p:nvSpPr>
        <p:spPr>
          <a:xfrm>
            <a:off x="3340100" y="4857752"/>
            <a:ext cx="142875" cy="285750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>
            <a:off x="4340225" y="4857752"/>
            <a:ext cx="142875" cy="285750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上下箭头 45"/>
          <p:cNvSpPr/>
          <p:nvPr/>
        </p:nvSpPr>
        <p:spPr>
          <a:xfrm>
            <a:off x="5340350" y="4857752"/>
            <a:ext cx="142875" cy="285750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上下箭头 46"/>
          <p:cNvSpPr/>
          <p:nvPr/>
        </p:nvSpPr>
        <p:spPr>
          <a:xfrm>
            <a:off x="6269038" y="4857752"/>
            <a:ext cx="142875" cy="285750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上下箭头 47"/>
          <p:cNvSpPr/>
          <p:nvPr/>
        </p:nvSpPr>
        <p:spPr>
          <a:xfrm>
            <a:off x="7429520" y="4857752"/>
            <a:ext cx="142875" cy="285750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3048002" y="3139059"/>
            <a:ext cx="542925" cy="642353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联动服务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651252" y="3139059"/>
            <a:ext cx="542925" cy="642353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授权服务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254502" y="3139059"/>
            <a:ext cx="542925" cy="642353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趋势服务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420803" y="3139059"/>
            <a:ext cx="542925" cy="642353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过程数据服务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857752" y="3139059"/>
            <a:ext cx="542925" cy="642353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视频服务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461002" y="3139059"/>
            <a:ext cx="542925" cy="642353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屏服务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286512" y="3139059"/>
            <a:ext cx="542925" cy="642353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数据转储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920" name="TextBox 55"/>
          <p:cNvSpPr txBox="1">
            <a:spLocks noChangeArrowheads="1"/>
          </p:cNvSpPr>
          <p:nvPr/>
        </p:nvSpPr>
        <p:spPr bwMode="auto">
          <a:xfrm>
            <a:off x="5943600" y="3200403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522538" y="1681166"/>
            <a:ext cx="282575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组态开发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876550" y="1681166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对象配置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584575" y="1673228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报警配置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941763" y="1673228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权限配置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2500298" y="2459021"/>
            <a:ext cx="2286016" cy="214314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设计开发组件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4870751" y="2459021"/>
            <a:ext cx="1862518" cy="214314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运行组件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4870450" y="1673228"/>
            <a:ext cx="250825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组态运行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2513297" y="2744773"/>
            <a:ext cx="4214842" cy="214314"/>
          </a:xfrm>
          <a:prstGeom prst="roundRect">
            <a:avLst>
              <a:gd name="adj" fmla="val 347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界面框架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3240088" y="1679578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设备配置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4487863" y="1673228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集中部署</a:t>
            </a:r>
          </a:p>
        </p:txBody>
      </p:sp>
      <p:sp>
        <p:nvSpPr>
          <p:cNvPr id="35937" name="TextBox 66"/>
          <p:cNvSpPr txBox="1">
            <a:spLocks noChangeArrowheads="1"/>
          </p:cNvSpPr>
          <p:nvPr/>
        </p:nvSpPr>
        <p:spPr bwMode="auto">
          <a:xfrm>
            <a:off x="4156075" y="1946278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5537200" y="1666878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实时报警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5894388" y="1666878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事件查询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5192713" y="1673228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历史趋势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6440488" y="1666878"/>
            <a:ext cx="285750" cy="714375"/>
          </a:xfrm>
          <a:prstGeom prst="roundRect">
            <a:avLst>
              <a:gd name="adj" fmla="val 34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联动监视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942" name="TextBox 71"/>
          <p:cNvSpPr txBox="1">
            <a:spLocks noChangeArrowheads="1"/>
          </p:cNvSpPr>
          <p:nvPr/>
        </p:nvSpPr>
        <p:spPr bwMode="auto">
          <a:xfrm>
            <a:off x="6108700" y="1941516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3" name="上下箭头 72"/>
          <p:cNvSpPr/>
          <p:nvPr/>
        </p:nvSpPr>
        <p:spPr>
          <a:xfrm>
            <a:off x="4857750" y="3714752"/>
            <a:ext cx="142875" cy="285750"/>
          </a:xfrm>
          <a:prstGeom prst="up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" name="TextBox 66"/>
          <p:cNvSpPr txBox="1">
            <a:spLocks noChangeArrowheads="1"/>
          </p:cNvSpPr>
          <p:nvPr/>
        </p:nvSpPr>
        <p:spPr bwMode="auto">
          <a:xfrm>
            <a:off x="6715140" y="507207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6" name="TextBox 66"/>
          <p:cNvSpPr txBox="1">
            <a:spLocks noChangeArrowheads="1"/>
          </p:cNvSpPr>
          <p:nvPr/>
        </p:nvSpPr>
        <p:spPr bwMode="auto">
          <a:xfrm>
            <a:off x="2786050" y="50593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101</Words>
  <Application>Microsoft Office PowerPoint</Application>
  <PresentationFormat>全屏显示(4:3)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iCentroView®系统架构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iCentroView®系统架构</dc:title>
  <dc:creator>huangyumei</dc:creator>
  <cp:lastModifiedBy>huangyumei</cp:lastModifiedBy>
  <cp:revision>7</cp:revision>
  <dcterms:created xsi:type="dcterms:W3CDTF">2013-08-01T05:37:56Z</dcterms:created>
  <dcterms:modified xsi:type="dcterms:W3CDTF">2013-08-20T05:18:04Z</dcterms:modified>
</cp:coreProperties>
</file>