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172F8-0210-47C0-921F-55F7985ED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B161C0-C8AB-4D4D-99A1-CAA46605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79FC2-D5DE-43F7-9C9D-AC2663B5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E0D-FA52-4839-902E-CA8E35F9E20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DF988-4AAB-457D-8F3F-B927C8FC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94B99-4D59-43FC-A2F7-B6D76041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722A-547D-4A94-A218-CDD40CD1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94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62BD2-1D58-4D11-8F7A-B498D955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7E6D0B-1539-4F77-A58D-31B06A8EB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A2448-A31A-47FF-93E8-4F213C93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E0D-FA52-4839-902E-CA8E35F9E20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54659-FD6D-439F-A14E-DD69BE66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5D520-52B1-412F-9839-22DBFEEB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722A-547D-4A94-A218-CDD40CD1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0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437D05-9D96-4C56-BA43-44E4FF2D7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CA6D6-4BF5-42AB-939A-BBCFB8405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975DA-6483-40DE-AC7F-70E9BF6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E0D-FA52-4839-902E-CA8E35F9E20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8EB81-46AC-4AA8-8EEB-03AAA2CE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2DF9C-D711-4CC3-A0BE-0767737C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722A-547D-4A94-A218-CDD40CD1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9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8FF38-C35E-47B3-B95E-946C6F6B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45CE6-4814-4B20-815B-E1B9F55D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FAF7D-2270-4B0D-9CEA-56C66CF6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E0D-FA52-4839-902E-CA8E35F9E20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D06A5-385A-414C-9013-2686733D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88EBD-7EC5-484F-95CF-450986D3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722A-547D-4A94-A218-CDD40CD1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9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89355-642C-47EA-909D-2CD5D816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FBB90-F9F1-41F2-98EB-E9BD6CC35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C06EB-2CAE-411C-91EF-7BB783D8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E0D-FA52-4839-902E-CA8E35F9E20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7248D-C38D-45C9-B425-A1CD9BBD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07A44A-E811-4C75-8FA2-B512CBB5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722A-547D-4A94-A218-CDD40CD1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30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E3D55-93C1-4370-917C-B64CD4D0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4B895-42BE-46A3-8132-BCAC25827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2CD33C-9F77-4003-B93D-6A364A95A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9C9134-9AD6-4DEE-8648-1576BC96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E0D-FA52-4839-902E-CA8E35F9E20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DBEAC-9A90-4B31-AC16-D2DF626F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B4BAB9-B68E-43F9-A85D-02807454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722A-547D-4A94-A218-CDD40CD1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62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5E995-8FC8-44C1-8CAE-43610CE1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1638B-CA18-4A31-BC9B-5C644159B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060461-86D6-4F3C-8E61-87AE18409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8E0116-F1F7-4318-B730-2BBCAF2B2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234040-91D9-413C-A6BE-6B284BF29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97863E-3909-4C0E-8D96-3AD980A0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E0D-FA52-4839-902E-CA8E35F9E20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56577A-81A0-4ACA-AB2F-1D68C157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5BC926-63F1-43D1-B790-AB550948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722A-547D-4A94-A218-CDD40CD1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0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92545-24D0-473C-913F-D7B2198B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CDC9BB-52F7-4499-AF8C-3ABC99F3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E0D-FA52-4839-902E-CA8E35F9E20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A5DC63-7A47-42CC-9152-11019DAB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DFED4-A566-41F3-B4E6-86B2879C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722A-547D-4A94-A218-CDD40CD1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79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E79723-25E0-4CA8-81E9-E589E1D8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E0D-FA52-4839-902E-CA8E35F9E20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58AFC8-C5EE-477B-86A5-C9331B5D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2CAB73-BB6A-4714-9F9E-0C37601A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722A-547D-4A94-A218-CDD40CD1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0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8CB0B-90C8-4CD1-8F5C-D484334B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F1E61-9BB8-4186-9897-4C31257AC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E5BCA-E5DF-447F-95C8-E3042579D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A2B0B-5A10-441E-8683-96678B01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E0D-FA52-4839-902E-CA8E35F9E20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A1A040-0496-4337-AE37-9B2EA4B2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FB1DB8-772A-4533-A878-E2C68B9B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722A-547D-4A94-A218-CDD40CD1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7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F82DF-0A7A-4426-A8C5-16926199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54D588-9AAE-458C-9A4E-66F21326A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C72EE-DC3A-4AF0-9534-6917A4183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533BB3-583A-4890-BC04-C0E1AB56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E0D-FA52-4839-902E-CA8E35F9E20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3E5B46-C023-469C-9FF5-BE1CFDA8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CE3BD-56B9-4C8A-B79C-C585CD0C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722A-547D-4A94-A218-CDD40CD1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1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1A9139-E34A-43E7-9632-6FD35F89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4901F-F4FC-479C-8F4C-344DA1AE1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A4297-D0D9-4F26-9CA1-F789C45AE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3E0D-FA52-4839-902E-CA8E35F9E20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41551-E115-4129-8CEA-FD8B77EFF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B7AF0-1E56-491E-A183-7224ACF0E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3722A-547D-4A94-A218-CDD40CD1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D9CA9CE-3CE9-469E-B687-71792FA2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1.Qt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实现量表界面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4A02B3C-0721-4B26-922C-A3D677D7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C4E9A9-8B19-4705-A3DC-58AAF8CAC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635" b="25520"/>
          <a:stretch/>
        </p:blipFill>
        <p:spPr>
          <a:xfrm>
            <a:off x="1316385" y="2488530"/>
            <a:ext cx="3961468" cy="34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8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A6AE0-AA20-49A7-8447-CE6F50F7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量表功能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7AD40-F54E-4134-8716-5D2FCAC0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页面切换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强制选择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返回第一页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中间页返回不变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最后一页返回初始化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计算得分</a:t>
            </a:r>
          </a:p>
        </p:txBody>
      </p:sp>
    </p:spTree>
    <p:extLst>
      <p:ext uri="{BB962C8B-B14F-4D97-AF65-F5344CB8AC3E}">
        <p14:creationId xmlns:p14="http://schemas.microsoft.com/office/powerpoint/2010/main" val="366250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9A65B-B922-42DF-8C6A-B0FC499A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keras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C489C-FD3C-46A7-A47F-7F8DBB5CE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加载数据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搭建神经网络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</p:spTree>
    <p:extLst>
      <p:ext uri="{BB962C8B-B14F-4D97-AF65-F5344CB8AC3E}">
        <p14:creationId xmlns:p14="http://schemas.microsoft.com/office/powerpoint/2010/main" val="108693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D8BBD-581B-4F77-8A97-5FA3294A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"/>
            <a:ext cx="10515600" cy="998991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加载数据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503FD6-0374-4E18-934F-85825DC02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17" y="1000222"/>
            <a:ext cx="7435966" cy="5573626"/>
          </a:xfrm>
        </p:spPr>
      </p:pic>
    </p:spTree>
    <p:extLst>
      <p:ext uri="{BB962C8B-B14F-4D97-AF65-F5344CB8AC3E}">
        <p14:creationId xmlns:p14="http://schemas.microsoft.com/office/powerpoint/2010/main" val="220054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F2119-C911-4C8B-82A9-1A6F1910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029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搭建神经网络（以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AlexNet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为例）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A19975-C071-4B38-95F0-3222A67DF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5" y="1120290"/>
            <a:ext cx="11028349" cy="5299172"/>
          </a:xfrm>
        </p:spPr>
      </p:pic>
    </p:spTree>
    <p:extLst>
      <p:ext uri="{BB962C8B-B14F-4D97-AF65-F5344CB8AC3E}">
        <p14:creationId xmlns:p14="http://schemas.microsoft.com/office/powerpoint/2010/main" val="311878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34E57-83A7-4A0B-A627-FC70D459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398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5F8A43-F4CA-4034-AE66-09FE158AF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928398"/>
            <a:ext cx="7429500" cy="5537343"/>
          </a:xfrm>
        </p:spPr>
      </p:pic>
    </p:spTree>
    <p:extLst>
      <p:ext uri="{BB962C8B-B14F-4D97-AF65-F5344CB8AC3E}">
        <p14:creationId xmlns:p14="http://schemas.microsoft.com/office/powerpoint/2010/main" val="268173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FD9C6-8A4C-4DC7-A3A5-9933CE49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6047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991546-B3F0-468A-87C9-C19A59DB4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7" y="960476"/>
            <a:ext cx="7722824" cy="5729836"/>
          </a:xfrm>
        </p:spPr>
      </p:pic>
    </p:spTree>
    <p:extLst>
      <p:ext uri="{BB962C8B-B14F-4D97-AF65-F5344CB8AC3E}">
        <p14:creationId xmlns:p14="http://schemas.microsoft.com/office/powerpoint/2010/main" val="347196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Office 主题​​</vt:lpstr>
      <vt:lpstr>1.Qt实现量表界面</vt:lpstr>
      <vt:lpstr>量表功能</vt:lpstr>
      <vt:lpstr>2.学习keras</vt:lpstr>
      <vt:lpstr>加载数据</vt:lpstr>
      <vt:lpstr>搭建神经网络（以AlexNet为例）</vt:lpstr>
      <vt:lpstr>训练</vt:lpstr>
      <vt:lpstr>预测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Qt实现量表界面</dc:title>
  <dc:creator>jiayu chen</dc:creator>
  <cp:lastModifiedBy>jiayu chen</cp:lastModifiedBy>
  <cp:revision>10</cp:revision>
  <dcterms:created xsi:type="dcterms:W3CDTF">2018-07-26T06:39:02Z</dcterms:created>
  <dcterms:modified xsi:type="dcterms:W3CDTF">2018-07-26T07:52:22Z</dcterms:modified>
</cp:coreProperties>
</file>