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21"/>
  </p:notesMasterIdLst>
  <p:handoutMasterIdLst>
    <p:handoutMasterId r:id="rId22"/>
  </p:handoutMasterIdLst>
  <p:sldIdLst>
    <p:sldId id="258" r:id="rId3"/>
    <p:sldId id="259" r:id="rId4"/>
    <p:sldId id="261" r:id="rId5"/>
    <p:sldId id="297" r:id="rId6"/>
    <p:sldId id="279" r:id="rId7"/>
    <p:sldId id="298" r:id="rId8"/>
    <p:sldId id="268" r:id="rId9"/>
    <p:sldId id="270" r:id="rId10"/>
    <p:sldId id="299" r:id="rId11"/>
    <p:sldId id="271" r:id="rId12"/>
    <p:sldId id="300" r:id="rId13"/>
    <p:sldId id="309" r:id="rId14"/>
    <p:sldId id="301" r:id="rId15"/>
    <p:sldId id="307" r:id="rId16"/>
    <p:sldId id="306" r:id="rId17"/>
    <p:sldId id="308" r:id="rId18"/>
    <p:sldId id="273" r:id="rId19"/>
    <p:sldId id="293" r:id="rId20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21" autoAdjust="0"/>
  </p:normalViewPr>
  <p:slideViewPr>
    <p:cSldViewPr showGuides="1">
      <p:cViewPr varScale="1">
        <p:scale>
          <a:sx n="43" d="100"/>
          <a:sy n="43" d="100"/>
        </p:scale>
        <p:origin x="936" y="72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53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solusinya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program promo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penjualan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paket</a:t>
            </a:r>
            <a:r>
              <a:rPr lang="en-US" baseline="0" dirty="0" smtClean="0"/>
              <a:t> bundle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cross-selling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item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customer,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keranjang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customer.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association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Apriori</a:t>
            </a:r>
            <a:r>
              <a:rPr lang="en-US" dirty="0" smtClean="0"/>
              <a:t>,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kandidat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item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bersamaan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parameter support </a:t>
            </a:r>
            <a:r>
              <a:rPr lang="en-US" dirty="0" err="1" smtClean="0"/>
              <a:t>dan</a:t>
            </a:r>
            <a:r>
              <a:rPr lang="en-US" dirty="0" smtClean="0"/>
              <a:t> confidence minimum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ambang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user. 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485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 =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tgl</a:t>
            </a:r>
            <a:r>
              <a:rPr lang="en-US" baseline="0" dirty="0" smtClean="0"/>
              <a:t> invoice</a:t>
            </a:r>
          </a:p>
          <a:p>
            <a:r>
              <a:rPr lang="en-US" baseline="0" dirty="0" err="1" smtClean="0"/>
              <a:t>DocNumber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Nomor</a:t>
            </a:r>
            <a:r>
              <a:rPr lang="en-US" baseline="0" dirty="0" smtClean="0"/>
              <a:t> invoice</a:t>
            </a:r>
          </a:p>
          <a:p>
            <a:r>
              <a:rPr lang="en-US" baseline="0" dirty="0" err="1" smtClean="0"/>
              <a:t>Desc_Area</a:t>
            </a:r>
            <a:r>
              <a:rPr lang="en-US" baseline="0" dirty="0" smtClean="0"/>
              <a:t> = Customer Area</a:t>
            </a:r>
          </a:p>
          <a:p>
            <a:r>
              <a:rPr lang="en-US" baseline="0" dirty="0" err="1" smtClean="0"/>
              <a:t>NamaBarang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deskripsi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27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12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 =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tgl</a:t>
            </a:r>
            <a:r>
              <a:rPr lang="en-US" baseline="0" dirty="0" smtClean="0"/>
              <a:t> invoice</a:t>
            </a:r>
          </a:p>
          <a:p>
            <a:r>
              <a:rPr lang="en-US" baseline="0" dirty="0" err="1" smtClean="0"/>
              <a:t>DocNumber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Nomor</a:t>
            </a:r>
            <a:r>
              <a:rPr lang="en-US" baseline="0" dirty="0" smtClean="0"/>
              <a:t> invoice</a:t>
            </a:r>
          </a:p>
          <a:p>
            <a:r>
              <a:rPr lang="en-US" baseline="0" dirty="0" err="1" smtClean="0"/>
              <a:t>Desc_Area</a:t>
            </a:r>
            <a:r>
              <a:rPr lang="en-US" baseline="0" dirty="0" smtClean="0"/>
              <a:t> = Customer Area</a:t>
            </a:r>
          </a:p>
          <a:p>
            <a:r>
              <a:rPr lang="en-US" baseline="0" dirty="0" err="1" smtClean="0"/>
              <a:t>NamaBarang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deskripsi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286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 =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tgl</a:t>
            </a:r>
            <a:r>
              <a:rPr lang="en-US" baseline="0" dirty="0" smtClean="0"/>
              <a:t> invoice</a:t>
            </a:r>
          </a:p>
          <a:p>
            <a:r>
              <a:rPr lang="en-US" baseline="0" dirty="0" err="1" smtClean="0"/>
              <a:t>DocNumber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Nomor</a:t>
            </a:r>
            <a:r>
              <a:rPr lang="en-US" baseline="0" dirty="0" smtClean="0"/>
              <a:t> invoice</a:t>
            </a:r>
          </a:p>
          <a:p>
            <a:r>
              <a:rPr lang="en-US" baseline="0" dirty="0" err="1" smtClean="0"/>
              <a:t>Desc_Area</a:t>
            </a:r>
            <a:r>
              <a:rPr lang="en-US" baseline="0" dirty="0" smtClean="0"/>
              <a:t> = Customer Area</a:t>
            </a:r>
          </a:p>
          <a:p>
            <a:r>
              <a:rPr lang="en-US" baseline="0" dirty="0" err="1" smtClean="0"/>
              <a:t>NamaBarang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deskripsi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498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 =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tgl</a:t>
            </a:r>
            <a:r>
              <a:rPr lang="en-US" baseline="0" dirty="0" smtClean="0"/>
              <a:t> invoice</a:t>
            </a:r>
          </a:p>
          <a:p>
            <a:r>
              <a:rPr lang="en-US" baseline="0" dirty="0" err="1" smtClean="0"/>
              <a:t>DocNumber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Nomor</a:t>
            </a:r>
            <a:r>
              <a:rPr lang="en-US" baseline="0" dirty="0" smtClean="0"/>
              <a:t> invoice</a:t>
            </a:r>
          </a:p>
          <a:p>
            <a:r>
              <a:rPr lang="en-US" baseline="0" dirty="0" err="1" smtClean="0"/>
              <a:t>Desc_Area</a:t>
            </a:r>
            <a:r>
              <a:rPr lang="en-US" baseline="0" dirty="0" smtClean="0"/>
              <a:t> = Customer Area</a:t>
            </a:r>
          </a:p>
          <a:p>
            <a:r>
              <a:rPr lang="en-US" baseline="0" dirty="0" err="1" smtClean="0"/>
              <a:t>NamaBarang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deskripsi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99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Info</a:t>
            </a:r>
            <a:endParaRPr kumimoji="1" lang="ja-JP" altLang="en-US" dirty="0" smtClean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 smtClean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102374" y="4135388"/>
            <a:ext cx="16150900" cy="3096232"/>
          </a:xfrm>
        </p:spPr>
        <p:txBody>
          <a:bodyPr>
            <a:noAutofit/>
          </a:bodyPr>
          <a:lstStyle/>
          <a:p>
            <a:r>
              <a:rPr lang="en-US" sz="4400" b="1" spc="0" dirty="0" err="1"/>
              <a:t>Implementasi</a:t>
            </a:r>
            <a:r>
              <a:rPr lang="en-US" sz="4400" b="1" spc="0" dirty="0"/>
              <a:t> Data Mining </a:t>
            </a:r>
            <a:r>
              <a:rPr lang="en-US" sz="4400" b="1" spc="0" dirty="0" err="1" smtClean="0"/>
              <a:t>dengan</a:t>
            </a:r>
            <a:r>
              <a:rPr lang="en-US" sz="4400" b="1" spc="0" dirty="0" smtClean="0"/>
              <a:t> </a:t>
            </a:r>
            <a:r>
              <a:rPr lang="en-US" sz="4400" b="1" spc="0" dirty="0" err="1" smtClean="0"/>
              <a:t>Metode</a:t>
            </a:r>
            <a:r>
              <a:rPr lang="en-US" sz="4400" b="1" spc="0" dirty="0" smtClean="0"/>
              <a:t> </a:t>
            </a:r>
            <a:r>
              <a:rPr lang="en-US" sz="4400" b="1" spc="0" dirty="0"/>
              <a:t>Association </a:t>
            </a:r>
            <a:r>
              <a:rPr lang="en-US" sz="4400" b="1" spc="0" dirty="0" err="1" smtClean="0"/>
              <a:t>dan</a:t>
            </a:r>
            <a:r>
              <a:rPr lang="en-US" sz="4400" b="1" spc="0" dirty="0" smtClean="0"/>
              <a:t> </a:t>
            </a:r>
            <a:r>
              <a:rPr lang="en-US" sz="4400" b="1" spc="0" dirty="0" err="1" smtClean="0"/>
              <a:t>Algoritma</a:t>
            </a:r>
            <a:r>
              <a:rPr lang="en-US" sz="4400" b="1" spc="0" dirty="0" smtClean="0"/>
              <a:t> </a:t>
            </a:r>
            <a:r>
              <a:rPr lang="en-US" sz="4400" b="1" spc="0" dirty="0" err="1"/>
              <a:t>Apriori</a:t>
            </a:r>
            <a:r>
              <a:rPr lang="en-US" sz="4400" b="1" spc="0" dirty="0"/>
              <a:t> </a:t>
            </a:r>
            <a:r>
              <a:rPr lang="en-US" sz="4400" b="1" spc="0" dirty="0" err="1"/>
              <a:t>untuk</a:t>
            </a:r>
            <a:r>
              <a:rPr lang="en-US" sz="4400" b="1" spc="0" dirty="0"/>
              <a:t> </a:t>
            </a:r>
            <a:r>
              <a:rPr lang="en-US" sz="4400" b="1" spc="0" dirty="0" err="1"/>
              <a:t>Menentukan</a:t>
            </a:r>
            <a:r>
              <a:rPr lang="en-US" sz="4400" b="1" spc="0" dirty="0"/>
              <a:t> </a:t>
            </a:r>
            <a:r>
              <a:rPr lang="en-US" sz="4400" b="1" spc="0" dirty="0" err="1"/>
              <a:t>Kombinasi</a:t>
            </a:r>
            <a:r>
              <a:rPr lang="en-US" sz="4400" b="1" spc="0" dirty="0"/>
              <a:t> </a:t>
            </a:r>
            <a:r>
              <a:rPr lang="en-US" sz="4400" b="1" spc="0" dirty="0" err="1"/>
              <a:t>Promosi</a:t>
            </a:r>
            <a:r>
              <a:rPr lang="en-US" sz="4400" b="1" spc="0" dirty="0"/>
              <a:t> </a:t>
            </a:r>
            <a:r>
              <a:rPr lang="en-US" sz="4400" b="1" spc="0" dirty="0" err="1"/>
              <a:t>Barang</a:t>
            </a:r>
            <a:r>
              <a:rPr lang="en-US" sz="4400" b="1" spc="0" dirty="0"/>
              <a:t> </a:t>
            </a:r>
            <a:r>
              <a:rPr lang="en-US" sz="4400" b="1" spc="0" dirty="0" err="1"/>
              <a:t>Berdasarkan</a:t>
            </a:r>
            <a:r>
              <a:rPr lang="en-US" sz="4400" b="1" spc="0" dirty="0"/>
              <a:t> </a:t>
            </a:r>
            <a:r>
              <a:rPr lang="en-US" sz="4400" b="1" spc="0" dirty="0" err="1"/>
              <a:t>Perilaku</a:t>
            </a:r>
            <a:r>
              <a:rPr lang="en-US" sz="4400" b="1" spc="0" dirty="0"/>
              <a:t> </a:t>
            </a:r>
            <a:r>
              <a:rPr lang="en-US" sz="4400" b="1" spc="0" dirty="0" err="1" smtClean="0"/>
              <a:t>Pembelian</a:t>
            </a:r>
            <a:r>
              <a:rPr lang="en-US" sz="4400" b="1" spc="0" dirty="0" smtClean="0"/>
              <a:t> Customer </a:t>
            </a:r>
            <a:br>
              <a:rPr lang="en-US" sz="4400" b="1" spc="0" dirty="0" smtClean="0"/>
            </a:br>
            <a:r>
              <a:rPr lang="en-US" sz="4400" b="1" spc="0" dirty="0" smtClean="0"/>
              <a:t>di PT. D</a:t>
            </a:r>
            <a:r>
              <a:rPr lang="en-US" sz="4400" b="1" spc="0" dirty="0" smtClean="0">
                <a:solidFill>
                  <a:schemeClr val="accent1"/>
                </a:solidFill>
              </a:rPr>
              <a:t>G</a:t>
            </a:r>
            <a:r>
              <a:rPr lang="en-US" sz="4400" b="1" spc="0" dirty="0" smtClean="0"/>
              <a:t>K</a:t>
            </a:r>
            <a:endParaRPr kumimoji="1" lang="ja-JP" altLang="en-US" sz="44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90278" y="7519764"/>
            <a:ext cx="16171422" cy="575841"/>
          </a:xfrm>
        </p:spPr>
        <p:txBody>
          <a:bodyPr/>
          <a:lstStyle/>
          <a:p>
            <a:pPr marL="816377" lvl="1" indent="0" algn="ctr">
              <a:buNone/>
            </a:pPr>
            <a:r>
              <a:rPr lang="en-US" altLang="ja-JP" sz="3200" spc="300" dirty="0">
                <a:solidFill>
                  <a:schemeClr val="accent1"/>
                </a:solidFill>
              </a:rPr>
              <a:t>#</a:t>
            </a:r>
            <a:r>
              <a:rPr lang="en-US" altLang="ja-JP" i="1" spc="300" dirty="0" err="1" smtClean="0">
                <a:solidFill>
                  <a:schemeClr val="accent1"/>
                </a:solidFill>
              </a:rPr>
              <a:t>DeliveringTheRightSolutions</a:t>
            </a:r>
            <a:endParaRPr kumimoji="1" lang="ja-JP" altLang="en-US" sz="3200" i="1" spc="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</a:t>
            </a:r>
            <a:r>
              <a:rPr lang="en-US" altLang="ja-JP" dirty="0" smtClean="0">
                <a:solidFill>
                  <a:schemeClr val="accent1"/>
                </a:solidFill>
              </a:rPr>
              <a:t>A</a:t>
            </a:r>
            <a:r>
              <a:rPr lang="en-US" altLang="ja-JP" dirty="0" smtClean="0"/>
              <a:t>TA</a:t>
            </a:r>
            <a:r>
              <a:rPr lang="en-US" altLang="ja-JP" dirty="0"/>
              <a:t> </a:t>
            </a:r>
            <a:r>
              <a:rPr lang="en-US" altLang="ja-JP" dirty="0" smtClean="0"/>
              <a:t>UNDERSTANDING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 smtClean="0"/>
              <a:t>Report Sales Invoice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745" r="432" b="2136"/>
          <a:stretch/>
        </p:blipFill>
        <p:spPr>
          <a:xfrm>
            <a:off x="847493" y="2335189"/>
            <a:ext cx="16504625" cy="4968552"/>
          </a:xfrm>
        </p:spPr>
      </p:pic>
    </p:spTree>
    <p:extLst>
      <p:ext uri="{BB962C8B-B14F-4D97-AF65-F5344CB8AC3E}">
        <p14:creationId xmlns:p14="http://schemas.microsoft.com/office/powerpoint/2010/main" val="53470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PREPARATION</a:t>
            </a:r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 smtClean="0"/>
              <a:t>ReportSales.csv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7919070" y="3055641"/>
            <a:ext cx="9181020" cy="2675214"/>
          </a:xfrm>
        </p:spPr>
        <p:txBody>
          <a:bodyPr/>
          <a:lstStyle/>
          <a:p>
            <a:r>
              <a:rPr lang="en-US" altLang="ja-JP" dirty="0" err="1" smtClean="0"/>
              <a:t>Periode</a:t>
            </a:r>
            <a:r>
              <a:rPr lang="en-US" altLang="ja-JP" dirty="0" smtClean="0"/>
              <a:t> : 01 </a:t>
            </a:r>
            <a:r>
              <a:rPr lang="en-US" altLang="ja-JP" dirty="0" err="1" smtClean="0"/>
              <a:t>Januari</a:t>
            </a:r>
            <a:r>
              <a:rPr lang="en-US" altLang="ja-JP" dirty="0" smtClean="0"/>
              <a:t> – 31 </a:t>
            </a:r>
            <a:r>
              <a:rPr lang="en-US" altLang="ja-JP" dirty="0" err="1" smtClean="0"/>
              <a:t>Desember</a:t>
            </a:r>
            <a:r>
              <a:rPr lang="en-US" altLang="ja-JP" dirty="0" smtClean="0"/>
              <a:t> 2022</a:t>
            </a:r>
          </a:p>
          <a:p>
            <a:r>
              <a:rPr lang="en-US" altLang="ja-JP" dirty="0" err="1" smtClean="0"/>
              <a:t>Atribute</a:t>
            </a:r>
            <a:r>
              <a:rPr lang="en-US" altLang="ja-JP" dirty="0" smtClean="0"/>
              <a:t> : </a:t>
            </a:r>
            <a:r>
              <a:rPr lang="en-US" altLang="ja-JP" dirty="0" err="1" smtClean="0"/>
              <a:t>DocNumber</a:t>
            </a:r>
            <a:r>
              <a:rPr lang="en-US" altLang="ja-JP" dirty="0" smtClean="0"/>
              <a:t> &amp; </a:t>
            </a:r>
            <a:r>
              <a:rPr lang="en-US" altLang="ja-JP" dirty="0" err="1" smtClean="0"/>
              <a:t>KodeBarang</a:t>
            </a:r>
            <a:endParaRPr lang="en-US" altLang="ja-JP" dirty="0" smtClean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" b="2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733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PREPARATION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 smtClean="0"/>
              <a:t>SalesReport.csv</a:t>
            </a:r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Periode</a:t>
            </a:r>
            <a:r>
              <a:rPr lang="en-US" altLang="ja-JP" dirty="0"/>
              <a:t> : 01 </a:t>
            </a:r>
            <a:r>
              <a:rPr lang="en-US" altLang="ja-JP" dirty="0" err="1"/>
              <a:t>Januari</a:t>
            </a:r>
            <a:r>
              <a:rPr lang="en-US" altLang="ja-JP" dirty="0"/>
              <a:t> – 31 </a:t>
            </a:r>
            <a:r>
              <a:rPr lang="en-US" altLang="ja-JP" dirty="0" err="1"/>
              <a:t>Desember</a:t>
            </a:r>
            <a:r>
              <a:rPr lang="en-US" altLang="ja-JP" dirty="0"/>
              <a:t> 2022</a:t>
            </a:r>
          </a:p>
          <a:p>
            <a:r>
              <a:rPr lang="en-US" altLang="ja-JP" dirty="0" err="1"/>
              <a:t>Atribute</a:t>
            </a:r>
            <a:r>
              <a:rPr lang="en-US" altLang="ja-JP" dirty="0"/>
              <a:t> : </a:t>
            </a:r>
            <a:r>
              <a:rPr lang="en-US" altLang="ja-JP" dirty="0" err="1"/>
              <a:t>DocNumber</a:t>
            </a:r>
            <a:r>
              <a:rPr lang="en-US" altLang="ja-JP" dirty="0"/>
              <a:t> &amp; </a:t>
            </a:r>
            <a:r>
              <a:rPr lang="en-US" altLang="ja-JP" dirty="0" smtClean="0"/>
              <a:t>Items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smtClean="0"/>
              <a:t>KNIME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altLang="ja-JP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t="917" r="-4" b="42525"/>
          <a:stretch/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t="45781" r="-4" b="505"/>
          <a:stretch/>
        </p:blipFill>
        <p:spPr>
          <a:xfrm>
            <a:off x="9359527" y="2263180"/>
            <a:ext cx="7992591" cy="4393283"/>
          </a:xfrm>
        </p:spPr>
      </p:pic>
    </p:spTree>
    <p:extLst>
      <p:ext uri="{BB962C8B-B14F-4D97-AF65-F5344CB8AC3E}">
        <p14:creationId xmlns:p14="http://schemas.microsoft.com/office/powerpoint/2010/main" val="375992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</a:t>
            </a:r>
            <a:r>
              <a:rPr lang="en-US" altLang="ja-JP" dirty="0" smtClean="0">
                <a:solidFill>
                  <a:schemeClr val="accent1"/>
                </a:solidFill>
              </a:rPr>
              <a:t>A</a:t>
            </a:r>
            <a:r>
              <a:rPr lang="en-US" altLang="ja-JP" dirty="0" smtClean="0"/>
              <a:t>TA</a:t>
            </a:r>
            <a:r>
              <a:rPr lang="en-US" altLang="ja-JP" dirty="0"/>
              <a:t> </a:t>
            </a:r>
            <a:r>
              <a:rPr lang="en-US" altLang="ja-JP" dirty="0" smtClean="0"/>
              <a:t>MODELING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5092" r="-2" b="2987"/>
          <a:stretch/>
        </p:blipFill>
        <p:spPr/>
      </p:pic>
    </p:spTree>
    <p:extLst>
      <p:ext uri="{BB962C8B-B14F-4D97-AF65-F5344CB8AC3E}">
        <p14:creationId xmlns:p14="http://schemas.microsoft.com/office/powerpoint/2010/main" val="289592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</a:t>
            </a:r>
            <a:r>
              <a:rPr lang="en-US" altLang="ja-JP" dirty="0" smtClean="0">
                <a:solidFill>
                  <a:schemeClr val="accent1"/>
                </a:solidFill>
              </a:rPr>
              <a:t>A</a:t>
            </a:r>
            <a:r>
              <a:rPr lang="en-US" altLang="ja-JP" dirty="0" smtClean="0"/>
              <a:t>TA</a:t>
            </a:r>
            <a:r>
              <a:rPr lang="en-US" altLang="ja-JP" dirty="0"/>
              <a:t> </a:t>
            </a:r>
            <a:r>
              <a:rPr lang="en-US" altLang="ja-JP" dirty="0" smtClean="0"/>
              <a:t>EVALUATION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6903" r="-2" b="37793"/>
          <a:stretch/>
        </p:blipFill>
        <p:spPr/>
      </p:pic>
    </p:spTree>
    <p:extLst>
      <p:ext uri="{BB962C8B-B14F-4D97-AF65-F5344CB8AC3E}">
        <p14:creationId xmlns:p14="http://schemas.microsoft.com/office/powerpoint/2010/main" val="2731098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V</a:t>
            </a:r>
            <a:r>
              <a:rPr lang="en-US" altLang="ja-JP" dirty="0">
                <a:solidFill>
                  <a:schemeClr val="accent1"/>
                </a:solidFill>
              </a:rPr>
              <a:t>I</a:t>
            </a:r>
            <a:r>
              <a:rPr lang="en-US" altLang="ja-JP" dirty="0" smtClean="0"/>
              <a:t>SUALIZATION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>
          <a:xfrm>
            <a:off x="790278" y="8136904"/>
            <a:ext cx="16633848" cy="86409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790278" y="9034488"/>
            <a:ext cx="16633848" cy="115212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8" y="1792389"/>
            <a:ext cx="16295733" cy="6477807"/>
          </a:xfrm>
        </p:spPr>
      </p:pic>
    </p:spTree>
    <p:extLst>
      <p:ext uri="{BB962C8B-B14F-4D97-AF65-F5344CB8AC3E}">
        <p14:creationId xmlns:p14="http://schemas.microsoft.com/office/powerpoint/2010/main" val="936200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INSIG</a:t>
            </a:r>
            <a:r>
              <a:rPr lang="en-US" altLang="ja-JP" dirty="0" smtClean="0">
                <a:solidFill>
                  <a:schemeClr val="accent1"/>
                </a:solidFill>
              </a:rPr>
              <a:t>H</a:t>
            </a:r>
            <a:r>
              <a:rPr lang="en-US" altLang="ja-JP" dirty="0"/>
              <a:t>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 smtClean="0"/>
              <a:t>Kesimpulan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i="1" dirty="0"/>
              <a:t>D</a:t>
            </a:r>
            <a:r>
              <a:rPr lang="en-US" i="1" dirty="0" smtClean="0"/>
              <a:t>ata </a:t>
            </a:r>
            <a:r>
              <a:rPr lang="en-US" i="1" dirty="0"/>
              <a:t>mining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association rule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 err="1"/>
              <a:t>apriori</a:t>
            </a:r>
            <a:r>
              <a:rPr lang="en-US" dirty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berpeluang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dibeli</a:t>
            </a:r>
            <a:r>
              <a:rPr lang="en-US" dirty="0"/>
              <a:t> </a:t>
            </a:r>
            <a:r>
              <a:rPr lang="en-US" dirty="0" err="1" smtClean="0"/>
              <a:t>bersamaan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i="1" dirty="0" smtClean="0"/>
              <a:t>customer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i="1" dirty="0" smtClean="0"/>
              <a:t>confidence</a:t>
            </a:r>
            <a:r>
              <a:rPr lang="en-US" dirty="0" smtClean="0"/>
              <a:t> level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.</a:t>
            </a:r>
          </a:p>
          <a:p>
            <a:r>
              <a:rPr lang="en-US" altLang="ja-JP" dirty="0" err="1" smtClean="0"/>
              <a:t>Sehingga</a:t>
            </a:r>
            <a:r>
              <a:rPr lang="en-US" altLang="ja-JP" dirty="0" smtClean="0"/>
              <a:t> </a:t>
            </a:r>
            <a:r>
              <a:rPr lang="en-US" altLang="ja-JP" dirty="0" err="1"/>
              <a:t>dapat</a:t>
            </a:r>
            <a:r>
              <a:rPr lang="en-US" altLang="ja-JP" dirty="0"/>
              <a:t> </a:t>
            </a:r>
            <a:r>
              <a:rPr lang="en-US" altLang="ja-JP" dirty="0" err="1"/>
              <a:t>dijadikan</a:t>
            </a:r>
            <a:r>
              <a:rPr lang="en-US" altLang="ja-JP" dirty="0"/>
              <a:t> </a:t>
            </a:r>
            <a:r>
              <a:rPr lang="en-US" altLang="ja-JP" dirty="0" err="1"/>
              <a:t>bahan</a:t>
            </a:r>
            <a:r>
              <a:rPr lang="en-US" altLang="ja-JP" dirty="0"/>
              <a:t> </a:t>
            </a:r>
            <a:r>
              <a:rPr lang="en-US" altLang="ja-JP" dirty="0" err="1"/>
              <a:t>pertimbangan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 smtClean="0"/>
              <a:t>pembentukan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strategi</a:t>
            </a:r>
            <a:r>
              <a:rPr lang="en-US" altLang="ja-JP" dirty="0" smtClean="0"/>
              <a:t> marketing </a:t>
            </a:r>
            <a:r>
              <a:rPr lang="en-US" altLang="ja-JP" dirty="0" err="1"/>
              <a:t>kedepannya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smtClean="0"/>
              <a:t>Saran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 smtClean="0"/>
              <a:t>Dapat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dikembangkan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dengan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membandingkan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dengan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metode</a:t>
            </a:r>
            <a:r>
              <a:rPr lang="en-US" altLang="ja-JP" dirty="0" smtClean="0"/>
              <a:t> data mining yang lain, </a:t>
            </a:r>
            <a:r>
              <a:rPr lang="en-US" altLang="ja-JP" dirty="0" err="1" smtClean="0"/>
              <a:t>seperti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segmentasi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243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DAFTAR PUSTAKA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https</a:t>
            </a:r>
            <a:r>
              <a:rPr lang="en-US" altLang="ja-JP" dirty="0" smtClean="0"/>
              <a:t>://forum.knime.com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1186322" y="3487316"/>
            <a:ext cx="7308812" cy="518457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https</a:t>
            </a:r>
            <a:r>
              <a:rPr lang="en-US" altLang="ja-JP" dirty="0"/>
              <a:t>://hub.knime.com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7713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THANK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Y</a:t>
            </a:r>
            <a:r>
              <a:rPr kumimoji="1" lang="en-US" altLang="ja-JP" dirty="0" smtClean="0"/>
              <a:t>OU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smtClean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92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</a:t>
            </a:r>
            <a:r>
              <a:rPr lang="en-US" altLang="ja-JP" dirty="0" smtClean="0">
                <a:solidFill>
                  <a:schemeClr val="accent1"/>
                </a:solidFill>
              </a:rPr>
              <a:t>N</a:t>
            </a:r>
            <a:r>
              <a:rPr lang="en-US" altLang="ja-JP" dirty="0" smtClean="0"/>
              <a:t>TENTS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593344" y="1561476"/>
            <a:ext cx="8568952" cy="864096"/>
          </a:xfrm>
        </p:spPr>
        <p:txBody>
          <a:bodyPr/>
          <a:lstStyle/>
          <a:p>
            <a:r>
              <a:rPr kumimoji="1"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smtClean="0"/>
              <a:t>Project Timeline 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i="1" dirty="0" smtClean="0"/>
              <a:t>The Problem &amp; The Solution, Project</a:t>
            </a:r>
            <a:r>
              <a:rPr lang="en-US" altLang="ja-JP" dirty="0" smtClean="0"/>
              <a:t> </a:t>
            </a:r>
            <a:r>
              <a:rPr lang="en-US" altLang="ja-JP" i="1" dirty="0" smtClean="0"/>
              <a:t>Timeline</a:t>
            </a:r>
            <a:endParaRPr kumimoji="1" lang="ja-JP" altLang="en-US" i="1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8593344" y="5156809"/>
            <a:ext cx="8568952" cy="864096"/>
          </a:xfrm>
        </p:spPr>
        <p:txBody>
          <a:bodyPr/>
          <a:lstStyle/>
          <a:p>
            <a:r>
              <a:rPr lang="en-US" dirty="0"/>
              <a:t>CRISP-DM</a:t>
            </a:r>
            <a:endParaRPr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>
          <a:xfrm>
            <a:off x="8593344" y="5882939"/>
            <a:ext cx="8568952" cy="1224136"/>
          </a:xfrm>
        </p:spPr>
        <p:txBody>
          <a:bodyPr/>
          <a:lstStyle/>
          <a:p>
            <a:r>
              <a:rPr lang="en-US" altLang="ja-JP" i="1" dirty="0" err="1" smtClean="0"/>
              <a:t>Bussiness</a:t>
            </a:r>
            <a:r>
              <a:rPr lang="en-US" altLang="ja-JP" i="1" dirty="0" smtClean="0"/>
              <a:t> Understanding, Data Understanding, Data Preparation, Data Modeling, Model Evaluation, and Visualization</a:t>
            </a:r>
            <a:endParaRPr kumimoji="1" lang="ja-JP" altLang="en-US" i="1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>
          <a:xfrm>
            <a:off x="8567142" y="7519764"/>
            <a:ext cx="8568952" cy="864096"/>
          </a:xfrm>
        </p:spPr>
        <p:txBody>
          <a:bodyPr/>
          <a:lstStyle/>
          <a:p>
            <a:r>
              <a:rPr kumimoji="1" lang="en-US" altLang="ja-JP" dirty="0" smtClean="0"/>
              <a:t>Q &amp; A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0"/>
          </p:nvPr>
        </p:nvSpPr>
        <p:spPr>
          <a:xfrm>
            <a:off x="8567142" y="8314062"/>
            <a:ext cx="8568952" cy="1224136"/>
          </a:xfrm>
        </p:spPr>
        <p:txBody>
          <a:bodyPr/>
          <a:lstStyle/>
          <a:p>
            <a:r>
              <a:rPr kumimoji="1" lang="en-US" altLang="ja-JP" i="1" dirty="0" smtClean="0"/>
              <a:t>Insight, Q &amp; A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426576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</a:t>
            </a:r>
            <a:r>
              <a:rPr lang="en-US" altLang="ja-JP" dirty="0" smtClean="0">
                <a:solidFill>
                  <a:schemeClr val="accent1"/>
                </a:solidFill>
              </a:rPr>
              <a:t>N</a:t>
            </a:r>
            <a:r>
              <a:rPr lang="en-US" altLang="ja-JP" dirty="0" smtClean="0"/>
              <a:t>TRODUCTION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>
          <a:xfrm>
            <a:off x="7919070" y="4783460"/>
            <a:ext cx="9181020" cy="864096"/>
          </a:xfrm>
        </p:spPr>
        <p:txBody>
          <a:bodyPr/>
          <a:lstStyle/>
          <a:p>
            <a:r>
              <a:rPr lang="en-US" altLang="ja-JP" dirty="0" smtClean="0"/>
              <a:t>Tri </a:t>
            </a:r>
            <a:r>
              <a:rPr lang="en-US" altLang="ja-JP" dirty="0" err="1" smtClean="0"/>
              <a:t>Handayani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7919070" y="5503540"/>
            <a:ext cx="9181020" cy="2304256"/>
          </a:xfrm>
        </p:spPr>
        <p:txBody>
          <a:bodyPr/>
          <a:lstStyle/>
          <a:p>
            <a:r>
              <a:rPr lang="en-US" altLang="ja-JP" dirty="0" smtClean="0"/>
              <a:t> NIM 201112030</a:t>
            </a:r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7" r="17867"/>
          <a:stretch>
            <a:fillRect/>
          </a:stretch>
        </p:blipFill>
        <p:spPr>
          <a:xfrm>
            <a:off x="1366342" y="3253461"/>
            <a:ext cx="4929171" cy="4930303"/>
          </a:xfrm>
        </p:spPr>
      </p:pic>
    </p:spTree>
    <p:extLst>
      <p:ext uri="{BB962C8B-B14F-4D97-AF65-F5344CB8AC3E}">
        <p14:creationId xmlns:p14="http://schemas.microsoft.com/office/powerpoint/2010/main" val="2163423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smtClean="0"/>
              <a:t>The future starts today,</a:t>
            </a:r>
          </a:p>
          <a:p>
            <a:r>
              <a:rPr lang="en-US" altLang="ja-JP" dirty="0" smtClean="0"/>
              <a:t>not tomorrow.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844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</a:t>
            </a:r>
            <a:r>
              <a:rPr lang="en-US" altLang="ja-JP" dirty="0" smtClean="0">
                <a:solidFill>
                  <a:schemeClr val="accent1"/>
                </a:solidFill>
              </a:rPr>
              <a:t>R</a:t>
            </a:r>
            <a:r>
              <a:rPr lang="en-US" altLang="ja-JP" dirty="0" smtClean="0"/>
              <a:t>OBLEM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>
          <a:xfrm>
            <a:off x="7631038" y="2767236"/>
            <a:ext cx="9505056" cy="3960440"/>
          </a:xfrm>
        </p:spPr>
        <p:txBody>
          <a:bodyPr/>
          <a:lstStyle/>
          <a:p>
            <a:r>
              <a:rPr lang="en-US" altLang="ja-JP" dirty="0" smtClean="0"/>
              <a:t>Marketing Manager PT. DGK </a:t>
            </a:r>
            <a:r>
              <a:rPr lang="en-US" altLang="ja-JP" dirty="0" err="1" smtClean="0"/>
              <a:t>ingin</a:t>
            </a:r>
            <a:r>
              <a:rPr lang="en-US" altLang="ja-JP" dirty="0" smtClean="0"/>
              <a:t> </a:t>
            </a:r>
            <a:r>
              <a:rPr lang="en-US" altLang="ja-JP" dirty="0" err="1"/>
              <a:t>mengetahui</a:t>
            </a:r>
            <a:r>
              <a:rPr lang="en-US" altLang="ja-JP" dirty="0"/>
              <a:t> </a:t>
            </a:r>
            <a:r>
              <a:rPr lang="en-US" altLang="ja-JP" dirty="0" err="1"/>
              <a:t>produk</a:t>
            </a:r>
            <a:r>
              <a:rPr lang="en-US" altLang="ja-JP" dirty="0"/>
              <a:t> </a:t>
            </a:r>
            <a:r>
              <a:rPr lang="en-US" altLang="ja-JP" dirty="0" err="1"/>
              <a:t>apa</a:t>
            </a:r>
            <a:r>
              <a:rPr lang="en-US" altLang="ja-JP" dirty="0"/>
              <a:t> yang </a:t>
            </a:r>
            <a:r>
              <a:rPr lang="en-US" altLang="ja-JP" dirty="0" err="1"/>
              <a:t>harus</a:t>
            </a:r>
            <a:r>
              <a:rPr lang="en-US" altLang="ja-JP" dirty="0"/>
              <a:t> </a:t>
            </a:r>
            <a:r>
              <a:rPr lang="en-US" altLang="ja-JP" dirty="0" err="1" smtClean="0"/>
              <a:t>dikembangkan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untuk</a:t>
            </a:r>
            <a:r>
              <a:rPr lang="en-US" altLang="ja-JP" dirty="0" smtClean="0"/>
              <a:t> </a:t>
            </a:r>
            <a:r>
              <a:rPr lang="en-US" altLang="ja-JP" dirty="0" err="1"/>
              <a:t>menemukan</a:t>
            </a:r>
            <a:r>
              <a:rPr lang="en-US" altLang="ja-JP" dirty="0"/>
              <a:t> </a:t>
            </a:r>
            <a:r>
              <a:rPr lang="en-US" altLang="ja-JP" dirty="0" err="1"/>
              <a:t>suatu</a:t>
            </a:r>
            <a:r>
              <a:rPr lang="en-US" altLang="ja-JP" dirty="0"/>
              <a:t> </a:t>
            </a:r>
            <a:r>
              <a:rPr lang="en-US" altLang="ja-JP" dirty="0" err="1"/>
              <a:t>strategi</a:t>
            </a:r>
            <a:r>
              <a:rPr lang="en-US" altLang="ja-JP" dirty="0"/>
              <a:t> </a:t>
            </a:r>
            <a:r>
              <a:rPr lang="en-US" altLang="ja-JP" dirty="0" err="1"/>
              <a:t>jitu</a:t>
            </a:r>
            <a:r>
              <a:rPr lang="en-US" altLang="ja-JP" dirty="0"/>
              <a:t> yang </a:t>
            </a:r>
            <a:r>
              <a:rPr lang="en-US" altLang="ja-JP" dirty="0" err="1"/>
              <a:t>dapat</a:t>
            </a:r>
            <a:r>
              <a:rPr lang="en-US" altLang="ja-JP" dirty="0"/>
              <a:t> </a:t>
            </a:r>
            <a:r>
              <a:rPr lang="en-US" altLang="ja-JP" dirty="0" err="1" smtClean="0"/>
              <a:t>meningkatkan</a:t>
            </a:r>
            <a:r>
              <a:rPr lang="en-US" altLang="ja-JP" dirty="0" smtClean="0"/>
              <a:t> </a:t>
            </a:r>
            <a:r>
              <a:rPr lang="en-US" altLang="ja-JP" dirty="0" err="1"/>
              <a:t>penjualan</a:t>
            </a:r>
            <a:r>
              <a:rPr lang="en-US" altLang="ja-JP" dirty="0"/>
              <a:t> </a:t>
            </a:r>
            <a:r>
              <a:rPr lang="en-US" altLang="ja-JP" dirty="0" err="1"/>
              <a:t>barang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0725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</a:t>
            </a:r>
            <a:r>
              <a:rPr lang="en-US" altLang="ja-JP" dirty="0">
                <a:solidFill>
                  <a:schemeClr val="accent1"/>
                </a:solidFill>
              </a:rPr>
              <a:t>O</a:t>
            </a:r>
            <a:r>
              <a:rPr lang="en-US" altLang="ja-JP" dirty="0" smtClean="0"/>
              <a:t>LUTION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>
          <a:xfrm>
            <a:off x="7919070" y="2407196"/>
            <a:ext cx="9505056" cy="4824536"/>
          </a:xfrm>
        </p:spPr>
        <p:txBody>
          <a:bodyPr/>
          <a:lstStyle/>
          <a:p>
            <a:r>
              <a:rPr lang="en-US" dirty="0" smtClean="0"/>
              <a:t>Program Promo </a:t>
            </a:r>
            <a:r>
              <a:rPr lang="en-US" dirty="0" err="1" smtClean="0"/>
              <a:t>Penjualan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Paket</a:t>
            </a:r>
            <a:r>
              <a:rPr lang="en-US" dirty="0" smtClean="0"/>
              <a:t> Bundle</a:t>
            </a:r>
          </a:p>
          <a:p>
            <a:pPr marL="514350" indent="-514350">
              <a:buAutoNum type="arabicPeriod"/>
            </a:pPr>
            <a:r>
              <a:rPr lang="en-US" dirty="0" smtClean="0"/>
              <a:t>Cross-Selling </a:t>
            </a:r>
          </a:p>
        </p:txBody>
      </p:sp>
    </p:spTree>
    <p:extLst>
      <p:ext uri="{BB962C8B-B14F-4D97-AF65-F5344CB8AC3E}">
        <p14:creationId xmlns:p14="http://schemas.microsoft.com/office/powerpoint/2010/main" val="975430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1"/>
                </a:solidFill>
              </a:rPr>
              <a:t>T</a:t>
            </a:r>
            <a:r>
              <a:rPr lang="en-US" altLang="ja-JP" dirty="0" smtClean="0"/>
              <a:t>IMELINE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9503246" y="823020"/>
            <a:ext cx="7560840" cy="1296144"/>
          </a:xfrm>
        </p:spPr>
        <p:txBody>
          <a:bodyPr/>
          <a:lstStyle/>
          <a:p>
            <a:r>
              <a:rPr lang="en-US" altLang="ja-JP" dirty="0" err="1" smtClean="0"/>
              <a:t>Desember</a:t>
            </a:r>
            <a:r>
              <a:rPr lang="en-US" altLang="ja-JP" dirty="0" smtClean="0"/>
              <a:t> 2022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>
          <a:xfrm>
            <a:off x="9503246" y="2047156"/>
            <a:ext cx="8280920" cy="1656184"/>
          </a:xfrm>
        </p:spPr>
        <p:txBody>
          <a:bodyPr/>
          <a:lstStyle/>
          <a:p>
            <a:r>
              <a:rPr lang="en-US" altLang="ja-JP" dirty="0" err="1" smtClean="0"/>
              <a:t>Wawancara</a:t>
            </a:r>
            <a:endParaRPr lang="en-US" altLang="ja-JP" dirty="0"/>
          </a:p>
          <a:p>
            <a:r>
              <a:rPr lang="en-US" altLang="ja-JP" dirty="0" err="1" smtClean="0"/>
              <a:t>Pengumpulan</a:t>
            </a:r>
            <a:r>
              <a:rPr lang="en-US" altLang="ja-JP" dirty="0" smtClean="0"/>
              <a:t> data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>
          <a:xfrm>
            <a:off x="2302446" y="3919364"/>
            <a:ext cx="6463226" cy="1296144"/>
          </a:xfrm>
        </p:spPr>
        <p:txBody>
          <a:bodyPr/>
          <a:lstStyle/>
          <a:p>
            <a:r>
              <a:rPr lang="en-US" altLang="ja-JP" dirty="0" err="1" smtClean="0"/>
              <a:t>Januari</a:t>
            </a:r>
            <a:r>
              <a:rPr lang="en-US" altLang="ja-JP" dirty="0" smtClean="0"/>
              <a:t> 2023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7"/>
          </p:nvPr>
        </p:nvSpPr>
        <p:spPr>
          <a:xfrm>
            <a:off x="485174" y="5227356"/>
            <a:ext cx="8280920" cy="1656184"/>
          </a:xfrm>
        </p:spPr>
        <p:txBody>
          <a:bodyPr/>
          <a:lstStyle/>
          <a:p>
            <a:r>
              <a:rPr lang="en-US" altLang="ja-JP" dirty="0" err="1" smtClean="0"/>
              <a:t>Menganalisa</a:t>
            </a:r>
            <a:r>
              <a:rPr lang="en-US" altLang="ja-JP" dirty="0" smtClean="0"/>
              <a:t> data</a:t>
            </a:r>
          </a:p>
          <a:p>
            <a:r>
              <a:rPr kumimoji="1" lang="en-US" altLang="ja-JP" dirty="0" err="1" smtClean="0"/>
              <a:t>Menyusun</a:t>
            </a:r>
            <a:r>
              <a:rPr kumimoji="1" lang="en-US" altLang="ja-JP" dirty="0" smtClean="0"/>
              <a:t> data</a:t>
            </a:r>
          </a:p>
          <a:p>
            <a:r>
              <a:rPr lang="en-US" altLang="ja-JP" dirty="0" smtClean="0"/>
              <a:t>Approval </a:t>
            </a:r>
            <a:r>
              <a:rPr lang="en-US" altLang="ja-JP" dirty="0" err="1" smtClean="0"/>
              <a:t>Bussiness</a:t>
            </a:r>
            <a:r>
              <a:rPr lang="en-US" altLang="ja-JP" dirty="0" smtClean="0"/>
              <a:t> Case</a:t>
            </a:r>
          </a:p>
          <a:p>
            <a:r>
              <a:rPr lang="en-US" altLang="ja-JP" dirty="0" err="1" smtClean="0"/>
              <a:t>Implementasi</a:t>
            </a:r>
            <a:r>
              <a:rPr lang="en-US" altLang="ja-JP" dirty="0" smtClean="0"/>
              <a:t> KNIME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8"/>
          </p:nvPr>
        </p:nvSpPr>
        <p:spPr>
          <a:xfrm>
            <a:off x="9503246" y="6943700"/>
            <a:ext cx="7848872" cy="1296144"/>
          </a:xfrm>
        </p:spPr>
        <p:txBody>
          <a:bodyPr/>
          <a:lstStyle/>
          <a:p>
            <a:r>
              <a:rPr kumimoji="1" lang="en-US" altLang="ja-JP" dirty="0" err="1" smtClean="0"/>
              <a:t>Februari</a:t>
            </a:r>
            <a:r>
              <a:rPr kumimoji="1" lang="en-US" altLang="ja-JP" dirty="0" smtClean="0"/>
              <a:t> 2023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9"/>
          </p:nvPr>
        </p:nvSpPr>
        <p:spPr>
          <a:xfrm>
            <a:off x="9503246" y="8239844"/>
            <a:ext cx="8280920" cy="1656184"/>
          </a:xfrm>
        </p:spPr>
        <p:txBody>
          <a:bodyPr/>
          <a:lstStyle/>
          <a:p>
            <a:r>
              <a:rPr lang="en-US" altLang="ja-JP" dirty="0" err="1" smtClean="0"/>
              <a:t>Implementasi</a:t>
            </a:r>
            <a:r>
              <a:rPr lang="en-US" altLang="ja-JP" dirty="0"/>
              <a:t> </a:t>
            </a:r>
            <a:r>
              <a:rPr lang="en-US" altLang="ja-JP" dirty="0" smtClean="0"/>
              <a:t>KNIME</a:t>
            </a:r>
            <a:endParaRPr lang="en-US" altLang="ja-JP" dirty="0" smtClean="0"/>
          </a:p>
          <a:p>
            <a:r>
              <a:rPr lang="en-US" altLang="ja-JP" dirty="0" err="1" smtClean="0"/>
              <a:t>Presentasi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1469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CRISP-</a:t>
            </a:r>
            <a:r>
              <a:rPr lang="en-US" altLang="ja-JP" dirty="0" smtClean="0">
                <a:solidFill>
                  <a:schemeClr val="accent1"/>
                </a:solidFill>
              </a:rPr>
              <a:t>D</a:t>
            </a:r>
            <a:r>
              <a:rPr lang="en-US" altLang="ja-JP" dirty="0" smtClean="0">
                <a:solidFill>
                  <a:schemeClr val="accent1"/>
                </a:solidFill>
              </a:rPr>
              <a:t>M</a:t>
            </a:r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Cross-Industry Standard Process for Data Mining</a:t>
            </a:r>
          </a:p>
        </p:txBody>
      </p:sp>
    </p:spTree>
    <p:extLst>
      <p:ext uri="{BB962C8B-B14F-4D97-AF65-F5344CB8AC3E}">
        <p14:creationId xmlns:p14="http://schemas.microsoft.com/office/powerpoint/2010/main" val="2207236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BUSSINESS</a:t>
            </a:r>
            <a:r>
              <a:rPr lang="en-US" altLang="ja-JP" dirty="0" smtClean="0"/>
              <a:t> UNDERSTANDI</a:t>
            </a:r>
            <a:r>
              <a:rPr lang="en-US" altLang="ja-JP" dirty="0" smtClean="0">
                <a:solidFill>
                  <a:schemeClr val="accent1"/>
                </a:solidFill>
              </a:rPr>
              <a:t>N</a:t>
            </a:r>
            <a:r>
              <a:rPr lang="en-US" altLang="ja-JP" dirty="0"/>
              <a:t>G</a:t>
            </a:r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 smtClean="0"/>
              <a:t>PT. DATA GLOBAL KOMUKATAMA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7919070" y="3055641"/>
            <a:ext cx="9181020" cy="2675214"/>
          </a:xfrm>
        </p:spPr>
        <p:txBody>
          <a:bodyPr/>
          <a:lstStyle/>
          <a:p>
            <a:r>
              <a:rPr lang="en-US" altLang="ja-JP" dirty="0" err="1" smtClean="0"/>
              <a:t>Bergerak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dibidang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distribusi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perangkat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jaringan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Target market : retail &amp; vertical</a:t>
            </a:r>
          </a:p>
          <a:p>
            <a:r>
              <a:rPr lang="en-US" altLang="ja-JP" dirty="0" err="1" smtClean="0"/>
              <a:t>Persaingan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harga</a:t>
            </a:r>
            <a:r>
              <a:rPr lang="en-US" altLang="ja-JP" dirty="0"/>
              <a:t> </a:t>
            </a:r>
            <a:r>
              <a:rPr lang="en-US" altLang="ja-JP" dirty="0" smtClean="0"/>
              <a:t>&amp; </a:t>
            </a:r>
            <a:r>
              <a:rPr lang="en-US" altLang="ja-JP" dirty="0" err="1" smtClean="0"/>
              <a:t>ketersediaan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barang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dengan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distri</a:t>
            </a:r>
            <a:r>
              <a:rPr lang="en-US" altLang="ja-JP" dirty="0" smtClean="0"/>
              <a:t> lain </a:t>
            </a:r>
            <a:r>
              <a:rPr lang="en-US" altLang="ja-JP" dirty="0" err="1" smtClean="0"/>
              <a:t>maupun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dengan</a:t>
            </a:r>
            <a:r>
              <a:rPr lang="en-US" altLang="ja-JP" dirty="0" smtClean="0"/>
              <a:t> brand lain.</a:t>
            </a:r>
          </a:p>
          <a:p>
            <a:endParaRPr lang="en-US" altLang="ja-JP" dirty="0" smtClean="0"/>
          </a:p>
          <a:p>
            <a:r>
              <a:rPr lang="en-US" altLang="ja-JP" b="1" dirty="0" smtClean="0"/>
              <a:t>Issue :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Pihak</a:t>
            </a:r>
            <a:r>
              <a:rPr lang="en-US" altLang="ja-JP" dirty="0" smtClean="0"/>
              <a:t> </a:t>
            </a:r>
            <a:r>
              <a:rPr lang="en-US" altLang="ja-JP" dirty="0"/>
              <a:t>Marketing PT. DGK </a:t>
            </a:r>
            <a:r>
              <a:rPr lang="en-US" altLang="ja-JP" dirty="0" err="1"/>
              <a:t>ingin</a:t>
            </a:r>
            <a:r>
              <a:rPr lang="en-US" altLang="ja-JP" dirty="0"/>
              <a:t> </a:t>
            </a:r>
            <a:r>
              <a:rPr lang="en-US" altLang="ja-JP" dirty="0" err="1"/>
              <a:t>mengetahui</a:t>
            </a:r>
            <a:r>
              <a:rPr lang="en-US" altLang="ja-JP" dirty="0"/>
              <a:t> </a:t>
            </a:r>
            <a:r>
              <a:rPr lang="en-US" altLang="ja-JP" dirty="0" err="1"/>
              <a:t>produk</a:t>
            </a:r>
            <a:r>
              <a:rPr lang="en-US" altLang="ja-JP" dirty="0"/>
              <a:t> </a:t>
            </a:r>
            <a:r>
              <a:rPr lang="en-US" altLang="ja-JP" dirty="0" err="1"/>
              <a:t>apa</a:t>
            </a:r>
            <a:r>
              <a:rPr lang="en-US" altLang="ja-JP" dirty="0"/>
              <a:t> yang </a:t>
            </a:r>
            <a:r>
              <a:rPr lang="en-US" altLang="ja-JP" dirty="0" err="1"/>
              <a:t>harus</a:t>
            </a:r>
            <a:r>
              <a:rPr lang="en-US" altLang="ja-JP" dirty="0"/>
              <a:t> </a:t>
            </a:r>
            <a:r>
              <a:rPr lang="en-US" altLang="ja-JP" dirty="0" err="1"/>
              <a:t>dikembangkan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menemukan</a:t>
            </a:r>
            <a:r>
              <a:rPr lang="en-US" altLang="ja-JP" dirty="0"/>
              <a:t> </a:t>
            </a:r>
            <a:r>
              <a:rPr lang="en-US" altLang="ja-JP" dirty="0" err="1"/>
              <a:t>suatu</a:t>
            </a:r>
            <a:r>
              <a:rPr lang="en-US" altLang="ja-JP" dirty="0"/>
              <a:t> </a:t>
            </a:r>
            <a:r>
              <a:rPr lang="en-US" altLang="ja-JP" dirty="0" err="1"/>
              <a:t>strategi</a:t>
            </a:r>
            <a:r>
              <a:rPr lang="en-US" altLang="ja-JP" dirty="0"/>
              <a:t> </a:t>
            </a:r>
            <a:r>
              <a:rPr lang="en-US" altLang="ja-JP" dirty="0" err="1"/>
              <a:t>jitu</a:t>
            </a:r>
            <a:r>
              <a:rPr lang="en-US" altLang="ja-JP" dirty="0"/>
              <a:t> yang </a:t>
            </a:r>
            <a:r>
              <a:rPr lang="en-US" altLang="ja-JP" dirty="0" err="1"/>
              <a:t>dapat</a:t>
            </a:r>
            <a:r>
              <a:rPr lang="en-US" altLang="ja-JP" dirty="0"/>
              <a:t> </a:t>
            </a:r>
            <a:r>
              <a:rPr lang="en-US" altLang="ja-JP" dirty="0" err="1"/>
              <a:t>meningkatkan</a:t>
            </a:r>
            <a:r>
              <a:rPr lang="en-US" altLang="ja-JP" dirty="0"/>
              <a:t> </a:t>
            </a:r>
            <a:r>
              <a:rPr lang="en-US" altLang="ja-JP" dirty="0" err="1"/>
              <a:t>penjualan</a:t>
            </a:r>
            <a:r>
              <a:rPr lang="en-US" altLang="ja-JP" dirty="0"/>
              <a:t> </a:t>
            </a:r>
            <a:r>
              <a:rPr lang="en-US" altLang="ja-JP" dirty="0" err="1"/>
              <a:t>barang</a:t>
            </a:r>
            <a:r>
              <a:rPr lang="en-US" altLang="ja-JP" dirty="0"/>
              <a:t>.</a:t>
            </a:r>
            <a:endParaRPr lang="ja-JP" altLang="en-US" dirty="0"/>
          </a:p>
          <a:p>
            <a:endParaRPr lang="en-US" altLang="ja-JP" dirty="0" smtClean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" y="2262385"/>
            <a:ext cx="6865635" cy="6913563"/>
          </a:xfrm>
        </p:spPr>
      </p:pic>
    </p:spTree>
    <p:extLst>
      <p:ext uri="{BB962C8B-B14F-4D97-AF65-F5344CB8AC3E}">
        <p14:creationId xmlns:p14="http://schemas.microsoft.com/office/powerpoint/2010/main" val="203589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471</Words>
  <Application>Microsoft Office PowerPoint</Application>
  <PresentationFormat>Custom</PresentationFormat>
  <Paragraphs>102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Crimson Text</vt:lpstr>
      <vt:lpstr>Spica Neue</vt:lpstr>
      <vt:lpstr>Title</vt:lpstr>
      <vt:lpstr>Contents</vt:lpstr>
      <vt:lpstr>Implementasi Data Mining dengan Metode Association dan Algoritma Apriori untuk Menentukan Kombinasi Promosi Barang Berdasarkan Perilaku Pembelian Customer  di PT. DGK</vt:lpstr>
      <vt:lpstr>CONTENTS</vt:lpstr>
      <vt:lpstr>INTRODUCTION</vt:lpstr>
      <vt:lpstr>PowerPoint Presentation</vt:lpstr>
      <vt:lpstr>PROBLEM</vt:lpstr>
      <vt:lpstr>SOLUTION</vt:lpstr>
      <vt:lpstr>TIMELINE</vt:lpstr>
      <vt:lpstr>CRISP-DM</vt:lpstr>
      <vt:lpstr>BUSSINESS UNDERSTANDING</vt:lpstr>
      <vt:lpstr>DATA UNDERSTANDING</vt:lpstr>
      <vt:lpstr>DATA PREPARATION</vt:lpstr>
      <vt:lpstr>DATA PREPARATION</vt:lpstr>
      <vt:lpstr>DATA MODELING</vt:lpstr>
      <vt:lpstr>DATA EVALUATION</vt:lpstr>
      <vt:lpstr>VISUALIZATION</vt:lpstr>
      <vt:lpstr>INSIGHT</vt:lpstr>
      <vt:lpstr>DAFTAR PUSTAKA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Tri Handayani</dc:creator>
  <cp:lastModifiedBy>ASUS</cp:lastModifiedBy>
  <cp:revision>119</cp:revision>
  <dcterms:created xsi:type="dcterms:W3CDTF">2015-02-26T15:14:38Z</dcterms:created>
  <dcterms:modified xsi:type="dcterms:W3CDTF">2023-02-03T09:11:38Z</dcterms:modified>
</cp:coreProperties>
</file>