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RAG 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Retrieval-Augmented Generation System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System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3716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PDF Documents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2860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PyPDF2 Ingestion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2004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Text Chunking</a:t>
            </a:r>
          </a:p>
          <a:p>
            <a:r>
              <a:t>(100 tokens, 50 overlap)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1148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nomic-embed-text</a:t>
            </a:r>
          </a:p>
          <a:p>
            <a:r>
              <a:t>Embeddings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7432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ChromaDB</a:t>
            </a:r>
          </a:p>
          <a:p>
            <a:r>
              <a:t>Vector Store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41148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Retrieval</a:t>
            </a:r>
          </a:p>
          <a:p>
            <a:r>
              <a:t>(Distance ≤ 0.8)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27432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Llama 3.1</a:t>
            </a:r>
          </a:p>
          <a:p>
            <a:r>
              <a:t>LLM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4114800"/>
            <a:ext cx="1828800" cy="640080"/>
          </a:xfrm>
          <a:prstGeom prst="rect">
            <a:avLst/>
          </a:prstGeom>
          <a:solidFill>
            <a:srgbClr val="0078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Response + Citations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Technical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</a:p>
          <a:p>
            <a:r>
              <a:t>• Chunking Strategy: 100 tokens per chunk, 50 token overlap</a:t>
            </a:r>
          </a:p>
          <a:p>
            <a:r>
              <a:t>• Embedding Model: nomic-ai/nomic-embed-text-v1 (768 dimensions)</a:t>
            </a:r>
          </a:p>
          <a:p>
            <a:r>
              <a:t>• Vector Store: ChromaDB with HNSW index</a:t>
            </a:r>
          </a:p>
          <a:p>
            <a:r>
              <a:t>• Distance Metric: Cosine similarity</a:t>
            </a:r>
          </a:p>
          <a:p>
            <a:r>
              <a:t>• Guardrails: Distance threshold ≤ 0.8</a:t>
            </a:r>
          </a:p>
          <a:p>
            <a:r>
              <a:t>• LLM: Llama 3.1 (8B/70B/405B variants)</a:t>
            </a:r>
          </a:p>
          <a:p>
            <a:r>
              <a:t>• Context Window: Up to 128K tokens</a:t>
            </a:r>
          </a:p>
          <a:p>
            <a:r>
              <a:t>• Citation Tracking: Source document and chunk ID</a:t>
            </a:r>
          </a:p>
          <a:p>
            <a:r>
              <a:t>• Retrieval: Top-K with threshold filtering</a:t>
            </a:r>
          </a:p>
          <a:p>
            <a:r>
              <a:t>• Scaling: Single-machine to distributed architecture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Data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</a:p>
          <a:p>
            <a:r>
              <a:t>Ingestion Pipeline:</a:t>
            </a:r>
          </a:p>
          <a:p>
            <a:r>
              <a:t>PDF → Text Extraction → Chunking → Embedding → Vector Store</a:t>
            </a:r>
          </a:p>
          <a:p/>
          <a:p>
            <a:r>
              <a:t>Query Pipeline:</a:t>
            </a:r>
          </a:p>
          <a:p>
            <a:r>
              <a:t>User Query → Query Embedding → Vector Similarity Search → </a:t>
            </a:r>
          </a:p>
          <a:p>
            <a:r>
              <a:t>Threshold Filter → Context Assembly → LLM Generation → </a:t>
            </a:r>
          </a:p>
          <a:p>
            <a:r>
              <a:t>Response + Citations</a:t>
            </a:r>
          </a:p>
          <a:p/>
          <a:p>
            <a:r>
              <a:t>Key Features:</a:t>
            </a:r>
          </a:p>
          <a:p>
            <a:r>
              <a:t>• Parallel document processing</a:t>
            </a:r>
          </a:p>
          <a:p>
            <a:r>
              <a:t>• Efficient batch embedding</a:t>
            </a:r>
          </a:p>
          <a:p>
            <a:r>
              <a:t>• Fast vector similarity search (&lt; 100ms)</a:t>
            </a:r>
          </a:p>
          <a:p>
            <a:r>
              <a:t>• Guardrails prevent hallucination</a:t>
            </a:r>
          </a:p>
          <a:p>
            <a:r>
              <a:t>• Citation tracking ensures transparency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Scaling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530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/>
            </a:pPr>
          </a:p>
          <a:p>
            <a:r>
              <a:t>Phase 1 - Prototype (Current):</a:t>
            </a:r>
          </a:p>
          <a:p>
            <a:r>
              <a:t>• Single machine, embedded ChromaDB</a:t>
            </a:r>
          </a:p>
          <a:p>
            <a:r>
              <a:t>• Capacity: 10K-100K documents</a:t>
            </a:r>
          </a:p>
          <a:p>
            <a:r>
              <a:t>• Throughput: 10-50 QPS</a:t>
            </a:r>
          </a:p>
          <a:p/>
          <a:p>
            <a:r>
              <a:t>Phase 2 - Vertical Scaling:</a:t>
            </a:r>
          </a:p>
          <a:p>
            <a:r>
              <a:t>• Larger VM with GPU</a:t>
            </a:r>
          </a:p>
          <a:p>
            <a:r>
              <a:t>• Optimized ChromaDB parameters</a:t>
            </a:r>
          </a:p>
          <a:p>
            <a:r>
              <a:t>• Caching layer (Redis)</a:t>
            </a:r>
          </a:p>
          <a:p>
            <a:r>
              <a:t>• Capacity: 100K-1M documents</a:t>
            </a:r>
          </a:p>
          <a:p>
            <a:r>
              <a:t>• Throughput: 50-200 QPS</a:t>
            </a:r>
          </a:p>
          <a:p/>
          <a:p>
            <a:r>
              <a:t>Phase 3 - Horizontal Scaling:</a:t>
            </a:r>
          </a:p>
          <a:p>
            <a:r>
              <a:t>• Distributed vector database (Pinecone/Weaviate)</a:t>
            </a:r>
          </a:p>
          <a:p>
            <a:r>
              <a:t>• Microservices architecture</a:t>
            </a:r>
          </a:p>
          <a:p>
            <a:r>
              <a:t>• Load balancing and auto-scaling</a:t>
            </a:r>
          </a:p>
          <a:p>
            <a:r>
              <a:t>• Capacity: 1M-10M+ documents</a:t>
            </a:r>
          </a:p>
          <a:p>
            <a:r>
              <a:t>• Throughput: 200-1000+ QPS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