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76bd469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76bd469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76bd469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76bd469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76bd46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76bd46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c76bd469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c76bd469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c76bd469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c76bd469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76bd46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76bd46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76bd469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76bd469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76bd469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c76bd469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76bd469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c76bd469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76bd469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76bd469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76bd46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76bd46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76bd469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76bd469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76bd46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76bd46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c76bd46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c76bd46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c76bd469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c76bd469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76bd469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76bd46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76bd469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76bd46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76bd46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76bd46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76bd46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76bd46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76bd46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76bd46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Neighbourhoods in Toronto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 Tarantuviez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17427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Dufferin Venues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25" y="216688"/>
            <a:ext cx="6921275" cy="47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18996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300" y="0"/>
            <a:ext cx="50572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648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| </a:t>
            </a:r>
            <a:r>
              <a:rPr lang="en"/>
              <a:t>K-Means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0" y="1690225"/>
            <a:ext cx="8808012" cy="29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 measurement of our model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s a measure of how similar an object is to its own cluster (cohesion) compared to other clusters (separation).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50" y="2571738"/>
            <a:ext cx="42576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best number of </a:t>
            </a:r>
            <a:r>
              <a:rPr i="1" lang="en"/>
              <a:t>k</a:t>
            </a:r>
            <a:endParaRPr i="1"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111450" y="1466125"/>
            <a:ext cx="5584800" cy="25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Number of cluster with the best score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Iteration over integer ranges [2,8)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Train the model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Save differents scores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Keep the </a:t>
            </a:r>
            <a:r>
              <a:rPr i="1" lang="en" sz="2100"/>
              <a:t>k </a:t>
            </a:r>
            <a:r>
              <a:rPr lang="en" sz="2100"/>
              <a:t>value with the best score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17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number of clusters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0325"/>
            <a:ext cx="9143999" cy="4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2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with PCA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93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the performance of the algorithm, reduce the dimensions is a good way to achieve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Number of features by variance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2469875"/>
            <a:ext cx="7009851" cy="26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</a:t>
            </a:r>
            <a:r>
              <a:rPr lang="en"/>
              <a:t> Score after PCA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88" y="1114375"/>
            <a:ext cx="7014025" cy="3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154875" y="460700"/>
            <a:ext cx="13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00" y="0"/>
            <a:ext cx="7434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92150" y="398000"/>
            <a:ext cx="19467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Radius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(12.57km)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850" y="0"/>
            <a:ext cx="71051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800" y="0"/>
            <a:ext cx="680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09775" y="4077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Dorset Park Venues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25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pic>
        <p:nvPicPr>
          <p:cNvPr descr="Image result for toronto map"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50" y="0"/>
            <a:ext cx="66817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00" y="152400"/>
            <a:ext cx="74087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solve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Currently living in West Toronto, Dufferin. Neighbourhood that I loved caused it’s amenities and venues.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“dream” job offer.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Job neighbourhood: Cedarbrae (19.58km from my actual neighbourhood)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Find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 new neighbourhood near to the job location and similar to my current Dufferin.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Wikipedia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Foursquare API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Pygeo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64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3410600"/>
            <a:ext cx="8520600" cy="16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Most common venues for each </a:t>
            </a:r>
            <a:r>
              <a:rPr lang="en" sz="2000"/>
              <a:t>neighbourhood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Distance in kilometers from </a:t>
            </a:r>
            <a:r>
              <a:rPr lang="en" sz="2000"/>
              <a:t>Cedarbrae.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475" y="0"/>
            <a:ext cx="6791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title"/>
          </p:nvPr>
        </p:nvSpPr>
        <p:spPr>
          <a:xfrm>
            <a:off x="156775" y="539100"/>
            <a:ext cx="21957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Dufferin - Cedarbrae</a:t>
            </a:r>
            <a:endParaRPr sz="2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