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76bd4692_0_1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76bd4692_0_11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76bd4692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76bd4692_0_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76bd4692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76bd4692_0_1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76bd4692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76bd4692_0_13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76bd4692_0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76bd4692_0_14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76bd4692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76bd4692_0_15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76bd4692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76bd4692_0_16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76bd4692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76bd4692_0_16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76bd4692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76bd4692_0_17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76bd4692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76bd4692_0_18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76bd469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76bd4692_0_5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76bd4692_0_1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76bd4692_0_18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76bd4692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76bd4692_0_1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76bd4692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76bd4692_0_4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c76bd4692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c76bd4692_0_10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76bd4692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76bd4692_0_5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76bd4692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76bd4692_0_6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76bd469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76bd4692_0_6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76bd469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76bd4692_0_9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76bd4692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76bd4692_0_7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true"/>
          <p:nvPr>
            <p:ph type="title" hasCustomPrompt="tru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true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true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true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true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true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true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true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true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true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Battle of Neighbourhoods in Toronto</a:t>
            </a:r>
            <a:endParaRPr lang="en-GB"/>
          </a:p>
        </p:txBody>
      </p:sp>
      <p:sp>
        <p:nvSpPr>
          <p:cNvPr id="55" name="Google Shape;55;p13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Tri Juhari</a:t>
            </a:r>
            <a:endParaRPr lang="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true"/>
          <p:nvPr>
            <p:ph type="title"/>
          </p:nvPr>
        </p:nvSpPr>
        <p:spPr>
          <a:xfrm>
            <a:off x="311700" y="445025"/>
            <a:ext cx="1742700" cy="873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Dufferin Venues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22725" y="216688"/>
            <a:ext cx="6921275" cy="47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true"/>
          <p:nvPr>
            <p:ph type="title"/>
          </p:nvPr>
        </p:nvSpPr>
        <p:spPr>
          <a:xfrm>
            <a:off x="311700" y="445025"/>
            <a:ext cx="18996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points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</a:t>
            </a:r>
            <a:endParaRPr lang="en-GB"/>
          </a:p>
        </p:txBody>
      </p:sp>
      <p:pic>
        <p:nvPicPr>
          <p:cNvPr id="113" name="Google Shape;113;p2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367300" y="0"/>
            <a:ext cx="50572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true"/>
          <p:nvPr>
            <p:ph type="title"/>
          </p:nvPr>
        </p:nvSpPr>
        <p:spPr>
          <a:xfrm>
            <a:off x="311700" y="445025"/>
            <a:ext cx="8648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| K-Means</a:t>
            </a:r>
            <a:endParaRPr lang="en-GB"/>
          </a:p>
        </p:txBody>
      </p:sp>
      <p:pic>
        <p:nvPicPr>
          <p:cNvPr id="124" name="Google Shape;124;p2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68000" y="1690225"/>
            <a:ext cx="8808012" cy="29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Score</a:t>
            </a:r>
            <a:endParaRPr lang="en-GB"/>
          </a:p>
        </p:txBody>
      </p:sp>
      <p:sp>
        <p:nvSpPr>
          <p:cNvPr id="130" name="Google Shape;130;p26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Metric measurement of our model performance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measure of how similar an object is to its own cluster (cohesion) compared to other clusters (separation).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31" name="Google Shape;131;p2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443150" y="2571738"/>
            <a:ext cx="42576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best number of </a:t>
            </a:r>
            <a:r>
              <a:rPr lang="en-GB" i="1"/>
              <a:t>k</a:t>
            </a:r>
            <a:endParaRPr i="1"/>
          </a:p>
        </p:txBody>
      </p:sp>
      <p:sp>
        <p:nvSpPr>
          <p:cNvPr id="137" name="Google Shape;137;p27"/>
          <p:cNvSpPr txBox="true"/>
          <p:nvPr>
            <p:ph type="body" idx="1"/>
          </p:nvPr>
        </p:nvSpPr>
        <p:spPr>
          <a:xfrm>
            <a:off x="1111450" y="1466125"/>
            <a:ext cx="5584800" cy="254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Number of cluster with the best score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Iteration over integer ranges [2,8)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Train the model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Save differents scores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Keep the </a:t>
            </a:r>
            <a:r>
              <a:rPr lang="en-GB" sz="2100" i="1"/>
              <a:t>k </a:t>
            </a:r>
            <a:r>
              <a:rPr lang="en-GB" sz="2100"/>
              <a:t>value with the best score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true"/>
          <p:nvPr>
            <p:ph type="title"/>
          </p:nvPr>
        </p:nvSpPr>
        <p:spPr>
          <a:xfrm>
            <a:off x="311700" y="17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number of clusters</a:t>
            </a:r>
            <a:endParaRPr lang="en-GB"/>
          </a:p>
        </p:txBody>
      </p:sp>
      <p:pic>
        <p:nvPicPr>
          <p:cNvPr id="143" name="Google Shape;143;p2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0" y="1020325"/>
            <a:ext cx="9143999" cy="4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true"/>
          <p:nvPr>
            <p:ph type="title"/>
          </p:nvPr>
        </p:nvSpPr>
        <p:spPr>
          <a:xfrm>
            <a:off x="311700" y="22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Dimensionality Reduction with PCA</a:t>
            </a:r>
            <a:endParaRPr lang="en-GB"/>
          </a:p>
        </p:txBody>
      </p:sp>
      <p:sp>
        <p:nvSpPr>
          <p:cNvPr id="149" name="Google Shape;149;p29"/>
          <p:cNvSpPr txBox="true"/>
          <p:nvPr>
            <p:ph type="body" idx="1"/>
          </p:nvPr>
        </p:nvSpPr>
        <p:spPr>
          <a:xfrm>
            <a:off x="311700" y="93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improve the performance of the algorithm, reduce the dimensions is a good way to achieve it.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Number of features by variance</a:t>
            </a:r>
            <a:endParaRPr lang="en-GB"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0" name="Google Shape;150;p2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642925" y="2469875"/>
            <a:ext cx="7009851" cy="26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Score after PCA</a:t>
            </a:r>
            <a:endParaRPr lang="en-GB"/>
          </a:p>
        </p:txBody>
      </p:sp>
      <p:pic>
        <p:nvPicPr>
          <p:cNvPr id="156" name="Google Shape;156;p3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064988" y="1114375"/>
            <a:ext cx="7014025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true"/>
          <p:nvPr>
            <p:ph type="title"/>
          </p:nvPr>
        </p:nvSpPr>
        <p:spPr>
          <a:xfrm>
            <a:off x="154875" y="460700"/>
            <a:ext cx="13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Clusters</a:t>
            </a:r>
            <a:endParaRPr lang="en-GB"/>
          </a:p>
        </p:txBody>
      </p:sp>
      <p:pic>
        <p:nvPicPr>
          <p:cNvPr id="162" name="Google Shape;162;p3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709700" y="0"/>
            <a:ext cx="7434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true"/>
          <p:nvPr>
            <p:ph type="title"/>
          </p:nvPr>
        </p:nvSpPr>
        <p:spPr>
          <a:xfrm>
            <a:off x="92150" y="398000"/>
            <a:ext cx="1946700" cy="873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Radius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(12.57km)</a:t>
            </a:r>
            <a:endParaRPr lang="en-GB"/>
          </a:p>
        </p:txBody>
      </p:sp>
      <p:pic>
        <p:nvPicPr>
          <p:cNvPr id="168" name="Google Shape;168;p3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038850" y="0"/>
            <a:ext cx="7105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336800" y="0"/>
            <a:ext cx="680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true"/>
          <p:nvPr/>
        </p:nvSpPr>
        <p:spPr>
          <a:xfrm>
            <a:off x="109775" y="4077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Dorset Park Venues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true"/>
          <p:nvPr>
            <p:ph type="title"/>
          </p:nvPr>
        </p:nvSpPr>
        <p:spPr>
          <a:xfrm>
            <a:off x="311700" y="445025"/>
            <a:ext cx="25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 lang="en-GB"/>
          </a:p>
        </p:txBody>
      </p:sp>
      <p:pic>
        <p:nvPicPr>
          <p:cNvPr id="66" name="Google Shape;66;p15" descr="Image result for toronto map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462250" y="0"/>
            <a:ext cx="6681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789200" y="152400"/>
            <a:ext cx="74087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to solve</a:t>
            </a:r>
            <a:endParaRPr lang="en-GB"/>
          </a:p>
        </p:txBody>
      </p:sp>
      <p:sp>
        <p:nvSpPr>
          <p:cNvPr id="77" name="Google Shape;77;p17"/>
          <p:cNvSpPr txBox="true"/>
          <p:nvPr>
            <p:ph type="body" idx="1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Currently living in West Toronto, Dufferin. Neighbourhood that I loved caused it’s amenities and venues.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 “dream” job offer.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Job neighbourhood: Cedarbrae (19.58km from my actual neighbourhood)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Find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 new neighbourhood near to the job location and similar to my current Dufferin.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 lang="en-GB"/>
          </a:p>
        </p:txBody>
      </p:sp>
      <p:sp>
        <p:nvSpPr>
          <p:cNvPr id="88" name="Google Shape;88;p19"/>
          <p:cNvSpPr txBox="true"/>
          <p:nvPr>
            <p:ph type="body" idx="1"/>
          </p:nvPr>
        </p:nvSpPr>
        <p:spPr>
          <a:xfrm>
            <a:off x="311700" y="1152475"/>
            <a:ext cx="8520600" cy="1655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Wikipedia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Foursquare API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Pygeo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89" name="Google Shape;89;p19"/>
          <p:cNvSpPr txBox="true"/>
          <p:nvPr>
            <p:ph type="title"/>
          </p:nvPr>
        </p:nvSpPr>
        <p:spPr>
          <a:xfrm>
            <a:off x="311700" y="26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</a:t>
            </a:r>
            <a:endParaRPr lang="en-GB"/>
          </a:p>
        </p:txBody>
      </p:sp>
      <p:sp>
        <p:nvSpPr>
          <p:cNvPr id="90" name="Google Shape;90;p19"/>
          <p:cNvSpPr txBox="true"/>
          <p:nvPr>
            <p:ph type="body" idx="1"/>
          </p:nvPr>
        </p:nvSpPr>
        <p:spPr>
          <a:xfrm>
            <a:off x="311700" y="3410600"/>
            <a:ext cx="8520600" cy="1655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Most common venues for each neighbourhood.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Distance in kilometers from Cedarbrae.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352475" y="0"/>
            <a:ext cx="6791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true"/>
          <p:nvPr>
            <p:ph type="title"/>
          </p:nvPr>
        </p:nvSpPr>
        <p:spPr>
          <a:xfrm>
            <a:off x="156775" y="539100"/>
            <a:ext cx="21957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Dufferin - Cedarbrae</a:t>
            </a:r>
            <a:endParaRPr sz="2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WPS Presentation</Application>
  <PresentationFormat/>
  <Paragraphs>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Nimbus Roman No9 L</vt:lpstr>
      <vt:lpstr>微软雅黑</vt:lpstr>
      <vt:lpstr>Droid Sans Fallback</vt:lpstr>
      <vt:lpstr>Arial Unicode MS</vt:lpstr>
      <vt:lpstr>Simple Dark</vt:lpstr>
      <vt:lpstr>Battle of Neighbourhoods in Toronto</vt:lpstr>
      <vt:lpstr>Introduction</vt:lpstr>
      <vt:lpstr>Context</vt:lpstr>
      <vt:lpstr>PowerPoint 演示文稿</vt:lpstr>
      <vt:lpstr>Problem to solve</vt:lpstr>
      <vt:lpstr>Data</vt:lpstr>
      <vt:lpstr>Feature Selection</vt:lpstr>
      <vt:lpstr>Exploratory Data Analysis</vt:lpstr>
      <vt:lpstr>Dufferin - Cedarbrae</vt:lpstr>
      <vt:lpstr>Dufferin Venues</vt:lpstr>
      <vt:lpstr>Distribution</vt:lpstr>
      <vt:lpstr>Modeling</vt:lpstr>
      <vt:lpstr>Clustering | K-Means</vt:lpstr>
      <vt:lpstr>Silhouette Score</vt:lpstr>
      <vt:lpstr>Finding the best number of k</vt:lpstr>
      <vt:lpstr>Best number of clusters</vt:lpstr>
      <vt:lpstr>Dimensionality Reduction with PCA</vt:lpstr>
      <vt:lpstr>Silhouette Score after PCA</vt:lpstr>
      <vt:lpstr>Clusters</vt:lpstr>
      <vt:lpstr>(12.57km)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 in Toronto</dc:title>
  <dc:creator/>
  <cp:lastModifiedBy>tijeee</cp:lastModifiedBy>
  <cp:revision>1</cp:revision>
  <dcterms:created xsi:type="dcterms:W3CDTF">2021-03-18T03:30:53Z</dcterms:created>
  <dcterms:modified xsi:type="dcterms:W3CDTF">2021-03-18T03:30:53Z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