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4" r:id="rId5"/>
    <p:sldId id="262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6C"/>
    <a:srgbClr val="F8025A"/>
    <a:srgbClr val="FFE4B3"/>
    <a:srgbClr val="FFAD19"/>
    <a:srgbClr val="CC8300"/>
    <a:srgbClr val="663300"/>
    <a:srgbClr val="FFB3BE"/>
    <a:srgbClr val="FFCCCC"/>
    <a:srgbClr val="3A1D00"/>
    <a:srgbClr val="D93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2818180"/>
            <a:ext cx="7482545" cy="15270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4345230"/>
            <a:ext cx="748254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0408" y="3101616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8093212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596540"/>
            <a:ext cx="8085130" cy="473385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001597" y="23592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6" y="374901"/>
            <a:ext cx="6108200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443835"/>
            <a:ext cx="6108199" cy="488655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460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290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2770"/>
            <a:ext cx="4040188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8290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2770"/>
            <a:ext cx="4041775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6211" y="6650148"/>
            <a:ext cx="577367" cy="20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2665475"/>
            <a:ext cx="7787955" cy="1527050"/>
          </a:xfrm>
        </p:spPr>
        <p:txBody>
          <a:bodyPr>
            <a:normAutofit/>
          </a:bodyPr>
          <a:lstStyle/>
          <a:p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minh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345230"/>
            <a:ext cx="7787957" cy="763525"/>
          </a:xfrm>
        </p:spPr>
        <p:txBody>
          <a:bodyPr>
            <a:norm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Tri – </a:t>
            </a:r>
            <a:r>
              <a:rPr lang="en-US" dirty="0" err="1" smtClean="0"/>
              <a:t>Ngô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Hiếu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374900"/>
            <a:ext cx="7482544" cy="763524"/>
          </a:xfrm>
        </p:spPr>
        <p:txBody>
          <a:bodyPr>
            <a:normAutofit/>
          </a:bodyPr>
          <a:lstStyle/>
          <a:p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4375" y="2054655"/>
            <a:ext cx="7787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1 </a:t>
            </a: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r>
              <a:rPr lang="en-US" dirty="0" smtClean="0">
                <a:solidFill>
                  <a:schemeClr val="bg1"/>
                </a:solidFill>
              </a:rPr>
              <a:t> UNO R3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1 </a:t>
            </a:r>
            <a:r>
              <a:rPr lang="en-US" dirty="0" err="1" smtClean="0">
                <a:solidFill>
                  <a:schemeClr val="bg1"/>
                </a:solidFill>
              </a:rPr>
              <a:t>Biến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trở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2 </a:t>
            </a:r>
            <a:r>
              <a:rPr lang="en-US" dirty="0" err="1" smtClean="0">
                <a:solidFill>
                  <a:schemeClr val="bg1"/>
                </a:solidFill>
              </a:rPr>
              <a:t>Điện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trở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1 Servo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1 </a:t>
            </a:r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r>
              <a:rPr lang="en-US" dirty="0" smtClean="0">
                <a:solidFill>
                  <a:schemeClr val="bg1"/>
                </a:solidFill>
              </a:rPr>
              <a:t> LCD 16x2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1 </a:t>
            </a:r>
            <a:r>
              <a:rPr lang="en-US" dirty="0" err="1" smtClean="0">
                <a:solidFill>
                  <a:schemeClr val="bg1"/>
                </a:solidFill>
              </a:rPr>
              <a:t>loa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hxd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2 </a:t>
            </a:r>
            <a:r>
              <a:rPr lang="en-US" dirty="0" err="1" smtClean="0">
                <a:solidFill>
                  <a:schemeClr val="bg1"/>
                </a:solidFill>
              </a:rPr>
              <a:t>đèn</a:t>
            </a:r>
            <a:r>
              <a:rPr lang="en-US" dirty="0" smtClean="0">
                <a:solidFill>
                  <a:schemeClr val="bg1"/>
                </a:solidFill>
              </a:rPr>
              <a:t> led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 Membrane Matrix </a:t>
            </a:r>
            <a:r>
              <a:rPr lang="en-US" dirty="0" smtClean="0">
                <a:solidFill>
                  <a:schemeClr val="bg1"/>
                </a:solidFill>
              </a:rPr>
              <a:t>Keypad 3x4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1 breadboard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6" y="374900"/>
            <a:ext cx="6108200" cy="91623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443835"/>
            <a:ext cx="6108200" cy="4986822"/>
          </a:xfrm>
        </p:spPr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trộm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5 </a:t>
            </a:r>
            <a:r>
              <a:rPr lang="en-US" dirty="0" err="1" smtClean="0"/>
              <a:t>lần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374900"/>
            <a:ext cx="7482544" cy="763524"/>
          </a:xfrm>
        </p:spPr>
        <p:txBody>
          <a:bodyPr>
            <a:norm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0"/>
            <a:ext cx="6005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78405" y="2967335"/>
            <a:ext cx="2387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027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58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Khóa cửa thông minh</vt:lpstr>
      <vt:lpstr>Linh kiện sử dụng</vt:lpstr>
      <vt:lpstr>Chức năng</vt:lpstr>
      <vt:lpstr>Sơ đồ mạch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TomLe</cp:lastModifiedBy>
  <cp:revision>102</cp:revision>
  <dcterms:created xsi:type="dcterms:W3CDTF">2013-08-21T19:17:07Z</dcterms:created>
  <dcterms:modified xsi:type="dcterms:W3CDTF">2015-11-25T06:56:02Z</dcterms:modified>
</cp:coreProperties>
</file>