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0"/>
  </p:sldMasterIdLst>
  <p:notesMasterIdLst>
    <p:notesMasterId r:id="rId82"/>
  </p:notesMasterIdLst>
  <p:sldIdLst>
    <p:sldId id="25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0" autoAdjust="0"/>
  </p:normalViewPr>
  <p:slideViewPr>
    <p:cSldViewPr showGuides="1">
      <p:cViewPr varScale="1">
        <p:scale>
          <a:sx n="87" d="100"/>
          <a:sy n="87" d="100"/>
        </p:scale>
        <p:origin x="-552" y="-9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Master" Target="slideMasters/slide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7.xml"/><Relationship Id="rId7" Type="http://schemas.openxmlformats.org/officeDocument/2006/relationships/notesSlide" Target="../notesSlides/notesSlide1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75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79.xml"/><Relationship Id="rId4" Type="http://schemas.openxmlformats.org/officeDocument/2006/relationships/customXml" Target="../../customXml/item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58793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Surveys and Statistics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910646" y="1143000"/>
            <a:ext cx="9182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3"/>
            </p:custDataLst>
          </p:nvPr>
        </p:nvSpPr>
        <p:spPr>
          <a:xfrm>
            <a:off x="1867290" y="1143000"/>
            <a:ext cx="237763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5029200" y="1143000"/>
            <a:ext cx="9028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5"/>
            </p:custDataLst>
          </p:nvPr>
        </p:nvSpPr>
        <p:spPr>
          <a:xfrm>
            <a:off x="6019800" y="1143000"/>
            <a:ext cx="237763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Smith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4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1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21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6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41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4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50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5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5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9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7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9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26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41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E08A5EEE-46F1-4E04-A52B-AEB8339B98E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142C2A6-4457-4817-9280-82230DD9299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E9054CA-90C0-43CD-A8FF-BC1DFDE6829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4018CC0-65B2-41E1-86FE-13E6042FEF2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A84642F-13F5-4480-91A9-7762200F8D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65</TotalTime>
  <Words>10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Starter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triley63</dc:creator>
  <cp:lastModifiedBy>triley63</cp:lastModifiedBy>
  <cp:revision>3</cp:revision>
  <dcterms:created xsi:type="dcterms:W3CDTF">2012-11-16T15:12:51Z</dcterms:created>
  <dcterms:modified xsi:type="dcterms:W3CDTF">2012-11-16T16:18:30Z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