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25"/>
  </p:sldMasterIdLst>
  <p:notesMasterIdLst>
    <p:notesMasterId r:id="rId127"/>
  </p:notesMasterIdLst>
  <p:sldIdLst>
    <p:sldId id="258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0" autoAdjust="0"/>
  </p:normalViewPr>
  <p:slideViewPr>
    <p:cSldViewPr showGuides="1">
      <p:cViewPr varScale="1">
        <p:scale>
          <a:sx n="87" d="100"/>
          <a:sy n="87" d="100"/>
        </p:scale>
        <p:origin x="-600" y="-9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7.xml"/><Relationship Id="rId18" Type="http://schemas.openxmlformats.org/officeDocument/2006/relationships/customXml" Target="../../customXml/item92.xml"/><Relationship Id="rId26" Type="http://schemas.openxmlformats.org/officeDocument/2006/relationships/customXml" Target="../../customXml/item100.xml"/><Relationship Id="rId39" Type="http://schemas.openxmlformats.org/officeDocument/2006/relationships/customXml" Target="../../customXml/item113.xml"/><Relationship Id="rId3" Type="http://schemas.openxmlformats.org/officeDocument/2006/relationships/customXml" Target="../../customXml/item45.xml"/><Relationship Id="rId21" Type="http://schemas.openxmlformats.org/officeDocument/2006/relationships/customXml" Target="../../customXml/item95.xml"/><Relationship Id="rId34" Type="http://schemas.openxmlformats.org/officeDocument/2006/relationships/customXml" Target="../../customXml/item108.xml"/><Relationship Id="rId42" Type="http://schemas.openxmlformats.org/officeDocument/2006/relationships/customXml" Target="../../customXml/item116.xml"/><Relationship Id="rId47" Type="http://schemas.openxmlformats.org/officeDocument/2006/relationships/customXml" Target="../../customXml/item121.xml"/><Relationship Id="rId50" Type="http://schemas.openxmlformats.org/officeDocument/2006/relationships/customXml" Target="../../customXml/item124.xml"/><Relationship Id="rId7" Type="http://schemas.openxmlformats.org/officeDocument/2006/relationships/customXml" Target="../../customXml/item81.xml"/><Relationship Id="rId12" Type="http://schemas.openxmlformats.org/officeDocument/2006/relationships/customXml" Target="../../customXml/item86.xml"/><Relationship Id="rId17" Type="http://schemas.openxmlformats.org/officeDocument/2006/relationships/customXml" Target="../../customXml/item91.xml"/><Relationship Id="rId25" Type="http://schemas.openxmlformats.org/officeDocument/2006/relationships/customXml" Target="../../customXml/item99.xml"/><Relationship Id="rId33" Type="http://schemas.openxmlformats.org/officeDocument/2006/relationships/customXml" Target="../../customXml/item107.xml"/><Relationship Id="rId38" Type="http://schemas.openxmlformats.org/officeDocument/2006/relationships/customXml" Target="../../customXml/item112.xml"/><Relationship Id="rId46" Type="http://schemas.openxmlformats.org/officeDocument/2006/relationships/customXml" Target="../../customXml/item120.xml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90.xml"/><Relationship Id="rId20" Type="http://schemas.openxmlformats.org/officeDocument/2006/relationships/customXml" Target="../../customXml/item94.xml"/><Relationship Id="rId29" Type="http://schemas.openxmlformats.org/officeDocument/2006/relationships/customXml" Target="../../customXml/item103.xml"/><Relationship Id="rId41" Type="http://schemas.openxmlformats.org/officeDocument/2006/relationships/customXml" Target="../../customXml/item115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85.xml"/><Relationship Id="rId24" Type="http://schemas.openxmlformats.org/officeDocument/2006/relationships/customXml" Target="../../customXml/item98.xml"/><Relationship Id="rId32" Type="http://schemas.openxmlformats.org/officeDocument/2006/relationships/customXml" Target="../../customXml/item106.xml"/><Relationship Id="rId37" Type="http://schemas.openxmlformats.org/officeDocument/2006/relationships/customXml" Target="../../customXml/item111.xml"/><Relationship Id="rId40" Type="http://schemas.openxmlformats.org/officeDocument/2006/relationships/customXml" Target="../../customXml/item114.xml"/><Relationship Id="rId45" Type="http://schemas.openxmlformats.org/officeDocument/2006/relationships/customXml" Target="../../customXml/item119.xml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89.xml"/><Relationship Id="rId23" Type="http://schemas.openxmlformats.org/officeDocument/2006/relationships/customXml" Target="../../customXml/item97.xml"/><Relationship Id="rId28" Type="http://schemas.openxmlformats.org/officeDocument/2006/relationships/customXml" Target="../../customXml/item102.xml"/><Relationship Id="rId36" Type="http://schemas.openxmlformats.org/officeDocument/2006/relationships/customXml" Target="../../customXml/item110.xml"/><Relationship Id="rId49" Type="http://schemas.openxmlformats.org/officeDocument/2006/relationships/customXml" Target="../../customXml/item123.xml"/><Relationship Id="rId10" Type="http://schemas.openxmlformats.org/officeDocument/2006/relationships/customXml" Target="../../customXml/item84.xml"/><Relationship Id="rId19" Type="http://schemas.openxmlformats.org/officeDocument/2006/relationships/customXml" Target="../../customXml/item93.xml"/><Relationship Id="rId31" Type="http://schemas.openxmlformats.org/officeDocument/2006/relationships/customXml" Target="../../customXml/item105.xml"/><Relationship Id="rId44" Type="http://schemas.openxmlformats.org/officeDocument/2006/relationships/customXml" Target="../../customXml/item118.xml"/><Relationship Id="rId52" Type="http://schemas.openxmlformats.org/officeDocument/2006/relationships/notesSlide" Target="../notesSlides/notesSlide1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83.xml"/><Relationship Id="rId14" Type="http://schemas.openxmlformats.org/officeDocument/2006/relationships/customXml" Target="../../customXml/item88.xml"/><Relationship Id="rId22" Type="http://schemas.openxmlformats.org/officeDocument/2006/relationships/customXml" Target="../../customXml/item96.xml"/><Relationship Id="rId27" Type="http://schemas.openxmlformats.org/officeDocument/2006/relationships/customXml" Target="../../customXml/item101.xml"/><Relationship Id="rId30" Type="http://schemas.openxmlformats.org/officeDocument/2006/relationships/customXml" Target="../../customXml/item104.xml"/><Relationship Id="rId35" Type="http://schemas.openxmlformats.org/officeDocument/2006/relationships/customXml" Target="../../customXml/item109.xml"/><Relationship Id="rId43" Type="http://schemas.openxmlformats.org/officeDocument/2006/relationships/customXml" Target="../../customXml/item117.xml"/><Relationship Id="rId48" Type="http://schemas.openxmlformats.org/officeDocument/2006/relationships/customXml" Target="../../customXml/item122.xml"/><Relationship Id="rId8" Type="http://schemas.openxmlformats.org/officeDocument/2006/relationships/customXml" Target="../../customXml/item82.xml"/><Relationship Id="rId5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15879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Surveys and Statistics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910646" y="1143000"/>
            <a:ext cx="9182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5" name="Content"/>
          <p:cNvSpPr/>
          <p:nvPr>
            <p:custDataLst>
              <p:custData r:id="rId3"/>
            </p:custDataLst>
          </p:nvPr>
        </p:nvSpPr>
        <p:spPr>
          <a:xfrm>
            <a:off x="1867290" y="1143000"/>
            <a:ext cx="237763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5029200" y="1143000"/>
            <a:ext cx="9028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7" name="Content"/>
          <p:cNvSpPr/>
          <p:nvPr>
            <p:custDataLst>
              <p:custData r:id="rId5"/>
            </p:custDataLst>
          </p:nvPr>
        </p:nvSpPr>
        <p:spPr>
          <a:xfrm>
            <a:off x="6019800" y="1143000"/>
            <a:ext cx="237763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Smith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6"/>
            </p:custDataLst>
          </p:nvPr>
        </p:nvSpPr>
        <p:spPr>
          <a:xfrm>
            <a:off x="426418" y="58238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New Survey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7"/>
            </p:custDataLst>
          </p:nvPr>
        </p:nvSpPr>
        <p:spPr>
          <a:xfrm>
            <a:off x="7436819" y="61341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8"/>
            </p:custDataLst>
          </p:nvPr>
        </p:nvSpPr>
        <p:spPr>
          <a:xfrm>
            <a:off x="872267" y="1676400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9"/>
            </p:custDataLst>
          </p:nvPr>
        </p:nvSpPr>
        <p:spPr>
          <a:xfrm>
            <a:off x="1828911" y="1676400"/>
            <a:ext cx="237763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123 Main Street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10"/>
            </p:custDataLst>
          </p:nvPr>
        </p:nvSpPr>
        <p:spPr>
          <a:xfrm>
            <a:off x="6024901" y="1905000"/>
            <a:ext cx="359394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1"/>
            </p:custDataLst>
          </p:nvPr>
        </p:nvSpPr>
        <p:spPr>
          <a:xfrm>
            <a:off x="5467511" y="1665514"/>
            <a:ext cx="147632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Waverly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12"/>
            </p:custDataLst>
          </p:nvPr>
        </p:nvSpPr>
        <p:spPr>
          <a:xfrm>
            <a:off x="6993895" y="1883229"/>
            <a:ext cx="41549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State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13"/>
            </p:custDataLst>
          </p:nvPr>
        </p:nvSpPr>
        <p:spPr>
          <a:xfrm>
            <a:off x="7063671" y="1656861"/>
            <a:ext cx="26553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14"/>
            </p:custDataLst>
          </p:nvPr>
        </p:nvSpPr>
        <p:spPr>
          <a:xfrm>
            <a:off x="7583376" y="1883229"/>
            <a:ext cx="33054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15"/>
            </p:custDataLst>
          </p:nvPr>
        </p:nvSpPr>
        <p:spPr>
          <a:xfrm>
            <a:off x="7451095" y="1656861"/>
            <a:ext cx="62610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000000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26418" y="2514600"/>
            <a:ext cx="811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"/>
          <p:cNvSpPr txBox="1"/>
          <p:nvPr>
            <p:custDataLst>
              <p:custData r:id="rId16"/>
            </p:custDataLst>
          </p:nvPr>
        </p:nvSpPr>
        <p:spPr>
          <a:xfrm>
            <a:off x="838200" y="2895600"/>
            <a:ext cx="19100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Red your favorite color: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7"/>
            </p:custDataLst>
          </p:nvPr>
        </p:nvSpPr>
        <p:spPr>
          <a:xfrm>
            <a:off x="4306470" y="2897832"/>
            <a:ext cx="26553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4953000" y="2897832"/>
            <a:ext cx="295722" cy="230832"/>
            <a:chOff x="4356895" y="3334651"/>
            <a:chExt cx="295722" cy="230832"/>
          </a:xfrm>
        </p:grpSpPr>
        <p:sp>
          <p:nvSpPr>
            <p:cNvPr id="33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RadioButtonUnselected"/>
          <p:cNvGrpSpPr/>
          <p:nvPr>
            <p:custDataLst>
              <p:custData r:id="rId19"/>
            </p:custDataLst>
          </p:nvPr>
        </p:nvGrpSpPr>
        <p:grpSpPr>
          <a:xfrm>
            <a:off x="5332744" y="2906486"/>
            <a:ext cx="295722" cy="230832"/>
            <a:chOff x="4356895" y="3334651"/>
            <a:chExt cx="295722" cy="230832"/>
          </a:xfrm>
        </p:grpSpPr>
        <p:sp>
          <p:nvSpPr>
            <p:cNvPr id="48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RadioButtonSelected"/>
          <p:cNvGrpSpPr/>
          <p:nvPr>
            <p:custDataLst>
              <p:custData r:id="rId20"/>
            </p:custDataLst>
          </p:nvPr>
        </p:nvGrpSpPr>
        <p:grpSpPr>
          <a:xfrm>
            <a:off x="5715000" y="2895600"/>
            <a:ext cx="295722" cy="230832"/>
            <a:chOff x="4356895" y="3334651"/>
            <a:chExt cx="295722" cy="230832"/>
          </a:xfrm>
        </p:grpSpPr>
        <p:sp>
          <p:nvSpPr>
            <p:cNvPr id="51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5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" name="RadioButtonUnselected"/>
          <p:cNvGrpSpPr/>
          <p:nvPr>
            <p:custDataLst>
              <p:custData r:id="rId21"/>
            </p:custDataLst>
          </p:nvPr>
        </p:nvGrpSpPr>
        <p:grpSpPr>
          <a:xfrm>
            <a:off x="6082778" y="2896170"/>
            <a:ext cx="295722" cy="230832"/>
            <a:chOff x="4356895" y="3334651"/>
            <a:chExt cx="295722" cy="230832"/>
          </a:xfrm>
        </p:grpSpPr>
        <p:sp>
          <p:nvSpPr>
            <p:cNvPr id="56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RadioButtonUnselected"/>
          <p:cNvGrpSpPr/>
          <p:nvPr>
            <p:custDataLst>
              <p:custData r:id="rId22"/>
            </p:custDataLst>
          </p:nvPr>
        </p:nvGrpSpPr>
        <p:grpSpPr>
          <a:xfrm>
            <a:off x="6486078" y="2896170"/>
            <a:ext cx="295722" cy="230832"/>
            <a:chOff x="4356895" y="3334651"/>
            <a:chExt cx="295722" cy="230832"/>
          </a:xfrm>
        </p:grpSpPr>
        <p:sp>
          <p:nvSpPr>
            <p:cNvPr id="59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Content"/>
          <p:cNvSpPr txBox="1"/>
          <p:nvPr>
            <p:custDataLst>
              <p:custData r:id="rId23"/>
            </p:custDataLst>
          </p:nvPr>
        </p:nvSpPr>
        <p:spPr>
          <a:xfrm>
            <a:off x="816429" y="3369960"/>
            <a:ext cx="19432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Blue your favorite color: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4"/>
            </p:custDataLst>
          </p:nvPr>
        </p:nvSpPr>
        <p:spPr>
          <a:xfrm>
            <a:off x="4284699" y="3372192"/>
            <a:ext cx="26553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3" name="RadioButtonUnselected"/>
          <p:cNvGrpSpPr/>
          <p:nvPr>
            <p:custDataLst>
              <p:custData r:id="rId25"/>
            </p:custDataLst>
          </p:nvPr>
        </p:nvGrpSpPr>
        <p:grpSpPr>
          <a:xfrm>
            <a:off x="4931229" y="3372192"/>
            <a:ext cx="295722" cy="230832"/>
            <a:chOff x="4356895" y="3334651"/>
            <a:chExt cx="295722" cy="230832"/>
          </a:xfrm>
        </p:grpSpPr>
        <p:sp>
          <p:nvSpPr>
            <p:cNvPr id="64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310973" y="3380846"/>
            <a:ext cx="295722" cy="230832"/>
            <a:chOff x="4356895" y="3334651"/>
            <a:chExt cx="295722" cy="230832"/>
          </a:xfrm>
        </p:grpSpPr>
        <p:sp>
          <p:nvSpPr>
            <p:cNvPr id="67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693229" y="3369960"/>
            <a:ext cx="295722" cy="230832"/>
            <a:chOff x="4356895" y="3334651"/>
            <a:chExt cx="295722" cy="230832"/>
          </a:xfrm>
        </p:grpSpPr>
        <p:sp>
          <p:nvSpPr>
            <p:cNvPr id="70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4" name="RadioButtonUnselected"/>
          <p:cNvGrpSpPr/>
          <p:nvPr>
            <p:custDataLst>
              <p:custData r:id="rId28"/>
            </p:custDataLst>
          </p:nvPr>
        </p:nvGrpSpPr>
        <p:grpSpPr>
          <a:xfrm>
            <a:off x="6061007" y="3370530"/>
            <a:ext cx="295722" cy="230832"/>
            <a:chOff x="4356895" y="3334651"/>
            <a:chExt cx="295722" cy="230832"/>
          </a:xfrm>
        </p:grpSpPr>
        <p:sp>
          <p:nvSpPr>
            <p:cNvPr id="75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RadioButtonUnselected"/>
          <p:cNvGrpSpPr/>
          <p:nvPr>
            <p:custDataLst>
              <p:custData r:id="rId29"/>
            </p:custDataLst>
          </p:nvPr>
        </p:nvGrpSpPr>
        <p:grpSpPr>
          <a:xfrm>
            <a:off x="6464307" y="3370530"/>
            <a:ext cx="295722" cy="230832"/>
            <a:chOff x="4356895" y="3334651"/>
            <a:chExt cx="295722" cy="230832"/>
          </a:xfrm>
        </p:grpSpPr>
        <p:sp>
          <p:nvSpPr>
            <p:cNvPr id="78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Content"/>
          <p:cNvSpPr txBox="1"/>
          <p:nvPr>
            <p:custDataLst>
              <p:custData r:id="rId30"/>
            </p:custDataLst>
          </p:nvPr>
        </p:nvSpPr>
        <p:spPr>
          <a:xfrm>
            <a:off x="827315" y="3837520"/>
            <a:ext cx="20549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Green your favorite color: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31"/>
            </p:custDataLst>
          </p:nvPr>
        </p:nvSpPr>
        <p:spPr>
          <a:xfrm>
            <a:off x="4295585" y="3839752"/>
            <a:ext cx="26553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2" name="RadioButtonUnselected"/>
          <p:cNvGrpSpPr/>
          <p:nvPr>
            <p:custDataLst>
              <p:custData r:id="rId32"/>
            </p:custDataLst>
          </p:nvPr>
        </p:nvGrpSpPr>
        <p:grpSpPr>
          <a:xfrm>
            <a:off x="4942115" y="3839752"/>
            <a:ext cx="295722" cy="230832"/>
            <a:chOff x="4356895" y="3334651"/>
            <a:chExt cx="295722" cy="230832"/>
          </a:xfrm>
        </p:grpSpPr>
        <p:sp>
          <p:nvSpPr>
            <p:cNvPr id="83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RadioButtonUnselected"/>
          <p:cNvGrpSpPr/>
          <p:nvPr>
            <p:custDataLst>
              <p:custData r:id="rId33"/>
            </p:custDataLst>
          </p:nvPr>
        </p:nvGrpSpPr>
        <p:grpSpPr>
          <a:xfrm>
            <a:off x="5321859" y="3848406"/>
            <a:ext cx="295722" cy="230832"/>
            <a:chOff x="4356895" y="3334651"/>
            <a:chExt cx="295722" cy="230832"/>
          </a:xfrm>
        </p:grpSpPr>
        <p:sp>
          <p:nvSpPr>
            <p:cNvPr id="86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RadioButtonSelected"/>
          <p:cNvGrpSpPr/>
          <p:nvPr>
            <p:custDataLst>
              <p:custData r:id="rId34"/>
            </p:custDataLst>
          </p:nvPr>
        </p:nvGrpSpPr>
        <p:grpSpPr>
          <a:xfrm>
            <a:off x="5704115" y="3837520"/>
            <a:ext cx="295722" cy="230832"/>
            <a:chOff x="4356895" y="3334651"/>
            <a:chExt cx="295722" cy="230832"/>
          </a:xfrm>
        </p:grpSpPr>
        <p:sp>
          <p:nvSpPr>
            <p:cNvPr id="89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RadioButtonUnselected"/>
          <p:cNvGrpSpPr/>
          <p:nvPr>
            <p:custDataLst>
              <p:custData r:id="rId35"/>
            </p:custDataLst>
          </p:nvPr>
        </p:nvGrpSpPr>
        <p:grpSpPr>
          <a:xfrm>
            <a:off x="6071893" y="3838090"/>
            <a:ext cx="295722" cy="230832"/>
            <a:chOff x="4356895" y="3334651"/>
            <a:chExt cx="295722" cy="230832"/>
          </a:xfrm>
        </p:grpSpPr>
        <p:sp>
          <p:nvSpPr>
            <p:cNvPr id="94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RadioButtonUnselected"/>
          <p:cNvGrpSpPr/>
          <p:nvPr>
            <p:custDataLst>
              <p:custData r:id="rId36"/>
            </p:custDataLst>
          </p:nvPr>
        </p:nvGrpSpPr>
        <p:grpSpPr>
          <a:xfrm>
            <a:off x="6475193" y="3838090"/>
            <a:ext cx="295722" cy="230832"/>
            <a:chOff x="4356895" y="3334651"/>
            <a:chExt cx="295722" cy="230832"/>
          </a:xfrm>
        </p:grpSpPr>
        <p:sp>
          <p:nvSpPr>
            <p:cNvPr id="97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Content"/>
          <p:cNvSpPr txBox="1"/>
          <p:nvPr>
            <p:custDataLst>
              <p:custData r:id="rId37"/>
            </p:custDataLst>
          </p:nvPr>
        </p:nvSpPr>
        <p:spPr>
          <a:xfrm>
            <a:off x="827316" y="4311310"/>
            <a:ext cx="20771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Yellow your favorite color: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38"/>
            </p:custDataLst>
          </p:nvPr>
        </p:nvSpPr>
        <p:spPr>
          <a:xfrm>
            <a:off x="4295586" y="4313542"/>
            <a:ext cx="26553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1" name="RadioButtonUnselected"/>
          <p:cNvGrpSpPr/>
          <p:nvPr>
            <p:custDataLst>
              <p:custData r:id="rId39"/>
            </p:custDataLst>
          </p:nvPr>
        </p:nvGrpSpPr>
        <p:grpSpPr>
          <a:xfrm>
            <a:off x="4942116" y="4313542"/>
            <a:ext cx="295722" cy="230832"/>
            <a:chOff x="4356895" y="3334651"/>
            <a:chExt cx="295722" cy="230832"/>
          </a:xfrm>
        </p:grpSpPr>
        <p:sp>
          <p:nvSpPr>
            <p:cNvPr id="102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RadioButtonUnselected"/>
          <p:cNvGrpSpPr/>
          <p:nvPr>
            <p:custDataLst>
              <p:custData r:id="rId40"/>
            </p:custDataLst>
          </p:nvPr>
        </p:nvGrpSpPr>
        <p:grpSpPr>
          <a:xfrm>
            <a:off x="5321860" y="4322196"/>
            <a:ext cx="295722" cy="230832"/>
            <a:chOff x="4356895" y="3334651"/>
            <a:chExt cx="295722" cy="230832"/>
          </a:xfrm>
        </p:grpSpPr>
        <p:sp>
          <p:nvSpPr>
            <p:cNvPr id="105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RadioButtonSelected"/>
          <p:cNvGrpSpPr/>
          <p:nvPr>
            <p:custDataLst>
              <p:custData r:id="rId41"/>
            </p:custDataLst>
          </p:nvPr>
        </p:nvGrpSpPr>
        <p:grpSpPr>
          <a:xfrm>
            <a:off x="5704116" y="4311310"/>
            <a:ext cx="295722" cy="230832"/>
            <a:chOff x="4356895" y="3334651"/>
            <a:chExt cx="295722" cy="230832"/>
          </a:xfrm>
        </p:grpSpPr>
        <p:sp>
          <p:nvSpPr>
            <p:cNvPr id="108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1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2" name="RadioButtonUnselected"/>
          <p:cNvGrpSpPr/>
          <p:nvPr>
            <p:custDataLst>
              <p:custData r:id="rId42"/>
            </p:custDataLst>
          </p:nvPr>
        </p:nvGrpSpPr>
        <p:grpSpPr>
          <a:xfrm>
            <a:off x="6071894" y="4311880"/>
            <a:ext cx="295722" cy="230832"/>
            <a:chOff x="4356895" y="3334651"/>
            <a:chExt cx="295722" cy="230832"/>
          </a:xfrm>
        </p:grpSpPr>
        <p:sp>
          <p:nvSpPr>
            <p:cNvPr id="113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RadioButtonUnselected"/>
          <p:cNvGrpSpPr/>
          <p:nvPr>
            <p:custDataLst>
              <p:custData r:id="rId43"/>
            </p:custDataLst>
          </p:nvPr>
        </p:nvGrpSpPr>
        <p:grpSpPr>
          <a:xfrm>
            <a:off x="6475194" y="4311880"/>
            <a:ext cx="295722" cy="230832"/>
            <a:chOff x="4356895" y="3334651"/>
            <a:chExt cx="295722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Content"/>
          <p:cNvSpPr txBox="1"/>
          <p:nvPr>
            <p:custDataLst>
              <p:custData r:id="rId44"/>
            </p:custDataLst>
          </p:nvPr>
        </p:nvSpPr>
        <p:spPr>
          <a:xfrm>
            <a:off x="831856" y="4768510"/>
            <a:ext cx="20510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White your favorite color: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Content"/>
          <p:cNvSpPr/>
          <p:nvPr>
            <p:custDataLst>
              <p:custData r:id="rId45"/>
            </p:custDataLst>
          </p:nvPr>
        </p:nvSpPr>
        <p:spPr>
          <a:xfrm>
            <a:off x="4300126" y="4770742"/>
            <a:ext cx="26553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0" name="RadioButtonUnselected"/>
          <p:cNvGrpSpPr/>
          <p:nvPr>
            <p:custDataLst>
              <p:custData r:id="rId46"/>
            </p:custDataLst>
          </p:nvPr>
        </p:nvGrpSpPr>
        <p:grpSpPr>
          <a:xfrm>
            <a:off x="4946656" y="4770742"/>
            <a:ext cx="295722" cy="230832"/>
            <a:chOff x="4356895" y="3334651"/>
            <a:chExt cx="295722" cy="230832"/>
          </a:xfrm>
        </p:grpSpPr>
        <p:sp>
          <p:nvSpPr>
            <p:cNvPr id="121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RadioButtonUnselected"/>
          <p:cNvGrpSpPr/>
          <p:nvPr>
            <p:custDataLst>
              <p:custData r:id="rId47"/>
            </p:custDataLst>
          </p:nvPr>
        </p:nvGrpSpPr>
        <p:grpSpPr>
          <a:xfrm>
            <a:off x="5326400" y="4779396"/>
            <a:ext cx="295722" cy="230832"/>
            <a:chOff x="4356895" y="3334651"/>
            <a:chExt cx="295722" cy="230832"/>
          </a:xfrm>
        </p:grpSpPr>
        <p:sp>
          <p:nvSpPr>
            <p:cNvPr id="124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RadioButtonSelected"/>
          <p:cNvGrpSpPr/>
          <p:nvPr>
            <p:custDataLst>
              <p:custData r:id="rId48"/>
            </p:custDataLst>
          </p:nvPr>
        </p:nvGrpSpPr>
        <p:grpSpPr>
          <a:xfrm>
            <a:off x="5708656" y="4768510"/>
            <a:ext cx="295722" cy="230832"/>
            <a:chOff x="4356895" y="3334651"/>
            <a:chExt cx="295722" cy="230832"/>
          </a:xfrm>
        </p:grpSpPr>
        <p:sp>
          <p:nvSpPr>
            <p:cNvPr id="127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2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1" name="RadioButtonUnselected"/>
          <p:cNvGrpSpPr/>
          <p:nvPr>
            <p:custDataLst>
              <p:custData r:id="rId49"/>
            </p:custDataLst>
          </p:nvPr>
        </p:nvGrpSpPr>
        <p:grpSpPr>
          <a:xfrm>
            <a:off x="6076434" y="4769080"/>
            <a:ext cx="295722" cy="230832"/>
            <a:chOff x="4356895" y="3334651"/>
            <a:chExt cx="295722" cy="230832"/>
          </a:xfrm>
        </p:grpSpPr>
        <p:sp>
          <p:nvSpPr>
            <p:cNvPr id="132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RadioButtonUnselected"/>
          <p:cNvGrpSpPr/>
          <p:nvPr>
            <p:custDataLst>
              <p:custData r:id="rId50"/>
            </p:custDataLst>
          </p:nvPr>
        </p:nvGrpSpPr>
        <p:grpSpPr>
          <a:xfrm>
            <a:off x="6479734" y="4769080"/>
            <a:ext cx="295722" cy="230832"/>
            <a:chOff x="4356895" y="3334651"/>
            <a:chExt cx="295722" cy="230832"/>
          </a:xfrm>
        </p:grpSpPr>
        <p:sp>
          <p:nvSpPr>
            <p:cNvPr id="135" name="Content"/>
            <p:cNvSpPr txBox="1"/>
            <p:nvPr/>
          </p:nvSpPr>
          <p:spPr>
            <a:xfrm>
              <a:off x="4356895" y="3334651"/>
              <a:ext cx="29572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0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1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1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15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16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2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22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2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24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6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30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3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33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34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35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36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9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50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3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56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8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59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72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73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5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7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8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100.xml><?xml version="1.0" encoding="utf-8"?>
<ds:datastoreItem xmlns:ds="http://schemas.openxmlformats.org/officeDocument/2006/customXml" ds:itemID="{55D34F09-1B01-492A-8B8B-17C9E7DFB97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D13A624-3F3C-446E-B3B9-F57E5E8E769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9AB183B-EF37-48AC-8783-F0FA98E7AFE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220DA66-C8DC-43FF-B2DE-3A80A4C1444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66A225E-12A1-4F55-92FE-0535B335A8C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0876A73-6A5E-4F5A-B5B0-46E3A42660F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F1C99FD-24CC-46AB-AF2E-CA041C724CE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2CB88E9-1868-4829-87FB-83809E702A8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B766BE6-CB6B-47EC-A472-98A86AE01DE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F2FDE19-576A-4020-9FA7-627E6610752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110.xml><?xml version="1.0" encoding="utf-8"?>
<ds:datastoreItem xmlns:ds="http://schemas.openxmlformats.org/officeDocument/2006/customXml" ds:itemID="{B87461FD-7064-45A0-8AEE-653F60D72AC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F53F617-4056-425D-95D7-3BAE5E233F6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CA4CA72-F9C3-40AC-A1B4-14FA96815CC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E0D9A42-A015-43A3-B99B-28473C3F1C3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3DE49AB-CB96-427C-A228-7524A262720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D64BA41E-26CF-4B55-9434-359C8EE62EE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5C7B0D5-8257-437F-A7C1-7B7359C676D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E57D494-3FE2-4667-8809-0539319293C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7B3326D-65A7-4D77-BC56-9EEC9BD3BEF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305FBD8-E1FB-4C61-AE47-2EC3FB465EA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120.xml><?xml version="1.0" encoding="utf-8"?>
<ds:datastoreItem xmlns:ds="http://schemas.openxmlformats.org/officeDocument/2006/customXml" ds:itemID="{4E0011BF-8E71-4772-9F74-E67F264B1FF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8F13D79-F65C-4CE4-9D8F-8879D7EFA0C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73C0577-52E7-4A3F-970B-A2567886116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379D7EE-CE66-4085-B7C0-5D51A72B97E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0F375EE-2C85-49B6-B02B-CC621A557D1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142C2A6-4457-4817-9280-82230DD9299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9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4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6A84642F-13F5-4480-91A9-7762200F8D5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9E9054CA-90C0-43CD-A8FF-BC1DFDE6829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53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E08A5EEE-46F1-4E04-A52B-AEB8339B98E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24018CC0-65B2-41E1-86FE-13E6042FEF2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3ABB71AE-8CEA-4398-A2A8-68CC6402775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C499628-4272-42C1-A230-18D9F6F2F79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8850D58-FC55-4421-8D5D-7B837412E24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287F04F-4386-4364-834E-DB694507259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31D9CC2-581F-431D-94BA-B40DD1D0525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D5DBB33-334B-457F-971B-746913CE590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90EEE0C-0268-4ED6-B4E6-6B6B6337151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2F5A7F6-10C0-45C7-AB1D-C2DE5C37094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D007548-A035-4F7B-B2DA-9F7021B7690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15FA954-3A52-426D-BC8F-263381F1386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1F28DBF9-3121-4986-8259-929EC415172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2CF52BE-0BE0-4ECD-8BCB-845C18FDB8E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E3E8D4A-A39F-4CF0-9231-CBA41F1931B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2FE704C-9C8F-484F-AC2C-C94BF327D72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EB6702C-5F2D-4FB5-8DAF-012116C9AFA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1220D6E-DF68-44BF-90F8-15B9AF4DAE6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8AB6477-8801-4F5D-9970-4CCD1AFB702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6D490E8-37B0-4C4C-BB7E-94B39460738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5454C4A-1245-4394-97A1-CFD6B2FD8E5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A1AA11C-4FB3-48B8-A276-8CFD745ADA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82</TotalTime>
  <Words>83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Starter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triley63</dc:creator>
  <cp:lastModifiedBy>triley63</cp:lastModifiedBy>
  <cp:revision>5</cp:revision>
  <dcterms:created xsi:type="dcterms:W3CDTF">2012-11-16T15:12:51Z</dcterms:created>
  <dcterms:modified xsi:type="dcterms:W3CDTF">2012-11-17T04:10:47Z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