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3287" y="785610"/>
            <a:ext cx="4434476" cy="887961"/>
          </a:xfrm>
        </p:spPr>
        <p:txBody>
          <a:bodyPr/>
          <a:lstStyle/>
          <a:p>
            <a:r>
              <a:rPr lang="uk-UA" altLang="uk-UA" sz="3200" dirty="0">
                <a:solidFill>
                  <a:schemeClr val="bg1">
                    <a:lumMod val="85000"/>
                  </a:schemeClr>
                </a:solidFill>
                <a:latin typeface="Britannic Bold" panose="020B0903060703020204" pitchFamily="34" charset="0"/>
              </a:rPr>
              <a:t>МАГІСТЕРСЬК</a:t>
            </a:r>
            <a:r>
              <a:rPr lang="en-GB" altLang="uk-UA" sz="3200" dirty="0">
                <a:solidFill>
                  <a:schemeClr val="bg1">
                    <a:lumMod val="85000"/>
                  </a:schemeClr>
                </a:solidFill>
                <a:latin typeface="Britannic Bold" panose="020B0903060703020204" pitchFamily="34" charset="0"/>
              </a:rPr>
              <a:t>А РОБОТА</a:t>
            </a:r>
            <a:endParaRPr lang="uk-UA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07991" y="2098574"/>
            <a:ext cx="1459456" cy="399927"/>
          </a:xfrm>
        </p:spPr>
        <p:txBody>
          <a:bodyPr>
            <a:normAutofit/>
          </a:bodyPr>
          <a:lstStyle/>
          <a:p>
            <a:r>
              <a:rPr lang="uk-UA" sz="16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endParaRPr lang="uk-UA" sz="16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gray">
          <a:xfrm>
            <a:off x="2107991" y="2298537"/>
            <a:ext cx="7727325" cy="8628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2000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000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ютерне</a:t>
            </a:r>
            <a:r>
              <a:rPr lang="uk-UA" sz="2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моделювання інноваційних процесів в роздрібній торговельній мережі</a:t>
            </a:r>
            <a:endParaRPr lang="uk-UA" sz="20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gray">
          <a:xfrm>
            <a:off x="6951522" y="4842456"/>
            <a:ext cx="4214461" cy="6411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altLang="uk-UA" sz="2400" dirty="0" smtClean="0">
                <a:solidFill>
                  <a:schemeClr val="bg1">
                    <a:lumMod val="85000"/>
                  </a:schemeClr>
                </a:solidFill>
                <a:latin typeface="Britannic Bold" panose="020B0903060703020204" pitchFamily="34" charset="0"/>
              </a:rPr>
              <a:t>студент-дипломник Тріль Г.М.</a:t>
            </a:r>
            <a:endParaRPr lang="uk-UA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0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20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Britannic Bold</vt:lpstr>
      <vt:lpstr>Century Gothic</vt:lpstr>
      <vt:lpstr>Times New Roman</vt:lpstr>
      <vt:lpstr>Wingdings 3</vt:lpstr>
      <vt:lpstr>Ион (конференц-зал)</vt:lpstr>
      <vt:lpstr>МАГІСТЕРСЬКА РОБОТА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МАГІСТЕРСЬКА РОБОТА</dc:title>
  <dc:creator>Гріша Тріль</dc:creator>
  <cp:lastModifiedBy>Гріша Тріль</cp:lastModifiedBy>
  <cp:revision>2</cp:revision>
  <dcterms:created xsi:type="dcterms:W3CDTF">2015-06-22T20:03:55Z</dcterms:created>
  <dcterms:modified xsi:type="dcterms:W3CDTF">2015-06-22T20:28:00Z</dcterms:modified>
</cp:coreProperties>
</file>