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034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33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416719"/>
            <a:ext cx="5536763" cy="1171926"/>
          </a:xfrm>
        </p:spPr>
        <p:txBody>
          <a:bodyPr anchor="b">
            <a:no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1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3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None/>
        <a:defRPr sz="21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Grupo 20"/>
          <p:cNvGrpSpPr/>
          <p:nvPr/>
        </p:nvGrpSpPr>
        <p:grpSpPr>
          <a:xfrm>
            <a:off x="127635" y="300990"/>
            <a:ext cx="6602730" cy="9301480"/>
            <a:chOff x="225" y="422"/>
            <a:chExt cx="10398" cy="14648"/>
          </a:xfrm>
          <a:noFill/>
        </p:grpSpPr>
        <p:sp>
          <p:nvSpPr>
            <p:cNvPr id="4" name="Retângulo arredondado 3"/>
            <p:cNvSpPr/>
            <p:nvPr/>
          </p:nvSpPr>
          <p:spPr>
            <a:xfrm>
              <a:off x="225" y="42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723" y="42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7221" y="42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225" y="5337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723" y="5337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7221" y="5337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225" y="1025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19" name="Retângulo arredondado 18"/>
            <p:cNvSpPr/>
            <p:nvPr/>
          </p:nvSpPr>
          <p:spPr>
            <a:xfrm>
              <a:off x="3723" y="1025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  <p:sp>
          <p:nvSpPr>
            <p:cNvPr id="20" name="Retângulo arredondado 19"/>
            <p:cNvSpPr/>
            <p:nvPr/>
          </p:nvSpPr>
          <p:spPr>
            <a:xfrm>
              <a:off x="7221" y="10252"/>
              <a:ext cx="3402" cy="4819"/>
            </a:xfrm>
            <a:prstGeom prst="roundRect">
              <a:avLst>
                <a:gd name="adj" fmla="val 814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 u="sng"/>
            </a:p>
          </p:txBody>
        </p:sp>
      </p:grpSp>
      <p:pic>
        <p:nvPicPr>
          <p:cNvPr id="7" name="Imagem 6" descr="Otni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578485"/>
            <a:ext cx="1580515" cy="25146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02920" y="2927350"/>
            <a:ext cx="13868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Otniel</a:t>
            </a:r>
            <a:endParaRPr lang="en-US" altLang="pt-BR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8" name="Imagem 7" descr="eu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55" y="578485"/>
            <a:ext cx="1195070" cy="237871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3028950" y="2872740"/>
            <a:ext cx="7994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E</a:t>
            </a:r>
            <a:r>
              <a:rPr lang="en-US" altLang="en-US" sz="2000" b="1">
                <a:latin typeface="Comic Sans MS" panose="030F0702030302020204" charset="0"/>
                <a:cs typeface="Comic Sans MS" panose="030F0702030302020204" charset="0"/>
              </a:rPr>
              <a:t>ú</a:t>
            </a:r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de</a:t>
            </a:r>
            <a:endParaRPr lang="en-US" altLang="pt-BR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" name="Imagem 2" descr="Sang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55" y="578485"/>
            <a:ext cx="2210435" cy="2165985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4989195" y="2882265"/>
            <a:ext cx="1435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Sangar</a:t>
            </a:r>
            <a:endParaRPr lang="en-US" altLang="pt-BR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5" name="Imagem 24" descr="debo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3482975"/>
            <a:ext cx="1761490" cy="27184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696595" y="6054090"/>
            <a:ext cx="11766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000" b="1">
                <a:latin typeface="Comic Sans MS" panose="030F0702030302020204" charset="0"/>
                <a:cs typeface="Comic Sans MS" panose="030F0702030302020204" charset="0"/>
              </a:rPr>
              <a:t>Débora</a:t>
            </a:r>
            <a:endParaRPr lang="pt-BR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6" name="Imagem 45" descr="juizgidea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985" y="3488055"/>
            <a:ext cx="2017395" cy="261810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877820" y="5982335"/>
            <a:ext cx="11023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000" b="1">
                <a:latin typeface="Comic Sans MS" panose="030F0702030302020204" charset="0"/>
                <a:cs typeface="Comic Sans MS" panose="030F0702030302020204" charset="0"/>
              </a:rPr>
              <a:t>Gideão</a:t>
            </a:r>
            <a:endParaRPr lang="pt-BR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7" name="Imagem 46" descr="tol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558540"/>
            <a:ext cx="1076325" cy="24815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5187950" y="5971540"/>
            <a:ext cx="937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000" b="1">
                <a:latin typeface="Comic Sans MS" panose="030F0702030302020204" charset="0"/>
                <a:cs typeface="Comic Sans MS" panose="030F0702030302020204" charset="0"/>
              </a:rPr>
              <a:t>Tola</a:t>
            </a:r>
            <a:endParaRPr lang="pt-BR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8" name="Imagem 47" descr="jai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25" y="6761480"/>
            <a:ext cx="1564005" cy="247332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751205" y="9145905"/>
            <a:ext cx="937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000" b="1">
                <a:latin typeface="Comic Sans MS" panose="030F0702030302020204" charset="0"/>
                <a:cs typeface="Comic Sans MS" panose="030F0702030302020204" charset="0"/>
              </a:rPr>
              <a:t>Jair</a:t>
            </a:r>
            <a:endParaRPr lang="pt-BR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9" name="Imagem 48" descr="jef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225" y="6583045"/>
            <a:ext cx="1715770" cy="2741295"/>
          </a:xfrm>
          <a:prstGeom prst="rect">
            <a:avLst/>
          </a:prstGeom>
        </p:spPr>
      </p:pic>
      <p:sp>
        <p:nvSpPr>
          <p:cNvPr id="22" name="Caixa de Texto 21"/>
          <p:cNvSpPr txBox="1"/>
          <p:nvPr/>
        </p:nvSpPr>
        <p:spPr>
          <a:xfrm>
            <a:off x="2910840" y="9184005"/>
            <a:ext cx="937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Jeft</a:t>
            </a:r>
            <a:r>
              <a:rPr lang="en-US" altLang="en-US" sz="2000" b="1">
                <a:latin typeface="Comic Sans MS" panose="030F0702030302020204" charset="0"/>
                <a:cs typeface="Comic Sans MS" panose="030F0702030302020204" charset="0"/>
              </a:rPr>
              <a:t>é</a:t>
            </a:r>
            <a:endParaRPr lang="en-US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0" name="Imagem 49" descr="ibs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145" y="6592570"/>
            <a:ext cx="1848485" cy="2667000"/>
          </a:xfrm>
          <a:prstGeom prst="rect">
            <a:avLst/>
          </a:prstGeom>
        </p:spPr>
      </p:pic>
      <p:sp>
        <p:nvSpPr>
          <p:cNvPr id="23" name="Caixa de Texto 22"/>
          <p:cNvSpPr txBox="1"/>
          <p:nvPr/>
        </p:nvSpPr>
        <p:spPr>
          <a:xfrm>
            <a:off x="5070475" y="9060815"/>
            <a:ext cx="937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pt-BR" sz="2000" b="1">
                <a:latin typeface="Comic Sans MS" panose="030F0702030302020204" charset="0"/>
                <a:cs typeface="Comic Sans MS" panose="030F0702030302020204" charset="0"/>
              </a:rPr>
              <a:t>Ibs</a:t>
            </a:r>
            <a:r>
              <a:rPr lang="en-US" altLang="en-US" sz="2000" b="1">
                <a:latin typeface="Comic Sans MS" panose="030F0702030302020204" charset="0"/>
                <a:cs typeface="Comic Sans MS" panose="030F0702030302020204" charset="0"/>
              </a:rPr>
              <a:t>ã</a:t>
            </a:r>
            <a:endParaRPr lang="en-US" altLang="en-US" sz="2000" b="1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arredondado 3"/>
          <p:cNvSpPr/>
          <p:nvPr/>
        </p:nvSpPr>
        <p:spPr>
          <a:xfrm>
            <a:off x="127635" y="30099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arredondado 12"/>
          <p:cNvSpPr/>
          <p:nvPr/>
        </p:nvSpPr>
        <p:spPr>
          <a:xfrm>
            <a:off x="2348865" y="30099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arredondado 13"/>
          <p:cNvSpPr/>
          <p:nvPr/>
        </p:nvSpPr>
        <p:spPr>
          <a:xfrm>
            <a:off x="4570095" y="30099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arredondado 14"/>
          <p:cNvSpPr/>
          <p:nvPr/>
        </p:nvSpPr>
        <p:spPr>
          <a:xfrm>
            <a:off x="127635" y="3422015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arredondado 15"/>
          <p:cNvSpPr/>
          <p:nvPr/>
        </p:nvSpPr>
        <p:spPr>
          <a:xfrm>
            <a:off x="2348865" y="3422015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arredondado 16"/>
          <p:cNvSpPr/>
          <p:nvPr/>
        </p:nvSpPr>
        <p:spPr>
          <a:xfrm>
            <a:off x="4570095" y="3422015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tângulo arredondado 17"/>
          <p:cNvSpPr/>
          <p:nvPr/>
        </p:nvSpPr>
        <p:spPr>
          <a:xfrm>
            <a:off x="127635" y="654304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>
            <a:off x="2348865" y="654304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4570095" y="6543040"/>
            <a:ext cx="2160270" cy="3060065"/>
          </a:xfrm>
          <a:prstGeom prst="roundRect">
            <a:avLst>
              <a:gd name="adj" fmla="val 8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127000" y="300355"/>
            <a:ext cx="216090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🪓</a:t>
            </a:r>
            <a:r>
              <a:rPr lang="en-US" altLang="pt-BR" sz="1200" b="1"/>
              <a:t> 3. Sangar – O Guerreiro do Arado</a:t>
            </a:r>
            <a:endParaRPr lang="en-US" altLang="pt-BR" sz="1200" b="1"/>
          </a:p>
          <a:p>
            <a:pPr algn="ctr"/>
            <a:endParaRPr lang="en-US" altLang="pt-BR" sz="500" b="1"/>
          </a:p>
          <a:p>
            <a:pPr algn="l"/>
            <a:r>
              <a:rPr lang="en-US" altLang="pt-BR" sz="1200" b="1"/>
              <a:t>Tribo desconhecida – Juiz libertador</a:t>
            </a:r>
            <a:endParaRPr lang="en-US" altLang="pt-BR" sz="1200" b="1"/>
          </a:p>
          <a:p>
            <a:pPr algn="l"/>
            <a:r>
              <a:rPr lang="zh-CN" altLang="en-US" sz="1200" b="1"/>
              <a:t>⚔</a:t>
            </a:r>
            <a:r>
              <a:rPr lang="" altLang="en-US" sz="1200" b="1"/>
              <a:t>️</a:t>
            </a:r>
            <a:r>
              <a:rPr lang="en-US" altLang="pt-BR" sz="1200" b="1"/>
              <a:t> Poder: For</a:t>
            </a:r>
            <a:r>
              <a:rPr lang="" altLang="en-US" sz="1200" b="1"/>
              <a:t>ç</a:t>
            </a:r>
            <a:r>
              <a:rPr lang="en-US" altLang="pt-BR" sz="1200" b="1"/>
              <a:t>a e criatividade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en-US" altLang="en-US" sz="1200" b="1"/>
              <a:t>✅</a:t>
            </a:r>
            <a:r>
              <a:rPr lang="en-US" altLang="pt-BR" sz="1200" b="1"/>
              <a:t> Derrotou 600 filisteus</a:t>
            </a:r>
            <a:endParaRPr lang="en-US" altLang="pt-BR" sz="1200" b="1"/>
          </a:p>
          <a:p>
            <a:pPr algn="l"/>
            <a:r>
              <a:rPr lang="en-US" altLang="en-US" sz="1200" b="1"/>
              <a:t>✅</a:t>
            </a:r>
            <a:r>
              <a:rPr lang="en-US" altLang="pt-BR" sz="1200" b="1"/>
              <a:t> Usou um aguilh</a:t>
            </a:r>
            <a:r>
              <a:rPr lang="en-US" altLang="en-US" sz="1200" b="1"/>
              <a:t>ã</a:t>
            </a:r>
            <a:r>
              <a:rPr lang="en-US" altLang="pt-BR" sz="1200" b="1"/>
              <a:t>o de bois</a:t>
            </a:r>
            <a:endParaRPr lang="en-US" altLang="pt-BR" sz="1200" b="1"/>
          </a:p>
          <a:p>
            <a:pPr algn="l"/>
            <a:endParaRPr lang="zh-CN" altLang="en-US" sz="600" b="1"/>
          </a:p>
          <a:p>
            <a:pPr algn="l"/>
            <a:r>
              <a:rPr lang="zh-CN" altLang="en-US" sz="1200" b="1"/>
              <a:t>⚠</a:t>
            </a:r>
            <a:r>
              <a:rPr lang="" altLang="en-US" sz="1200" b="1"/>
              <a:t>️</a:t>
            </a:r>
            <a:r>
              <a:rPr lang="en-US" altLang="pt-BR" sz="1200" b="1"/>
              <a:t> Pouco mencionado na B</a:t>
            </a:r>
            <a:r>
              <a:rPr lang="en-US" altLang="en-US" sz="1200" b="1"/>
              <a:t>í</a:t>
            </a:r>
            <a:r>
              <a:rPr lang="en-US" altLang="pt-BR" sz="1200" b="1"/>
              <a:t>blia</a:t>
            </a:r>
            <a:endParaRPr lang="en-US" altLang="pt-BR" sz="1200" b="1"/>
          </a:p>
          <a:p>
            <a:pPr algn="l"/>
            <a:endParaRPr lang="zh-CN" altLang="en-US" sz="600" b="1"/>
          </a:p>
          <a:p>
            <a:pPr algn="l"/>
            <a:r>
              <a:rPr lang="zh-CN" altLang="en-US" sz="1200" b="1"/>
              <a:t>📖</a:t>
            </a:r>
            <a:r>
              <a:rPr lang="en-US" altLang="pt-BR" sz="1200" b="1"/>
              <a:t> “Matou 600 filisteus.” (Jz 3:31)</a:t>
            </a:r>
            <a:endParaRPr lang="en-US" altLang="pt-BR" sz="1200" b="1"/>
          </a:p>
          <a:p>
            <a:pPr algn="l"/>
            <a:endParaRPr lang="zh-CN" altLang="en-US" sz="600" b="1"/>
          </a:p>
          <a:p>
            <a:pPr algn="l"/>
            <a:r>
              <a:rPr lang="zh-CN" altLang="en-US" sz="1200" b="1"/>
              <a:t>💡</a:t>
            </a:r>
            <a:r>
              <a:rPr lang="en-US" altLang="pt-BR" sz="1200" b="1"/>
              <a:t> Mostra que Deus usa o simples.</a:t>
            </a:r>
            <a:endParaRPr lang="en-US" altLang="pt-BR" sz="1200" b="1"/>
          </a:p>
        </p:txBody>
      </p:sp>
      <p:sp>
        <p:nvSpPr>
          <p:cNvPr id="24" name="Caixa de Texto 23"/>
          <p:cNvSpPr txBox="1"/>
          <p:nvPr/>
        </p:nvSpPr>
        <p:spPr>
          <a:xfrm>
            <a:off x="4570095" y="300355"/>
            <a:ext cx="216090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chemeClr val="accent1"/>
                </a:solidFill>
              </a:rPr>
              <a:t>🛡</a:t>
            </a:r>
            <a:r>
              <a:rPr lang="en-US" altLang="en-US" sz="1200" b="1"/>
              <a:t>️</a:t>
            </a:r>
            <a:r>
              <a:rPr lang="en-US" altLang="pt-BR" sz="1200" b="1"/>
              <a:t> 1. Otniel – O Libertador Corajoso</a:t>
            </a:r>
            <a:endParaRPr lang="en-US" altLang="pt-BR" sz="1200" b="1"/>
          </a:p>
          <a:p>
            <a:pPr algn="ctr"/>
            <a:endParaRPr lang="en-US" altLang="pt-BR" sz="1200" b="1"/>
          </a:p>
          <a:p>
            <a:pPr algn="l"/>
            <a:r>
              <a:rPr lang="en-US" altLang="pt-BR" sz="1200" b="1"/>
              <a:t>Tribo de Jud</a:t>
            </a:r>
            <a:r>
              <a:rPr lang="en-US" altLang="en-US" sz="1200" b="1"/>
              <a:t>á</a:t>
            </a:r>
            <a:r>
              <a:rPr lang="en-US" altLang="pt-BR" sz="1200" b="1"/>
              <a:t> – 1</a:t>
            </a:r>
            <a:r>
              <a:rPr lang="en-US" altLang="en-US" sz="1200" b="1"/>
              <a:t>º</a:t>
            </a:r>
            <a:r>
              <a:rPr lang="en-US" altLang="pt-BR" sz="1200" b="1"/>
              <a:t> Juiz de Israel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zh-CN" altLang="en-US" sz="1200" b="1"/>
              <a:t>⚔</a:t>
            </a:r>
            <a:r>
              <a:rPr lang="en-US" altLang="en-US" sz="1200" b="1"/>
              <a:t>️</a:t>
            </a:r>
            <a:r>
              <a:rPr lang="en-US" altLang="pt-BR" sz="1200" b="1"/>
              <a:t> Poder: For</a:t>
            </a:r>
            <a:r>
              <a:rPr lang="en-US" altLang="en-US" sz="1200" b="1"/>
              <a:t>ç</a:t>
            </a:r>
            <a:r>
              <a:rPr lang="en-US" altLang="pt-BR" sz="1200" b="1"/>
              <a:t>a e coragem dadas por Deus</a:t>
            </a:r>
            <a:endParaRPr lang="en-US" altLang="pt-BR" sz="1200" b="1"/>
          </a:p>
          <a:p>
            <a:pPr algn="l"/>
            <a:endParaRPr lang="en-US" altLang="en-US" sz="600" b="1">
              <a:solidFill>
                <a:schemeClr val="accent6"/>
              </a:solidFill>
            </a:endParaRPr>
          </a:p>
          <a:p>
            <a:pPr algn="l"/>
            <a:r>
              <a:rPr lang="en-US" altLang="en-US" sz="1200" b="1">
                <a:solidFill>
                  <a:schemeClr val="accent6"/>
                </a:solidFill>
              </a:rPr>
              <a:t>✅</a:t>
            </a:r>
            <a:r>
              <a:rPr lang="en-US" altLang="pt-BR" sz="1200" b="1"/>
              <a:t> Venceu Cus</a:t>
            </a:r>
            <a:r>
              <a:rPr lang="en-US" altLang="en-US" sz="1200" b="1"/>
              <a:t>ã</a:t>
            </a:r>
            <a:r>
              <a:rPr lang="en-US" altLang="pt-BR" sz="1200" b="1"/>
              <a:t>-Risataim</a:t>
            </a:r>
            <a:endParaRPr lang="en-US" altLang="pt-BR" sz="1200" b="1"/>
          </a:p>
          <a:p>
            <a:pPr algn="l"/>
            <a:r>
              <a:rPr lang="en-US" altLang="en-US" sz="1200" b="1">
                <a:solidFill>
                  <a:schemeClr val="accent6"/>
                </a:solidFill>
              </a:rPr>
              <a:t>✅</a:t>
            </a:r>
            <a:r>
              <a:rPr lang="en-US" altLang="pt-BR" sz="1200" b="1"/>
              <a:t> Guiou Israel com justi</a:t>
            </a:r>
            <a:r>
              <a:rPr lang="en-US" altLang="en-US" sz="1200" b="1"/>
              <a:t>ç</a:t>
            </a:r>
            <a:r>
              <a:rPr lang="en-US" altLang="pt-BR" sz="1200" b="1"/>
              <a:t>a</a:t>
            </a:r>
            <a:endParaRPr lang="en-US" altLang="pt-BR" sz="1200" b="1"/>
          </a:p>
          <a:p>
            <a:pPr algn="l"/>
            <a:endParaRPr lang="zh-CN" altLang="en-US" sz="600" b="1">
              <a:solidFill>
                <a:schemeClr val="accent4"/>
              </a:solidFill>
            </a:endParaRPr>
          </a:p>
          <a:p>
            <a:pPr algn="l"/>
            <a:r>
              <a:rPr lang="zh-CN" altLang="en-US" sz="1200" b="1">
                <a:solidFill>
                  <a:schemeClr val="accent4"/>
                </a:solidFill>
              </a:rPr>
              <a:t>⚠</a:t>
            </a:r>
            <a:r>
              <a:rPr lang="en-US" altLang="en-US" sz="1200" b="1"/>
              <a:t>️</a:t>
            </a:r>
            <a:r>
              <a:rPr lang="en-US" altLang="pt-BR" sz="1200" b="1"/>
              <a:t> Pouco conhecido, mas fiel</a:t>
            </a:r>
            <a:endParaRPr lang="en-US" altLang="pt-BR" sz="1200" b="1"/>
          </a:p>
          <a:p>
            <a:pPr algn="l"/>
            <a:endParaRPr lang="zh-CN" altLang="en-US" sz="600" b="1">
              <a:solidFill>
                <a:srgbClr val="00B0F0"/>
              </a:solidFill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</a:rPr>
              <a:t>📖</a:t>
            </a:r>
            <a:r>
              <a:rPr lang="en-US" altLang="pt-BR" sz="1200" b="1"/>
              <a:t> </a:t>
            </a:r>
            <a:r>
              <a:rPr lang="pt-BR" altLang="en-US" sz="1200" b="1"/>
              <a:t> </a:t>
            </a:r>
            <a:r>
              <a:rPr lang="en-US" altLang="pt-BR" sz="1200" b="1" i="1"/>
              <a:t>“O Esp</a:t>
            </a:r>
            <a:r>
              <a:rPr lang="en-US" altLang="en-US" sz="1200" b="1" i="1"/>
              <a:t>í</a:t>
            </a:r>
            <a:r>
              <a:rPr lang="en-US" altLang="pt-BR" sz="1200" b="1" i="1"/>
              <a:t>rito do Senhor veio sobre ele.”</a:t>
            </a:r>
            <a:r>
              <a:rPr lang="en-US" altLang="pt-BR" sz="1200" b="1"/>
              <a:t> (Jz 3:10)</a:t>
            </a:r>
            <a:endParaRPr lang="en-US" altLang="pt-BR" sz="1200" b="1"/>
          </a:p>
          <a:p>
            <a:pPr algn="l"/>
            <a:endParaRPr lang="zh-CN" altLang="en-US" sz="600" b="1">
              <a:solidFill>
                <a:srgbClr val="FFFF00"/>
              </a:solidFill>
            </a:endParaRPr>
          </a:p>
          <a:p>
            <a:pPr algn="l"/>
            <a:r>
              <a:rPr lang="zh-CN" altLang="en-US" sz="1200" b="1">
                <a:solidFill>
                  <a:srgbClr val="FFFF00"/>
                </a:solidFill>
              </a:rPr>
              <a:t>💡</a:t>
            </a:r>
            <a:r>
              <a:rPr lang="en-US" altLang="pt-BR" sz="1200" b="1"/>
              <a:t> Primeiro juiz ap</a:t>
            </a:r>
            <a:r>
              <a:rPr lang="en-US" altLang="en-US" sz="1200" b="1"/>
              <a:t>ó</a:t>
            </a:r>
            <a:r>
              <a:rPr lang="en-US" altLang="pt-BR" sz="1200" b="1"/>
              <a:t>s Josu</a:t>
            </a:r>
            <a:r>
              <a:rPr lang="en-US" altLang="en-US" sz="1200" b="1"/>
              <a:t>é</a:t>
            </a:r>
            <a:r>
              <a:rPr lang="en-US" altLang="pt-BR" sz="1200" b="1"/>
              <a:t>.</a:t>
            </a:r>
            <a:endParaRPr lang="en-US" altLang="pt-BR" sz="1200" b="1"/>
          </a:p>
        </p:txBody>
      </p:sp>
      <p:sp>
        <p:nvSpPr>
          <p:cNvPr id="25" name="Caixa de Texto 24"/>
          <p:cNvSpPr txBox="1"/>
          <p:nvPr/>
        </p:nvSpPr>
        <p:spPr>
          <a:xfrm>
            <a:off x="2348230" y="300355"/>
            <a:ext cx="216090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chemeClr val="accent2"/>
                </a:solidFill>
              </a:rPr>
              <a:t>🗡</a:t>
            </a:r>
            <a:r>
              <a:rPr lang="" altLang="en-US" sz="1200" b="1"/>
              <a:t>️</a:t>
            </a:r>
            <a:r>
              <a:rPr lang="en-US" altLang="pt-BR" sz="1200" b="1"/>
              <a:t> 2. E</a:t>
            </a:r>
            <a:r>
              <a:rPr lang="en-US" altLang="en-US" sz="1200" b="1"/>
              <a:t>ú</a:t>
            </a:r>
            <a:r>
              <a:rPr lang="en-US" altLang="pt-BR" sz="1200" b="1"/>
              <a:t>de – O Canhoto Astuto</a:t>
            </a:r>
            <a:endParaRPr lang="en-US" altLang="pt-BR" sz="1200" b="1"/>
          </a:p>
          <a:p>
            <a:pPr algn="ctr"/>
            <a:endParaRPr lang="en-US" altLang="pt-BR" sz="1200" b="1"/>
          </a:p>
          <a:p>
            <a:pPr algn="l"/>
            <a:r>
              <a:rPr lang="en-US" altLang="pt-BR" sz="1200" b="1"/>
              <a:t>Tribo de Benjamim – Juiz libertador</a:t>
            </a:r>
            <a:endParaRPr lang="en-US" altLang="pt-BR" sz="1200" b="1"/>
          </a:p>
          <a:p>
            <a:pPr algn="l"/>
            <a:r>
              <a:rPr lang="zh-CN" altLang="en-US" sz="1200" b="1"/>
              <a:t>⚔</a:t>
            </a:r>
            <a:r>
              <a:rPr lang="" altLang="en-US" sz="1200" b="1"/>
              <a:t>️</a:t>
            </a:r>
            <a:r>
              <a:rPr lang="en-US" altLang="pt-BR" sz="1200" b="1"/>
              <a:t> Poder: Ast</a:t>
            </a:r>
            <a:r>
              <a:rPr lang="en-US" altLang="en-US" sz="1200" b="1"/>
              <a:t>ú</a:t>
            </a:r>
            <a:r>
              <a:rPr lang="en-US" altLang="pt-BR" sz="1200" b="1"/>
              <a:t>cia e estrat</a:t>
            </a:r>
            <a:r>
              <a:rPr lang="en-US" altLang="en-US" sz="1200" b="1"/>
              <a:t>é</a:t>
            </a:r>
            <a:r>
              <a:rPr lang="en-US" altLang="pt-BR" sz="1200" b="1"/>
              <a:t>gia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en-US" altLang="en-US" sz="1200" b="1">
                <a:solidFill>
                  <a:srgbClr val="92D050"/>
                </a:solidFill>
              </a:rPr>
              <a:t>✅</a:t>
            </a:r>
            <a:r>
              <a:rPr lang="en-US" altLang="pt-BR" sz="1200" b="1"/>
              <a:t> Matou o rei Eglom</a:t>
            </a:r>
            <a:endParaRPr lang="en-US" altLang="pt-BR" sz="1200" b="1"/>
          </a:p>
          <a:p>
            <a:pPr algn="l"/>
            <a:r>
              <a:rPr lang="en-US" altLang="en-US" sz="1200" b="1">
                <a:solidFill>
                  <a:srgbClr val="92D050"/>
                </a:solidFill>
              </a:rPr>
              <a:t>✅</a:t>
            </a:r>
            <a:r>
              <a:rPr lang="en-US" altLang="pt-BR" sz="1200" b="1"/>
              <a:t> Libertou Israel da opress</a:t>
            </a:r>
            <a:r>
              <a:rPr lang="en-US" altLang="en-US" sz="1200" b="1"/>
              <a:t>ã</a:t>
            </a:r>
            <a:r>
              <a:rPr lang="en-US" altLang="pt-BR" sz="1200" b="1"/>
              <a:t>o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zh-CN" altLang="en-US" sz="1200" b="1">
                <a:solidFill>
                  <a:srgbClr val="FFC000"/>
                </a:solidFill>
              </a:rPr>
              <a:t>⚠</a:t>
            </a:r>
            <a:r>
              <a:rPr lang="" altLang="en-US" sz="1200" b="1"/>
              <a:t>️</a:t>
            </a:r>
            <a:r>
              <a:rPr lang="en-US" altLang="pt-BR" sz="1200" b="1"/>
              <a:t> Agiu sozinho, sem aliados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zh-CN" altLang="en-US" sz="1200" b="1"/>
              <a:t>📖</a:t>
            </a:r>
            <a:r>
              <a:rPr lang="en-US" altLang="pt-BR" sz="1200" b="1"/>
              <a:t> “E</a:t>
            </a:r>
            <a:r>
              <a:rPr lang="en-US" altLang="en-US" sz="1200" b="1"/>
              <a:t>ú</a:t>
            </a:r>
            <a:r>
              <a:rPr lang="en-US" altLang="pt-BR" sz="1200" b="1"/>
              <a:t>de enfiou a espada em Eglom.” (Jz 3:21)</a:t>
            </a:r>
            <a:endParaRPr lang="en-US" altLang="pt-BR" sz="1200" b="1"/>
          </a:p>
          <a:p>
            <a:pPr algn="l"/>
            <a:endParaRPr lang="en-US" altLang="pt-BR" sz="600" b="1"/>
          </a:p>
          <a:p>
            <a:pPr algn="l"/>
            <a:r>
              <a:rPr lang="zh-CN" altLang="en-US" sz="1200" b="1">
                <a:solidFill>
                  <a:srgbClr val="FFFF00"/>
                </a:solidFill>
              </a:rPr>
              <a:t>💡</a:t>
            </a:r>
            <a:r>
              <a:rPr lang="en-US" altLang="pt-BR" sz="1200" b="1"/>
              <a:t> Era canhoto, algo raro na </a:t>
            </a:r>
            <a:r>
              <a:rPr lang="en-US" altLang="en-US" sz="1200" b="1"/>
              <a:t>é</a:t>
            </a:r>
            <a:r>
              <a:rPr lang="en-US" altLang="pt-BR" sz="1200" b="1"/>
              <a:t>poca.</a:t>
            </a:r>
            <a:endParaRPr lang="en-US" altLang="pt-BR"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Presentation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Comic Sans MS</vt:lpstr>
      <vt:lpstr>Knicknack</vt:lpstr>
      <vt:lpstr>黑体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cmiranda</dc:creator>
  <cp:lastModifiedBy>google1586784266</cp:lastModifiedBy>
  <cp:revision>5</cp:revision>
  <dcterms:created xsi:type="dcterms:W3CDTF">2025-07-23T00:59:00Z</dcterms:created>
  <dcterms:modified xsi:type="dcterms:W3CDTF">2025-10-17T15:39:04Z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1046-12.2.0.23131</vt:lpwstr>
  </property>
  <property fmtid="{D5CDD505-2E9C-101B-9397-08002B2CF9AE}" pid="3" name="ICV">
    <vt:lpwstr>8115E2D0D58A47AFB7759184DB69DCA1_11</vt:lpwstr>
  </property>
</Properties>
</file>