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legrey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egrey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legreya-bold.fntdata"/><Relationship Id="rId6" Type="http://schemas.openxmlformats.org/officeDocument/2006/relationships/slide" Target="slides/slide2.xml"/><Relationship Id="rId18" Type="http://schemas.openxmlformats.org/officeDocument/2006/relationships/font" Target="fonts/Alegrey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Построение всех минимальных гибридизационных сетей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   для данного множества филогенетических деревьев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11450" y="33513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Выполнил: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Научный руководитель: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Место прохождения: 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883000" y="33513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Трилис Алексей, 11а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Ульянцев В.И., к.т.н., Ph.D. in CS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Университет ИТМО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2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Построение по одному лесу соглашений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69325" y="1544525"/>
            <a:ext cx="8415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Зафиксируем ретикуляционное число k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Построим леса соглашений размера k + 1 для каждой пары деревьев, оставим только те, которые являются лесами соглашений для всех пар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Пусть изначально сеть равна какому-то дереву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Будем последовательно добавлять компоненты леса соглашений, как для двух деревьев, но теперь будем искать цели и источники для всех деревьев, а не для одного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3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Контрпример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2" y="909925"/>
            <a:ext cx="61245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-125" y="4036225"/>
            <a:ext cx="9144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Не имеет леса соглашений, следовательно, не генерируется моим алгоритмом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687" y="224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Результаты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75" y="1180125"/>
            <a:ext cx="40862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5" y="655337"/>
            <a:ext cx="823074" cy="15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624" y="1052600"/>
            <a:ext cx="2623676" cy="6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135475" y="1024587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Extended Newick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837" y="2042912"/>
            <a:ext cx="3224325" cy="105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58000" y="3474325"/>
            <a:ext cx="8886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4A86E8"/>
                </a:solidFill>
                <a:latin typeface="Alegreya"/>
                <a:ea typeface="Alegreya"/>
                <a:cs typeface="Alegreya"/>
                <a:sym typeface="Alegreya"/>
              </a:rPr>
              <a:t>github.com/trilis/phylonet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26550" y="212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Двоичное ф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илогенетическое дерево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75" y="1331700"/>
            <a:ext cx="52863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001000" y="86555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корень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031725" y="20349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ершин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а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211325" y="40844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аксоны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804900" y="4084412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фиктивный таксон</a:t>
            </a:r>
          </a:p>
        </p:txBody>
      </p:sp>
      <p:cxnSp>
        <p:nvCxnSpPr>
          <p:cNvPr id="67" name="Shape 67"/>
          <p:cNvCxnSpPr/>
          <p:nvPr/>
        </p:nvCxnSpPr>
        <p:spPr>
          <a:xfrm rot="10800000">
            <a:off x="2320400" y="3917600"/>
            <a:ext cx="3303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 rot="10800000">
            <a:off x="4852300" y="3957700"/>
            <a:ext cx="4302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/>
          <p:nvPr/>
        </p:nvCxnSpPr>
        <p:spPr>
          <a:xfrm rot="10800000">
            <a:off x="5542800" y="3937600"/>
            <a:ext cx="399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/>
          <p:nvPr/>
        </p:nvCxnSpPr>
        <p:spPr>
          <a:xfrm flipH="1" rot="10800000">
            <a:off x="5982975" y="3907725"/>
            <a:ext cx="2802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/>
          <p:nvPr/>
        </p:nvCxnSpPr>
        <p:spPr>
          <a:xfrm rot="10800000">
            <a:off x="3981475" y="3957675"/>
            <a:ext cx="12810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 flipH="1">
            <a:off x="3371325" y="1145725"/>
            <a:ext cx="399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4531825" y="1906100"/>
            <a:ext cx="402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3451350" y="1515875"/>
            <a:ext cx="1020600" cy="6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x="4562075" y="2396575"/>
            <a:ext cx="170100" cy="1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2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Гибридизационная сеть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7" y="1158900"/>
            <a:ext cx="61436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820375" y="385277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ретикуляционные вершины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x="3690950" y="3400600"/>
            <a:ext cx="7761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 flipH="1" rot="10800000">
            <a:off x="4845100" y="3380600"/>
            <a:ext cx="587100" cy="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26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Построение гибридизационной сети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ля нескольких деревьев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0" y="1485523"/>
            <a:ext cx="3170549" cy="14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730850" y="195792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600" y="1401774"/>
            <a:ext cx="3282236" cy="15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887" y="3169115"/>
            <a:ext cx="3282224" cy="146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94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Перебор родовых конфигураций (Y. Wu, 2013)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545225" y="8435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События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слияние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р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азделение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610575" y="1865200"/>
            <a:ext cx="33534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Итерация алгоритма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Совершим одно разделение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Совершим все возможные слияния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Удалим бесполезные конфигурации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Восстановим ответ из терминальной конфигурации, если она есть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00" y="919950"/>
            <a:ext cx="4436149" cy="40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0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Леса соглашений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475" y="899950"/>
            <a:ext cx="3025058" cy="40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3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Построение лесов соглашений (Albrecht B., 2015)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25" y="1017862"/>
            <a:ext cx="1927999" cy="167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109750" y="223545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вишня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1249"/>
            <a:ext cx="2395849" cy="2026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>
            <a:stCxn id="117" idx="1"/>
          </p:cNvCxnSpPr>
          <p:nvPr/>
        </p:nvCxnSpPr>
        <p:spPr>
          <a:xfrm flipH="1">
            <a:off x="1179675" y="3244350"/>
            <a:ext cx="10008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7" idx="1"/>
          </p:cNvCxnSpPr>
          <p:nvPr/>
        </p:nvCxnSpPr>
        <p:spPr>
          <a:xfrm flipH="1">
            <a:off x="2000475" y="3244350"/>
            <a:ext cx="180000" cy="7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2180475" y="290805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висячие рёбра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031725" y="1017875"/>
            <a:ext cx="51123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Рассматриваем дерево T и лес F, изначально T равно первому дереву, F состоит из единственного второго дерева.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 каждом шаге возьмём вишню {a, c} в T.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Если в F есть такая же вишня, удалим их обеих и добавим их в список удалённых вишен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Удалим в F входящее ребро в a или входящее ребро в c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Удалим в F любое висячее ребро на пути из a в 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Если T состоит из одной вершины, восстановим все удалённые вишни в F, получаем лес соглашений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44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Построение гибридизационной сети по лесу соглашений для двух деревьев (Albrecht B., 2015)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99400" y="1564525"/>
            <a:ext cx="81354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Найдём все минимальные леса соглашений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Пусть изначально сеть равна первому дереву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Будем добавлять компоненты леса соглашений в сеть в порядке топологической сортировки</a:t>
            </a:r>
          </a:p>
          <a:p>
            <a:pPr indent="-355600" lvl="0" marL="45720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Первую компоненту будем считать уже добавленной, остальные добавим, соединим всеми возможными способами вершину-источник и вершину-цель (вычисленные с помощью леса соглашений и второго дерева)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04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Последовательное добавление деревьев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(Albrecht B., 2015)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89350" y="1434450"/>
            <a:ext cx="8343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Зафиксируем ретикуляционное число k и перестановку деревьев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Пусть изначально сеть равна первому дереву, будем затем добавлять деревья в порядке перестановки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Для каждого дерева T, которое в данный момент отображает сеть на данном шаге и дерева, которое добавляется на этом шаге, построим все минимальные леса соглашений</a:t>
            </a:r>
          </a:p>
          <a:p>
            <a:pPr indent="-355600" lvl="0" marL="457200">
              <a:spcBef>
                <a:spcPts val="0"/>
              </a:spcBef>
              <a:buSzPct val="100000"/>
              <a:buFont typeface="Cambria"/>
              <a:buAutoNum type="arabicParenR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Добавим в сеть новые рёбра между целями и источниками по построенному лесу соглашений, перейдём к добавлению в сеть следующего дерева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