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5" r:id="rId2"/>
    <p:sldMasterId id="2147483781" r:id="rId3"/>
  </p:sldMasterIdLst>
  <p:sldIdLst>
    <p:sldId id="280" r:id="rId4"/>
    <p:sldId id="259" r:id="rId5"/>
    <p:sldId id="272" r:id="rId6"/>
    <p:sldId id="260" r:id="rId7"/>
    <p:sldId id="261" r:id="rId8"/>
    <p:sldId id="262" r:id="rId9"/>
    <p:sldId id="274" r:id="rId10"/>
    <p:sldId id="27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29" name="Google Shape;29;p2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950967" y="701067"/>
            <a:ext cx="84644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1230000" y="4964320"/>
            <a:ext cx="57076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 idx="2"/>
          </p:nvPr>
        </p:nvSpPr>
        <p:spPr>
          <a:xfrm>
            <a:off x="950967" y="1322667"/>
            <a:ext cx="7057600" cy="3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85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1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334" name="Google Shape;334;p11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335" name="Google Shape;335;p1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3" name="Google Shape;343;p11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344" name="Google Shape;344;p1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53" name="Google Shape;353;p11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11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1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1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1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1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1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11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11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11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11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1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5" name="Google Shape;365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120433"/>
            <a:ext cx="6213200" cy="16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466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66" name="Google Shape;366;p11"/>
          <p:cNvSpPr txBox="1">
            <a:spLocks noGrp="1"/>
          </p:cNvSpPr>
          <p:nvPr>
            <p:ph type="subTitle" idx="1"/>
          </p:nvPr>
        </p:nvSpPr>
        <p:spPr>
          <a:xfrm>
            <a:off x="1210500" y="3775167"/>
            <a:ext cx="59536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67" name="Google Shape;367;p11"/>
          <p:cNvGrpSpPr/>
          <p:nvPr/>
        </p:nvGrpSpPr>
        <p:grpSpPr>
          <a:xfrm>
            <a:off x="3157062" y="-262203"/>
            <a:ext cx="9417351" cy="2522113"/>
            <a:chOff x="2367796" y="-196653"/>
            <a:chExt cx="7063013" cy="1891585"/>
          </a:xfrm>
        </p:grpSpPr>
        <p:sp>
          <p:nvSpPr>
            <p:cNvPr id="368" name="Google Shape;368;p11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369" name="Google Shape;369;p11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-2524089">
              <a:off x="8597923" y="931801"/>
              <a:ext cx="726650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6485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30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3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373" name="Google Shape;373;p1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374" name="Google Shape;374;p1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2" name="Google Shape;382;p13"/>
            <p:cNvGrpSpPr/>
            <p:nvPr/>
          </p:nvGrpSpPr>
          <p:grpSpPr>
            <a:xfrm>
              <a:off x="-6475" y="2927242"/>
              <a:ext cx="3303413" cy="1672508"/>
              <a:chOff x="-6475" y="2302000"/>
              <a:chExt cx="3303413" cy="1866014"/>
            </a:xfrm>
          </p:grpSpPr>
          <p:sp>
            <p:nvSpPr>
              <p:cNvPr id="383" name="Google Shape;383;p1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851975" y="3112061"/>
                <a:ext cx="298800" cy="105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1281225" y="3216155"/>
                <a:ext cx="298800" cy="951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1710450" y="3376314"/>
                <a:ext cx="298800" cy="791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2568903" y="3376314"/>
                <a:ext cx="298800" cy="791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92" name="Google Shape;392;p1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3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3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3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4" name="Google Shape;404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5" name="Google Shape;405;p13"/>
          <p:cNvGrpSpPr/>
          <p:nvPr/>
        </p:nvGrpSpPr>
        <p:grpSpPr>
          <a:xfrm>
            <a:off x="33566" y="13"/>
            <a:ext cx="12158423" cy="6774444"/>
            <a:chOff x="25174" y="9"/>
            <a:chExt cx="9118817" cy="5080833"/>
          </a:xfrm>
        </p:grpSpPr>
        <p:sp>
          <p:nvSpPr>
            <p:cNvPr id="406" name="Google Shape;406;p13"/>
            <p:cNvSpPr/>
            <p:nvPr/>
          </p:nvSpPr>
          <p:spPr>
            <a:xfrm rot="1771310">
              <a:off x="8730600" y="11043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07" name="Google Shape;407;p13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25174" y="43057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13"/>
            <p:cNvSpPr/>
            <p:nvPr/>
          </p:nvSpPr>
          <p:spPr>
            <a:xfrm rot="1771310">
              <a:off x="4677350" y="4667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3"/>
            <p:cNvSpPr/>
            <p:nvPr/>
          </p:nvSpPr>
          <p:spPr>
            <a:xfrm rot="1771310">
              <a:off x="538250" y="63526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90733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4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412" name="Google Shape;412;p1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13" name="Google Shape;413;p1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422" name="Google Shape;422;p1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0" name="Google Shape;430;p1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431" name="Google Shape;431;p1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4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4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4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3" name="Google Shape;443;p1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14"/>
          <p:cNvSpPr txBox="1">
            <a:spLocks noGrp="1"/>
          </p:cNvSpPr>
          <p:nvPr>
            <p:ph type="subTitle" idx="1"/>
          </p:nvPr>
        </p:nvSpPr>
        <p:spPr>
          <a:xfrm>
            <a:off x="2162919" y="2656481"/>
            <a:ext cx="289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subTitle" idx="2"/>
          </p:nvPr>
        </p:nvSpPr>
        <p:spPr>
          <a:xfrm>
            <a:off x="6278573" y="2656481"/>
            <a:ext cx="2901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3"/>
          </p:nvPr>
        </p:nvSpPr>
        <p:spPr>
          <a:xfrm>
            <a:off x="4107945" y="4466575"/>
            <a:ext cx="2901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4"/>
          </p:nvPr>
        </p:nvSpPr>
        <p:spPr>
          <a:xfrm>
            <a:off x="8228800" y="4466575"/>
            <a:ext cx="2901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title" idx="5" hasCustomPrompt="1"/>
          </p:nvPr>
        </p:nvSpPr>
        <p:spPr>
          <a:xfrm>
            <a:off x="1074919" y="2249875"/>
            <a:ext cx="74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9" name="Google Shape;449;p14"/>
          <p:cNvSpPr txBox="1">
            <a:spLocks noGrp="1"/>
          </p:cNvSpPr>
          <p:nvPr>
            <p:ph type="title" idx="6" hasCustomPrompt="1"/>
          </p:nvPr>
        </p:nvSpPr>
        <p:spPr>
          <a:xfrm>
            <a:off x="3147873" y="4077267"/>
            <a:ext cx="74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0" name="Google Shape;450;p14"/>
          <p:cNvSpPr txBox="1">
            <a:spLocks noGrp="1"/>
          </p:cNvSpPr>
          <p:nvPr>
            <p:ph type="title" idx="7" hasCustomPrompt="1"/>
          </p:nvPr>
        </p:nvSpPr>
        <p:spPr>
          <a:xfrm>
            <a:off x="5195296" y="2249875"/>
            <a:ext cx="74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8" hasCustomPrompt="1"/>
          </p:nvPr>
        </p:nvSpPr>
        <p:spPr>
          <a:xfrm>
            <a:off x="7250989" y="4077267"/>
            <a:ext cx="74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2" name="Google Shape;452;p14"/>
          <p:cNvSpPr txBox="1">
            <a:spLocks noGrp="1"/>
          </p:cNvSpPr>
          <p:nvPr>
            <p:ph type="subTitle" idx="9"/>
          </p:nvPr>
        </p:nvSpPr>
        <p:spPr>
          <a:xfrm>
            <a:off x="2162933" y="2249868"/>
            <a:ext cx="2896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3" name="Google Shape;453;p14"/>
          <p:cNvSpPr txBox="1">
            <a:spLocks noGrp="1"/>
          </p:cNvSpPr>
          <p:nvPr>
            <p:ph type="subTitle" idx="13"/>
          </p:nvPr>
        </p:nvSpPr>
        <p:spPr>
          <a:xfrm>
            <a:off x="6278577" y="2249868"/>
            <a:ext cx="29016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4" name="Google Shape;454;p14"/>
          <p:cNvSpPr txBox="1">
            <a:spLocks noGrp="1"/>
          </p:cNvSpPr>
          <p:nvPr>
            <p:ph type="subTitle" idx="14"/>
          </p:nvPr>
        </p:nvSpPr>
        <p:spPr>
          <a:xfrm>
            <a:off x="4107945" y="4077267"/>
            <a:ext cx="29016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5" name="Google Shape;455;p14"/>
          <p:cNvSpPr txBox="1">
            <a:spLocks noGrp="1"/>
          </p:cNvSpPr>
          <p:nvPr>
            <p:ph type="subTitle" idx="15"/>
          </p:nvPr>
        </p:nvSpPr>
        <p:spPr>
          <a:xfrm>
            <a:off x="8228800" y="4077267"/>
            <a:ext cx="29016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56" name="Google Shape;456;p14"/>
          <p:cNvGrpSpPr/>
          <p:nvPr/>
        </p:nvGrpSpPr>
        <p:grpSpPr>
          <a:xfrm>
            <a:off x="107695" y="-327570"/>
            <a:ext cx="10561227" cy="6977271"/>
            <a:chOff x="80771" y="-245678"/>
            <a:chExt cx="7920920" cy="5232953"/>
          </a:xfrm>
        </p:grpSpPr>
        <p:sp>
          <p:nvSpPr>
            <p:cNvPr id="457" name="Google Shape;457;p14"/>
            <p:cNvSpPr/>
            <p:nvPr/>
          </p:nvSpPr>
          <p:spPr>
            <a:xfrm rot="1771310">
              <a:off x="144225" y="10149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4"/>
            <p:cNvSpPr/>
            <p:nvPr/>
          </p:nvSpPr>
          <p:spPr>
            <a:xfrm rot="1771310">
              <a:off x="7588300" y="4514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59" name="Google Shape;459;p14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4096374" y="43907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14"/>
            <p:cNvSpPr/>
            <p:nvPr/>
          </p:nvSpPr>
          <p:spPr>
            <a:xfrm rot="1771310">
              <a:off x="4817425" y="-1821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04321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5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463" name="Google Shape;463;p15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2" name="Google Shape;472;p15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1" name="Google Shape;481;p15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482" name="Google Shape;482;p15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5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5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5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5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15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15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5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15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5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5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5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4" name="Google Shape;494;p15"/>
          <p:cNvSpPr txBox="1">
            <a:spLocks noGrp="1"/>
          </p:cNvSpPr>
          <p:nvPr>
            <p:ph type="title"/>
          </p:nvPr>
        </p:nvSpPr>
        <p:spPr>
          <a:xfrm>
            <a:off x="1121233" y="4235317"/>
            <a:ext cx="9606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5" name="Google Shape;495;p15"/>
          <p:cNvSpPr txBox="1">
            <a:spLocks noGrp="1"/>
          </p:cNvSpPr>
          <p:nvPr>
            <p:ph type="subTitle" idx="1"/>
          </p:nvPr>
        </p:nvSpPr>
        <p:spPr>
          <a:xfrm>
            <a:off x="1121233" y="1913484"/>
            <a:ext cx="960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96" name="Google Shape;496;p15"/>
          <p:cNvGrpSpPr/>
          <p:nvPr/>
        </p:nvGrpSpPr>
        <p:grpSpPr>
          <a:xfrm>
            <a:off x="-71138" y="-253704"/>
            <a:ext cx="12368193" cy="7149293"/>
            <a:chOff x="-53354" y="-190278"/>
            <a:chExt cx="9276145" cy="5361970"/>
          </a:xfrm>
        </p:grpSpPr>
        <p:sp>
          <p:nvSpPr>
            <p:cNvPr id="497" name="Google Shape;497;p15"/>
            <p:cNvSpPr/>
            <p:nvPr/>
          </p:nvSpPr>
          <p:spPr>
            <a:xfrm rot="1771310">
              <a:off x="10100" y="13667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5"/>
            <p:cNvSpPr/>
            <p:nvPr/>
          </p:nvSpPr>
          <p:spPr>
            <a:xfrm rot="1771310">
              <a:off x="8809400" y="22764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5"/>
            <p:cNvSpPr/>
            <p:nvPr/>
          </p:nvSpPr>
          <p:spPr>
            <a:xfrm rot="1771310">
              <a:off x="7064750" y="-1267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5"/>
            <p:cNvSpPr/>
            <p:nvPr/>
          </p:nvSpPr>
          <p:spPr>
            <a:xfrm rot="1771310">
              <a:off x="776675" y="47583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6447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16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503" name="Google Shape;503;p1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04" name="Google Shape;504;p1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513" name="Google Shape;513;p1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1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1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16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16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16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1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1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1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950967" y="1391803"/>
            <a:ext cx="4638400" cy="24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subTitle" idx="1"/>
          </p:nvPr>
        </p:nvSpPr>
        <p:spPr>
          <a:xfrm>
            <a:off x="950967" y="3786197"/>
            <a:ext cx="4638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27" name="Google Shape;527;p16"/>
          <p:cNvGrpSpPr/>
          <p:nvPr/>
        </p:nvGrpSpPr>
        <p:grpSpPr>
          <a:xfrm>
            <a:off x="194028" y="148230"/>
            <a:ext cx="11820293" cy="4627493"/>
            <a:chOff x="145521" y="111172"/>
            <a:chExt cx="8865220" cy="3470620"/>
          </a:xfrm>
        </p:grpSpPr>
        <p:sp>
          <p:nvSpPr>
            <p:cNvPr id="528" name="Google Shape;528;p16"/>
            <p:cNvSpPr/>
            <p:nvPr/>
          </p:nvSpPr>
          <p:spPr>
            <a:xfrm rot="1771310">
              <a:off x="8597350" y="17091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6"/>
            <p:cNvSpPr/>
            <p:nvPr/>
          </p:nvSpPr>
          <p:spPr>
            <a:xfrm rot="1771310">
              <a:off x="208975" y="31684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6"/>
            <p:cNvSpPr/>
            <p:nvPr/>
          </p:nvSpPr>
          <p:spPr>
            <a:xfrm rot="1771310">
              <a:off x="1568275" y="1746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599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17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533" name="Google Shape;533;p17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534" name="Google Shape;534;p1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2" name="Google Shape;542;p17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43" name="Google Shape;543;p1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1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552" name="Google Shape;552;p1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1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1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1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17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17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17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64" name="Google Shape;564;p17"/>
          <p:cNvSpPr txBox="1">
            <a:spLocks noGrp="1"/>
          </p:cNvSpPr>
          <p:nvPr>
            <p:ph type="title"/>
          </p:nvPr>
        </p:nvSpPr>
        <p:spPr>
          <a:xfrm>
            <a:off x="950967" y="2553833"/>
            <a:ext cx="45040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5" name="Google Shape;565;p17"/>
          <p:cNvSpPr txBox="1">
            <a:spLocks noGrp="1"/>
          </p:cNvSpPr>
          <p:nvPr>
            <p:ph type="subTitle" idx="1"/>
          </p:nvPr>
        </p:nvSpPr>
        <p:spPr>
          <a:xfrm>
            <a:off x="950967" y="3475433"/>
            <a:ext cx="45040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66" name="Google Shape;566;p17"/>
          <p:cNvGrpSpPr/>
          <p:nvPr/>
        </p:nvGrpSpPr>
        <p:grpSpPr>
          <a:xfrm>
            <a:off x="160195" y="241730"/>
            <a:ext cx="9161160" cy="6419293"/>
            <a:chOff x="120146" y="181297"/>
            <a:chExt cx="6870870" cy="4814470"/>
          </a:xfrm>
        </p:grpSpPr>
        <p:grpSp>
          <p:nvGrpSpPr>
            <p:cNvPr id="567" name="Google Shape;567;p17"/>
            <p:cNvGrpSpPr/>
            <p:nvPr/>
          </p:nvGrpSpPr>
          <p:grpSpPr>
            <a:xfrm>
              <a:off x="120146" y="181297"/>
              <a:ext cx="6870870" cy="4814470"/>
              <a:chOff x="120146" y="181297"/>
              <a:chExt cx="6870870" cy="4814470"/>
            </a:xfrm>
          </p:grpSpPr>
          <p:sp>
            <p:nvSpPr>
              <p:cNvPr id="568" name="Google Shape;568;p17"/>
              <p:cNvSpPr/>
              <p:nvPr/>
            </p:nvSpPr>
            <p:spPr>
              <a:xfrm rot="1771310">
                <a:off x="6577625" y="244813"/>
                <a:ext cx="349937" cy="349812"/>
              </a:xfrm>
              <a:custGeom>
                <a:avLst/>
                <a:gdLst/>
                <a:ahLst/>
                <a:cxnLst/>
                <a:rect l="l" t="t" r="r" b="b"/>
                <a:pathLst>
                  <a:path w="36610" h="36610" extrusionOk="0">
                    <a:moveTo>
                      <a:pt x="36609" y="21428"/>
                    </a:moveTo>
                    <a:lnTo>
                      <a:pt x="36609" y="15183"/>
                    </a:lnTo>
                    <a:lnTo>
                      <a:pt x="32092" y="15183"/>
                    </a:lnTo>
                    <a:cubicBezTo>
                      <a:pt x="31732" y="13592"/>
                      <a:pt x="31102" y="12105"/>
                      <a:pt x="30257" y="10768"/>
                    </a:cubicBezTo>
                    <a:lnTo>
                      <a:pt x="33456" y="7569"/>
                    </a:lnTo>
                    <a:lnTo>
                      <a:pt x="29041" y="3154"/>
                    </a:lnTo>
                    <a:lnTo>
                      <a:pt x="25842" y="6353"/>
                    </a:lnTo>
                    <a:cubicBezTo>
                      <a:pt x="24505" y="5508"/>
                      <a:pt x="23019" y="4878"/>
                      <a:pt x="21427" y="4519"/>
                    </a:cubicBezTo>
                    <a:lnTo>
                      <a:pt x="21427" y="1"/>
                    </a:lnTo>
                    <a:lnTo>
                      <a:pt x="15183" y="1"/>
                    </a:lnTo>
                    <a:lnTo>
                      <a:pt x="15183" y="4519"/>
                    </a:lnTo>
                    <a:cubicBezTo>
                      <a:pt x="13591" y="4878"/>
                      <a:pt x="12105" y="5508"/>
                      <a:pt x="10768" y="6353"/>
                    </a:cubicBezTo>
                    <a:lnTo>
                      <a:pt x="7569" y="3154"/>
                    </a:lnTo>
                    <a:lnTo>
                      <a:pt x="3154" y="7569"/>
                    </a:lnTo>
                    <a:lnTo>
                      <a:pt x="6353" y="10768"/>
                    </a:lnTo>
                    <a:cubicBezTo>
                      <a:pt x="5508" y="12105"/>
                      <a:pt x="4878" y="13592"/>
                      <a:pt x="4519" y="15183"/>
                    </a:cubicBezTo>
                    <a:lnTo>
                      <a:pt x="1" y="15183"/>
                    </a:lnTo>
                    <a:lnTo>
                      <a:pt x="1" y="21428"/>
                    </a:lnTo>
                    <a:lnTo>
                      <a:pt x="4519" y="21428"/>
                    </a:lnTo>
                    <a:cubicBezTo>
                      <a:pt x="4878" y="23019"/>
                      <a:pt x="5508" y="24505"/>
                      <a:pt x="6353" y="25843"/>
                    </a:cubicBezTo>
                    <a:lnTo>
                      <a:pt x="3154" y="29042"/>
                    </a:lnTo>
                    <a:lnTo>
                      <a:pt x="7569" y="33457"/>
                    </a:lnTo>
                    <a:lnTo>
                      <a:pt x="10768" y="30258"/>
                    </a:lnTo>
                    <a:cubicBezTo>
                      <a:pt x="12105" y="31103"/>
                      <a:pt x="13591" y="31732"/>
                      <a:pt x="15183" y="32092"/>
                    </a:cubicBezTo>
                    <a:lnTo>
                      <a:pt x="15183" y="36610"/>
                    </a:lnTo>
                    <a:lnTo>
                      <a:pt x="21427" y="36610"/>
                    </a:lnTo>
                    <a:lnTo>
                      <a:pt x="21427" y="32092"/>
                    </a:lnTo>
                    <a:cubicBezTo>
                      <a:pt x="23019" y="31732"/>
                      <a:pt x="24505" y="31103"/>
                      <a:pt x="25842" y="30258"/>
                    </a:cubicBezTo>
                    <a:lnTo>
                      <a:pt x="29041" y="33457"/>
                    </a:lnTo>
                    <a:lnTo>
                      <a:pt x="33456" y="29042"/>
                    </a:lnTo>
                    <a:lnTo>
                      <a:pt x="30257" y="25843"/>
                    </a:lnTo>
                    <a:cubicBezTo>
                      <a:pt x="31102" y="24505"/>
                      <a:pt x="31732" y="23019"/>
                      <a:pt x="32092" y="21428"/>
                    </a:cubicBezTo>
                    <a:close/>
                    <a:moveTo>
                      <a:pt x="19650" y="25059"/>
                    </a:moveTo>
                    <a:cubicBezTo>
                      <a:pt x="14803" y="25978"/>
                      <a:pt x="10633" y="21808"/>
                      <a:pt x="11551" y="16960"/>
                    </a:cubicBezTo>
                    <a:cubicBezTo>
                      <a:pt x="12064" y="14251"/>
                      <a:pt x="14249" y="12066"/>
                      <a:pt x="16958" y="11551"/>
                    </a:cubicBezTo>
                    <a:cubicBezTo>
                      <a:pt x="21805" y="10631"/>
                      <a:pt x="25980" y="14805"/>
                      <a:pt x="25059" y="19653"/>
                    </a:cubicBezTo>
                    <a:cubicBezTo>
                      <a:pt x="24546" y="22362"/>
                      <a:pt x="22359" y="24546"/>
                      <a:pt x="19650" y="25059"/>
                    </a:cubicBezTo>
                    <a:close/>
                  </a:path>
                </a:pathLst>
              </a:custGeom>
              <a:solidFill>
                <a:srgbClr val="A4ABD7">
                  <a:alpha val="25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 rot="1771310">
                <a:off x="183600" y="1294213"/>
                <a:ext cx="349937" cy="349812"/>
              </a:xfrm>
              <a:custGeom>
                <a:avLst/>
                <a:gdLst/>
                <a:ahLst/>
                <a:cxnLst/>
                <a:rect l="l" t="t" r="r" b="b"/>
                <a:pathLst>
                  <a:path w="36610" h="36610" extrusionOk="0">
                    <a:moveTo>
                      <a:pt x="36609" y="21428"/>
                    </a:moveTo>
                    <a:lnTo>
                      <a:pt x="36609" y="15183"/>
                    </a:lnTo>
                    <a:lnTo>
                      <a:pt x="32092" y="15183"/>
                    </a:lnTo>
                    <a:cubicBezTo>
                      <a:pt x="31732" y="13592"/>
                      <a:pt x="31102" y="12105"/>
                      <a:pt x="30257" y="10768"/>
                    </a:cubicBezTo>
                    <a:lnTo>
                      <a:pt x="33456" y="7569"/>
                    </a:lnTo>
                    <a:lnTo>
                      <a:pt x="29041" y="3154"/>
                    </a:lnTo>
                    <a:lnTo>
                      <a:pt x="25842" y="6353"/>
                    </a:lnTo>
                    <a:cubicBezTo>
                      <a:pt x="24505" y="5508"/>
                      <a:pt x="23019" y="4878"/>
                      <a:pt x="21427" y="4519"/>
                    </a:cubicBezTo>
                    <a:lnTo>
                      <a:pt x="21427" y="1"/>
                    </a:lnTo>
                    <a:lnTo>
                      <a:pt x="15183" y="1"/>
                    </a:lnTo>
                    <a:lnTo>
                      <a:pt x="15183" y="4519"/>
                    </a:lnTo>
                    <a:cubicBezTo>
                      <a:pt x="13591" y="4878"/>
                      <a:pt x="12105" y="5508"/>
                      <a:pt x="10768" y="6353"/>
                    </a:cubicBezTo>
                    <a:lnTo>
                      <a:pt x="7569" y="3154"/>
                    </a:lnTo>
                    <a:lnTo>
                      <a:pt x="3154" y="7569"/>
                    </a:lnTo>
                    <a:lnTo>
                      <a:pt x="6353" y="10768"/>
                    </a:lnTo>
                    <a:cubicBezTo>
                      <a:pt x="5508" y="12105"/>
                      <a:pt x="4878" y="13592"/>
                      <a:pt x="4519" y="15183"/>
                    </a:cubicBezTo>
                    <a:lnTo>
                      <a:pt x="1" y="15183"/>
                    </a:lnTo>
                    <a:lnTo>
                      <a:pt x="1" y="21428"/>
                    </a:lnTo>
                    <a:lnTo>
                      <a:pt x="4519" y="21428"/>
                    </a:lnTo>
                    <a:cubicBezTo>
                      <a:pt x="4878" y="23019"/>
                      <a:pt x="5508" y="24505"/>
                      <a:pt x="6353" y="25843"/>
                    </a:cubicBezTo>
                    <a:lnTo>
                      <a:pt x="3154" y="29042"/>
                    </a:lnTo>
                    <a:lnTo>
                      <a:pt x="7569" y="33457"/>
                    </a:lnTo>
                    <a:lnTo>
                      <a:pt x="10768" y="30258"/>
                    </a:lnTo>
                    <a:cubicBezTo>
                      <a:pt x="12105" y="31103"/>
                      <a:pt x="13591" y="31732"/>
                      <a:pt x="15183" y="32092"/>
                    </a:cubicBezTo>
                    <a:lnTo>
                      <a:pt x="15183" y="36610"/>
                    </a:lnTo>
                    <a:lnTo>
                      <a:pt x="21427" y="36610"/>
                    </a:lnTo>
                    <a:lnTo>
                      <a:pt x="21427" y="32092"/>
                    </a:lnTo>
                    <a:cubicBezTo>
                      <a:pt x="23019" y="31732"/>
                      <a:pt x="24505" y="31103"/>
                      <a:pt x="25842" y="30258"/>
                    </a:cubicBezTo>
                    <a:lnTo>
                      <a:pt x="29041" y="33457"/>
                    </a:lnTo>
                    <a:lnTo>
                      <a:pt x="33456" y="29042"/>
                    </a:lnTo>
                    <a:lnTo>
                      <a:pt x="30257" y="25843"/>
                    </a:lnTo>
                    <a:cubicBezTo>
                      <a:pt x="31102" y="24505"/>
                      <a:pt x="31732" y="23019"/>
                      <a:pt x="32092" y="21428"/>
                    </a:cubicBezTo>
                    <a:close/>
                    <a:moveTo>
                      <a:pt x="19650" y="25059"/>
                    </a:moveTo>
                    <a:cubicBezTo>
                      <a:pt x="14803" y="25978"/>
                      <a:pt x="10633" y="21808"/>
                      <a:pt x="11551" y="16960"/>
                    </a:cubicBezTo>
                    <a:cubicBezTo>
                      <a:pt x="12064" y="14251"/>
                      <a:pt x="14249" y="12066"/>
                      <a:pt x="16958" y="11551"/>
                    </a:cubicBezTo>
                    <a:cubicBezTo>
                      <a:pt x="21805" y="10631"/>
                      <a:pt x="25980" y="14805"/>
                      <a:pt x="25059" y="19653"/>
                    </a:cubicBezTo>
                    <a:cubicBezTo>
                      <a:pt x="24546" y="22362"/>
                      <a:pt x="22359" y="24546"/>
                      <a:pt x="19650" y="25059"/>
                    </a:cubicBezTo>
                    <a:close/>
                  </a:path>
                </a:pathLst>
              </a:custGeom>
              <a:solidFill>
                <a:srgbClr val="A4ABD7">
                  <a:alpha val="25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 rot="1771310">
                <a:off x="3735325" y="4582438"/>
                <a:ext cx="349937" cy="349812"/>
              </a:xfrm>
              <a:custGeom>
                <a:avLst/>
                <a:gdLst/>
                <a:ahLst/>
                <a:cxnLst/>
                <a:rect l="l" t="t" r="r" b="b"/>
                <a:pathLst>
                  <a:path w="36610" h="36610" extrusionOk="0">
                    <a:moveTo>
                      <a:pt x="36609" y="21428"/>
                    </a:moveTo>
                    <a:lnTo>
                      <a:pt x="36609" y="15183"/>
                    </a:lnTo>
                    <a:lnTo>
                      <a:pt x="32092" y="15183"/>
                    </a:lnTo>
                    <a:cubicBezTo>
                      <a:pt x="31732" y="13592"/>
                      <a:pt x="31102" y="12105"/>
                      <a:pt x="30257" y="10768"/>
                    </a:cubicBezTo>
                    <a:lnTo>
                      <a:pt x="33456" y="7569"/>
                    </a:lnTo>
                    <a:lnTo>
                      <a:pt x="29041" y="3154"/>
                    </a:lnTo>
                    <a:lnTo>
                      <a:pt x="25842" y="6353"/>
                    </a:lnTo>
                    <a:cubicBezTo>
                      <a:pt x="24505" y="5508"/>
                      <a:pt x="23019" y="4878"/>
                      <a:pt x="21427" y="4519"/>
                    </a:cubicBezTo>
                    <a:lnTo>
                      <a:pt x="21427" y="1"/>
                    </a:lnTo>
                    <a:lnTo>
                      <a:pt x="15183" y="1"/>
                    </a:lnTo>
                    <a:lnTo>
                      <a:pt x="15183" y="4519"/>
                    </a:lnTo>
                    <a:cubicBezTo>
                      <a:pt x="13591" y="4878"/>
                      <a:pt x="12105" y="5508"/>
                      <a:pt x="10768" y="6353"/>
                    </a:cubicBezTo>
                    <a:lnTo>
                      <a:pt x="7569" y="3154"/>
                    </a:lnTo>
                    <a:lnTo>
                      <a:pt x="3154" y="7569"/>
                    </a:lnTo>
                    <a:lnTo>
                      <a:pt x="6353" y="10768"/>
                    </a:lnTo>
                    <a:cubicBezTo>
                      <a:pt x="5508" y="12105"/>
                      <a:pt x="4878" y="13592"/>
                      <a:pt x="4519" y="15183"/>
                    </a:cubicBezTo>
                    <a:lnTo>
                      <a:pt x="1" y="15183"/>
                    </a:lnTo>
                    <a:lnTo>
                      <a:pt x="1" y="21428"/>
                    </a:lnTo>
                    <a:lnTo>
                      <a:pt x="4519" y="21428"/>
                    </a:lnTo>
                    <a:cubicBezTo>
                      <a:pt x="4878" y="23019"/>
                      <a:pt x="5508" y="24505"/>
                      <a:pt x="6353" y="25843"/>
                    </a:cubicBezTo>
                    <a:lnTo>
                      <a:pt x="3154" y="29042"/>
                    </a:lnTo>
                    <a:lnTo>
                      <a:pt x="7569" y="33457"/>
                    </a:lnTo>
                    <a:lnTo>
                      <a:pt x="10768" y="30258"/>
                    </a:lnTo>
                    <a:cubicBezTo>
                      <a:pt x="12105" y="31103"/>
                      <a:pt x="13591" y="31732"/>
                      <a:pt x="15183" y="32092"/>
                    </a:cubicBezTo>
                    <a:lnTo>
                      <a:pt x="15183" y="36610"/>
                    </a:lnTo>
                    <a:lnTo>
                      <a:pt x="21427" y="36610"/>
                    </a:lnTo>
                    <a:lnTo>
                      <a:pt x="21427" y="32092"/>
                    </a:lnTo>
                    <a:cubicBezTo>
                      <a:pt x="23019" y="31732"/>
                      <a:pt x="24505" y="31103"/>
                      <a:pt x="25842" y="30258"/>
                    </a:cubicBezTo>
                    <a:lnTo>
                      <a:pt x="29041" y="33457"/>
                    </a:lnTo>
                    <a:lnTo>
                      <a:pt x="33456" y="29042"/>
                    </a:lnTo>
                    <a:lnTo>
                      <a:pt x="30257" y="25843"/>
                    </a:lnTo>
                    <a:cubicBezTo>
                      <a:pt x="31102" y="24505"/>
                      <a:pt x="31732" y="23019"/>
                      <a:pt x="32092" y="21428"/>
                    </a:cubicBezTo>
                    <a:close/>
                    <a:moveTo>
                      <a:pt x="19650" y="25059"/>
                    </a:moveTo>
                    <a:cubicBezTo>
                      <a:pt x="14803" y="25978"/>
                      <a:pt x="10633" y="21808"/>
                      <a:pt x="11551" y="16960"/>
                    </a:cubicBezTo>
                    <a:cubicBezTo>
                      <a:pt x="12064" y="14251"/>
                      <a:pt x="14249" y="12066"/>
                      <a:pt x="16958" y="11551"/>
                    </a:cubicBezTo>
                    <a:cubicBezTo>
                      <a:pt x="21805" y="10631"/>
                      <a:pt x="25980" y="14805"/>
                      <a:pt x="25059" y="19653"/>
                    </a:cubicBezTo>
                    <a:cubicBezTo>
                      <a:pt x="24546" y="22362"/>
                      <a:pt x="22359" y="24546"/>
                      <a:pt x="19650" y="25059"/>
                    </a:cubicBezTo>
                    <a:close/>
                  </a:path>
                </a:pathLst>
              </a:custGeom>
              <a:solidFill>
                <a:srgbClr val="FFFFFF">
                  <a:alpha val="45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1" name="Google Shape;571;p17"/>
            <p:cNvGrpSpPr/>
            <p:nvPr/>
          </p:nvGrpSpPr>
          <p:grpSpPr>
            <a:xfrm>
              <a:off x="2247385" y="281314"/>
              <a:ext cx="745978" cy="516368"/>
              <a:chOff x="3917850" y="-2722083"/>
              <a:chExt cx="1171264" cy="810752"/>
            </a:xfrm>
          </p:grpSpPr>
          <p:sp>
            <p:nvSpPr>
              <p:cNvPr id="572" name="Google Shape;572;p17"/>
              <p:cNvSpPr/>
              <p:nvPr/>
            </p:nvSpPr>
            <p:spPr>
              <a:xfrm>
                <a:off x="3917850" y="-2519395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4621050" y="-2519395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4269322" y="-2722083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>
                <a:off x="4269322" y="-2316707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695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18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578" name="Google Shape;578;p18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579" name="Google Shape;579;p1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7" name="Google Shape;587;p18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88" name="Google Shape;588;p1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6" name="Google Shape;596;p1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597" name="Google Shape;597;p1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8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8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8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9" name="Google Shape;609;p18"/>
          <p:cNvSpPr txBox="1">
            <a:spLocks noGrp="1"/>
          </p:cNvSpPr>
          <p:nvPr>
            <p:ph type="title"/>
          </p:nvPr>
        </p:nvSpPr>
        <p:spPr>
          <a:xfrm>
            <a:off x="6527563" y="2553833"/>
            <a:ext cx="471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0" name="Google Shape;610;p18"/>
          <p:cNvSpPr txBox="1">
            <a:spLocks noGrp="1"/>
          </p:cNvSpPr>
          <p:nvPr>
            <p:ph type="subTitle" idx="1"/>
          </p:nvPr>
        </p:nvSpPr>
        <p:spPr>
          <a:xfrm>
            <a:off x="6527787" y="3317433"/>
            <a:ext cx="4713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2510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19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613" name="Google Shape;613;p19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614" name="Google Shape;614;p1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19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623" name="Google Shape;623;p1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19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9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9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9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4" name="Google Shape;644;p19"/>
          <p:cNvGrpSpPr/>
          <p:nvPr/>
        </p:nvGrpSpPr>
        <p:grpSpPr>
          <a:xfrm>
            <a:off x="-206938" y="-3"/>
            <a:ext cx="12707193" cy="4788204"/>
            <a:chOff x="-155204" y="-3"/>
            <a:chExt cx="9530395" cy="3591153"/>
          </a:xfrm>
        </p:grpSpPr>
        <p:sp>
          <p:nvSpPr>
            <p:cNvPr id="645" name="Google Shape;645;p19"/>
            <p:cNvSpPr/>
            <p:nvPr/>
          </p:nvSpPr>
          <p:spPr>
            <a:xfrm rot="1771310">
              <a:off x="6451550" y="63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9"/>
            <p:cNvSpPr/>
            <p:nvPr/>
          </p:nvSpPr>
          <p:spPr>
            <a:xfrm rot="1771310">
              <a:off x="8961800" y="12910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9"/>
            <p:cNvSpPr/>
            <p:nvPr/>
          </p:nvSpPr>
          <p:spPr>
            <a:xfrm rot="1771310">
              <a:off x="-91750" y="2316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648" name="Google Shape;648;p19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-13426" y="29946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9" name="Google Shape;649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0" name="Google Shape;650;p19"/>
          <p:cNvSpPr txBox="1">
            <a:spLocks noGrp="1"/>
          </p:cNvSpPr>
          <p:nvPr>
            <p:ph type="subTitle" idx="1"/>
          </p:nvPr>
        </p:nvSpPr>
        <p:spPr>
          <a:xfrm>
            <a:off x="3575069" y="4516675"/>
            <a:ext cx="6747600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1" name="Google Shape;651;p19"/>
          <p:cNvSpPr txBox="1">
            <a:spLocks noGrp="1"/>
          </p:cNvSpPr>
          <p:nvPr>
            <p:ph type="subTitle" idx="2"/>
          </p:nvPr>
        </p:nvSpPr>
        <p:spPr>
          <a:xfrm>
            <a:off x="1869331" y="2550541"/>
            <a:ext cx="6747600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2" name="Google Shape;652;p19"/>
          <p:cNvSpPr txBox="1">
            <a:spLocks noGrp="1"/>
          </p:cNvSpPr>
          <p:nvPr>
            <p:ph type="subTitle" idx="3"/>
          </p:nvPr>
        </p:nvSpPr>
        <p:spPr>
          <a:xfrm>
            <a:off x="3575063" y="3992800"/>
            <a:ext cx="67476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3" name="Google Shape;653;p19"/>
          <p:cNvSpPr txBox="1">
            <a:spLocks noGrp="1"/>
          </p:cNvSpPr>
          <p:nvPr>
            <p:ph type="subTitle" idx="4"/>
          </p:nvPr>
        </p:nvSpPr>
        <p:spPr>
          <a:xfrm>
            <a:off x="1869331" y="2026651"/>
            <a:ext cx="67476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ecular One"/>
              <a:buNone/>
              <a:defRPr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579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20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656" name="Google Shape;656;p20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657" name="Google Shape;657;p20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5" name="Google Shape;665;p20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666" name="Google Shape;666;p20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0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4" name="Google Shape;674;p20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75" name="Google Shape;675;p20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20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20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20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20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20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20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20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20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20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0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0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87" name="Google Shape;687;p2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8" name="Google Shape;688;p20"/>
          <p:cNvSpPr txBox="1">
            <a:spLocks noGrp="1"/>
          </p:cNvSpPr>
          <p:nvPr>
            <p:ph type="subTitle" idx="1"/>
          </p:nvPr>
        </p:nvSpPr>
        <p:spPr>
          <a:xfrm>
            <a:off x="6160620" y="1973333"/>
            <a:ext cx="430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20"/>
          <p:cNvSpPr txBox="1">
            <a:spLocks noGrp="1"/>
          </p:cNvSpPr>
          <p:nvPr>
            <p:ph type="subTitle" idx="2"/>
          </p:nvPr>
        </p:nvSpPr>
        <p:spPr>
          <a:xfrm>
            <a:off x="6160620" y="3304817"/>
            <a:ext cx="430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0" name="Google Shape;690;p20"/>
          <p:cNvSpPr txBox="1">
            <a:spLocks noGrp="1"/>
          </p:cNvSpPr>
          <p:nvPr>
            <p:ph type="subTitle" idx="3"/>
          </p:nvPr>
        </p:nvSpPr>
        <p:spPr>
          <a:xfrm>
            <a:off x="6160620" y="4636300"/>
            <a:ext cx="430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1" name="Google Shape;691;p20"/>
          <p:cNvSpPr txBox="1">
            <a:spLocks noGrp="1"/>
          </p:cNvSpPr>
          <p:nvPr>
            <p:ph type="subTitle" idx="4"/>
          </p:nvPr>
        </p:nvSpPr>
        <p:spPr>
          <a:xfrm>
            <a:off x="1975067" y="1973333"/>
            <a:ext cx="4185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2" name="Google Shape;692;p20"/>
          <p:cNvSpPr txBox="1">
            <a:spLocks noGrp="1"/>
          </p:cNvSpPr>
          <p:nvPr>
            <p:ph type="subTitle" idx="5"/>
          </p:nvPr>
        </p:nvSpPr>
        <p:spPr>
          <a:xfrm>
            <a:off x="1975068" y="3304803"/>
            <a:ext cx="4185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3" name="Google Shape;693;p20"/>
          <p:cNvSpPr txBox="1">
            <a:spLocks noGrp="1"/>
          </p:cNvSpPr>
          <p:nvPr>
            <p:ph type="subTitle" idx="6"/>
          </p:nvPr>
        </p:nvSpPr>
        <p:spPr>
          <a:xfrm>
            <a:off x="1975067" y="4636299"/>
            <a:ext cx="4185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94" name="Google Shape;694;p20"/>
          <p:cNvGrpSpPr/>
          <p:nvPr/>
        </p:nvGrpSpPr>
        <p:grpSpPr>
          <a:xfrm>
            <a:off x="431828" y="-112070"/>
            <a:ext cx="11558539" cy="6797804"/>
            <a:chOff x="323871" y="-84053"/>
            <a:chExt cx="8668904" cy="5098353"/>
          </a:xfrm>
        </p:grpSpPr>
        <p:sp>
          <p:nvSpPr>
            <p:cNvPr id="695" name="Google Shape;695;p20"/>
            <p:cNvSpPr/>
            <p:nvPr/>
          </p:nvSpPr>
          <p:spPr>
            <a:xfrm rot="1771310">
              <a:off x="387325" y="4429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696" name="Google Shape;696;p20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266124" y="213017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7" name="Google Shape;697;p20"/>
            <p:cNvSpPr/>
            <p:nvPr/>
          </p:nvSpPr>
          <p:spPr>
            <a:xfrm rot="1771310">
              <a:off x="1195775" y="-205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698" name="Google Shape;698;p20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5215749" y="44177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174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46" name="Google Shape;46;p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65" name="Google Shape;65;p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5650967" y="1766716"/>
            <a:ext cx="5579600" cy="10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1771604" y="1857916"/>
            <a:ext cx="1628400" cy="9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5650967" y="3117900"/>
            <a:ext cx="53764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280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1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701" name="Google Shape;701;p21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702" name="Google Shape;702;p2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0" name="Google Shape;710;p21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711" name="Google Shape;711;p21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9" name="Google Shape;719;p21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720" name="Google Shape;720;p21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21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21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21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21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21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21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21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21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21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21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21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32" name="Google Shape;732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3" name="Google Shape;733;p21"/>
          <p:cNvSpPr txBox="1">
            <a:spLocks noGrp="1"/>
          </p:cNvSpPr>
          <p:nvPr>
            <p:ph type="subTitle" idx="1"/>
          </p:nvPr>
        </p:nvSpPr>
        <p:spPr>
          <a:xfrm>
            <a:off x="1839433" y="2714569"/>
            <a:ext cx="4162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4" name="Google Shape;734;p21"/>
          <p:cNvSpPr txBox="1">
            <a:spLocks noGrp="1"/>
          </p:cNvSpPr>
          <p:nvPr>
            <p:ph type="subTitle" idx="2"/>
          </p:nvPr>
        </p:nvSpPr>
        <p:spPr>
          <a:xfrm>
            <a:off x="7027033" y="2714569"/>
            <a:ext cx="4162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5" name="Google Shape;735;p21"/>
          <p:cNvSpPr txBox="1">
            <a:spLocks noGrp="1"/>
          </p:cNvSpPr>
          <p:nvPr>
            <p:ph type="subTitle" idx="3"/>
          </p:nvPr>
        </p:nvSpPr>
        <p:spPr>
          <a:xfrm>
            <a:off x="1839433" y="4835333"/>
            <a:ext cx="9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6" name="Google Shape;736;p21"/>
          <p:cNvSpPr txBox="1">
            <a:spLocks noGrp="1"/>
          </p:cNvSpPr>
          <p:nvPr>
            <p:ph type="subTitle" idx="4"/>
          </p:nvPr>
        </p:nvSpPr>
        <p:spPr>
          <a:xfrm>
            <a:off x="1839433" y="2102333"/>
            <a:ext cx="4162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7" name="Google Shape;737;p21"/>
          <p:cNvSpPr txBox="1">
            <a:spLocks noGrp="1"/>
          </p:cNvSpPr>
          <p:nvPr>
            <p:ph type="subTitle" idx="5"/>
          </p:nvPr>
        </p:nvSpPr>
        <p:spPr>
          <a:xfrm>
            <a:off x="7027033" y="2102333"/>
            <a:ext cx="4162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8" name="Google Shape;738;p21"/>
          <p:cNvSpPr txBox="1">
            <a:spLocks noGrp="1"/>
          </p:cNvSpPr>
          <p:nvPr>
            <p:ph type="subTitle" idx="6"/>
          </p:nvPr>
        </p:nvSpPr>
        <p:spPr>
          <a:xfrm>
            <a:off x="1839433" y="4222333"/>
            <a:ext cx="935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39" name="Google Shape;739;p21"/>
          <p:cNvGrpSpPr/>
          <p:nvPr/>
        </p:nvGrpSpPr>
        <p:grpSpPr>
          <a:xfrm flipH="1">
            <a:off x="10276641" y="-112071"/>
            <a:ext cx="1713727" cy="6568627"/>
            <a:chOff x="323871" y="-84053"/>
            <a:chExt cx="1285295" cy="4926470"/>
          </a:xfrm>
        </p:grpSpPr>
        <p:sp>
          <p:nvSpPr>
            <p:cNvPr id="740" name="Google Shape;740;p21"/>
            <p:cNvSpPr/>
            <p:nvPr/>
          </p:nvSpPr>
          <p:spPr>
            <a:xfrm rot="1771310">
              <a:off x="387325" y="4429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1"/>
            <p:cNvSpPr/>
            <p:nvPr/>
          </p:nvSpPr>
          <p:spPr>
            <a:xfrm rot="1771310">
              <a:off x="1195775" y="-205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36424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2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744" name="Google Shape;744;p22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745" name="Google Shape;745;p2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3" name="Google Shape;753;p22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754" name="Google Shape;754;p22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22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2" name="Google Shape;762;p22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763" name="Google Shape;763;p22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22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22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22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22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22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22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22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22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22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22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22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5" name="Google Shape;775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6" name="Google Shape;776;p22"/>
          <p:cNvSpPr txBox="1">
            <a:spLocks noGrp="1"/>
          </p:cNvSpPr>
          <p:nvPr>
            <p:ph type="subTitle" idx="1"/>
          </p:nvPr>
        </p:nvSpPr>
        <p:spPr>
          <a:xfrm>
            <a:off x="2005005" y="2687516"/>
            <a:ext cx="3368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7" name="Google Shape;777;p22"/>
          <p:cNvSpPr txBox="1">
            <a:spLocks noGrp="1"/>
          </p:cNvSpPr>
          <p:nvPr>
            <p:ph type="subTitle" idx="2"/>
          </p:nvPr>
        </p:nvSpPr>
        <p:spPr>
          <a:xfrm>
            <a:off x="6475948" y="2687516"/>
            <a:ext cx="3368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8" name="Google Shape;778;p22"/>
          <p:cNvSpPr txBox="1">
            <a:spLocks noGrp="1"/>
          </p:cNvSpPr>
          <p:nvPr>
            <p:ph type="subTitle" idx="3"/>
          </p:nvPr>
        </p:nvSpPr>
        <p:spPr>
          <a:xfrm>
            <a:off x="2005005" y="4598721"/>
            <a:ext cx="3368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9" name="Google Shape;779;p22"/>
          <p:cNvSpPr txBox="1">
            <a:spLocks noGrp="1"/>
          </p:cNvSpPr>
          <p:nvPr>
            <p:ph type="subTitle" idx="4"/>
          </p:nvPr>
        </p:nvSpPr>
        <p:spPr>
          <a:xfrm>
            <a:off x="6475948" y="4598721"/>
            <a:ext cx="3368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subTitle" idx="5"/>
          </p:nvPr>
        </p:nvSpPr>
        <p:spPr>
          <a:xfrm>
            <a:off x="2005005" y="2099000"/>
            <a:ext cx="336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1" name="Google Shape;781;p22"/>
          <p:cNvSpPr txBox="1">
            <a:spLocks noGrp="1"/>
          </p:cNvSpPr>
          <p:nvPr>
            <p:ph type="subTitle" idx="6"/>
          </p:nvPr>
        </p:nvSpPr>
        <p:spPr>
          <a:xfrm>
            <a:off x="6475943" y="2099000"/>
            <a:ext cx="336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2" name="Google Shape;782;p22"/>
          <p:cNvSpPr txBox="1">
            <a:spLocks noGrp="1"/>
          </p:cNvSpPr>
          <p:nvPr>
            <p:ph type="subTitle" idx="7"/>
          </p:nvPr>
        </p:nvSpPr>
        <p:spPr>
          <a:xfrm>
            <a:off x="2005005" y="4010203"/>
            <a:ext cx="336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3" name="Google Shape;783;p22"/>
          <p:cNvSpPr txBox="1">
            <a:spLocks noGrp="1"/>
          </p:cNvSpPr>
          <p:nvPr>
            <p:ph type="subTitle" idx="8"/>
          </p:nvPr>
        </p:nvSpPr>
        <p:spPr>
          <a:xfrm>
            <a:off x="6475944" y="4010203"/>
            <a:ext cx="336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84" name="Google Shape;784;p22"/>
          <p:cNvGrpSpPr/>
          <p:nvPr/>
        </p:nvGrpSpPr>
        <p:grpSpPr>
          <a:xfrm>
            <a:off x="49299" y="-274670"/>
            <a:ext cx="12065168" cy="6831860"/>
            <a:chOff x="36974" y="-206003"/>
            <a:chExt cx="9048876" cy="5123895"/>
          </a:xfrm>
        </p:grpSpPr>
        <p:sp>
          <p:nvSpPr>
            <p:cNvPr id="785" name="Google Shape;785;p22"/>
            <p:cNvSpPr/>
            <p:nvPr/>
          </p:nvSpPr>
          <p:spPr>
            <a:xfrm rot="1771310">
              <a:off x="2305350" y="45045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786" name="Google Shape;786;p22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359199" y="29518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7" name="Google Shape;787;p22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36974" y="13420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8" name="Google Shape;788;p22"/>
            <p:cNvSpPr/>
            <p:nvPr/>
          </p:nvSpPr>
          <p:spPr>
            <a:xfrm rot="1771310">
              <a:off x="2562150" y="-14248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72951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23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791" name="Google Shape;791;p23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792" name="Google Shape;792;p2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2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0" name="Google Shape;800;p23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801" name="Google Shape;801;p23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3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810" name="Google Shape;810;p23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23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23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23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23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23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23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23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23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9" name="Google Shape;819;p23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23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23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22" name="Google Shape;822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3" name="Google Shape;823;p23"/>
          <p:cNvSpPr txBox="1">
            <a:spLocks noGrp="1"/>
          </p:cNvSpPr>
          <p:nvPr>
            <p:ph type="subTitle" idx="1"/>
          </p:nvPr>
        </p:nvSpPr>
        <p:spPr>
          <a:xfrm>
            <a:off x="1843753" y="2403995"/>
            <a:ext cx="3924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4" name="Google Shape;824;p23"/>
          <p:cNvSpPr txBox="1">
            <a:spLocks noGrp="1"/>
          </p:cNvSpPr>
          <p:nvPr>
            <p:ph type="subTitle" idx="2"/>
          </p:nvPr>
        </p:nvSpPr>
        <p:spPr>
          <a:xfrm>
            <a:off x="7026043" y="2403995"/>
            <a:ext cx="4219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5" name="Google Shape;825;p23"/>
          <p:cNvSpPr txBox="1">
            <a:spLocks noGrp="1"/>
          </p:cNvSpPr>
          <p:nvPr>
            <p:ph type="subTitle" idx="3"/>
          </p:nvPr>
        </p:nvSpPr>
        <p:spPr>
          <a:xfrm>
            <a:off x="1843753" y="5322953"/>
            <a:ext cx="3924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6" name="Google Shape;826;p23"/>
          <p:cNvSpPr txBox="1">
            <a:spLocks noGrp="1"/>
          </p:cNvSpPr>
          <p:nvPr>
            <p:ph type="subTitle" idx="4"/>
          </p:nvPr>
        </p:nvSpPr>
        <p:spPr>
          <a:xfrm>
            <a:off x="7026043" y="3890625"/>
            <a:ext cx="4219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7" name="Google Shape;827;p23"/>
          <p:cNvSpPr txBox="1">
            <a:spLocks noGrp="1"/>
          </p:cNvSpPr>
          <p:nvPr>
            <p:ph type="subTitle" idx="5"/>
          </p:nvPr>
        </p:nvSpPr>
        <p:spPr>
          <a:xfrm>
            <a:off x="1843753" y="3890625"/>
            <a:ext cx="3924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8" name="Google Shape;828;p23"/>
          <p:cNvSpPr txBox="1">
            <a:spLocks noGrp="1"/>
          </p:cNvSpPr>
          <p:nvPr>
            <p:ph type="subTitle" idx="6"/>
          </p:nvPr>
        </p:nvSpPr>
        <p:spPr>
          <a:xfrm>
            <a:off x="7026043" y="5322953"/>
            <a:ext cx="4219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9" name="Google Shape;829;p23"/>
          <p:cNvSpPr txBox="1">
            <a:spLocks noGrp="1"/>
          </p:cNvSpPr>
          <p:nvPr>
            <p:ph type="subTitle" idx="7"/>
          </p:nvPr>
        </p:nvSpPr>
        <p:spPr>
          <a:xfrm>
            <a:off x="1843753" y="1934768"/>
            <a:ext cx="392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0" name="Google Shape;830;p23"/>
          <p:cNvSpPr txBox="1">
            <a:spLocks noGrp="1"/>
          </p:cNvSpPr>
          <p:nvPr>
            <p:ph type="subTitle" idx="8"/>
          </p:nvPr>
        </p:nvSpPr>
        <p:spPr>
          <a:xfrm>
            <a:off x="7026043" y="1934768"/>
            <a:ext cx="421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1" name="Google Shape;831;p23"/>
          <p:cNvSpPr txBox="1">
            <a:spLocks noGrp="1"/>
          </p:cNvSpPr>
          <p:nvPr>
            <p:ph type="subTitle" idx="9"/>
          </p:nvPr>
        </p:nvSpPr>
        <p:spPr>
          <a:xfrm>
            <a:off x="1843753" y="4849017"/>
            <a:ext cx="392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2" name="Google Shape;832;p23"/>
          <p:cNvSpPr txBox="1">
            <a:spLocks noGrp="1"/>
          </p:cNvSpPr>
          <p:nvPr>
            <p:ph type="subTitle" idx="13"/>
          </p:nvPr>
        </p:nvSpPr>
        <p:spPr>
          <a:xfrm>
            <a:off x="7026043" y="3421401"/>
            <a:ext cx="421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3" name="Google Shape;833;p23"/>
          <p:cNvSpPr txBox="1">
            <a:spLocks noGrp="1"/>
          </p:cNvSpPr>
          <p:nvPr>
            <p:ph type="subTitle" idx="14"/>
          </p:nvPr>
        </p:nvSpPr>
        <p:spPr>
          <a:xfrm>
            <a:off x="1843753" y="3421401"/>
            <a:ext cx="39244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4" name="Google Shape;834;p23"/>
          <p:cNvSpPr txBox="1">
            <a:spLocks noGrp="1"/>
          </p:cNvSpPr>
          <p:nvPr>
            <p:ph type="subTitle" idx="15"/>
          </p:nvPr>
        </p:nvSpPr>
        <p:spPr>
          <a:xfrm>
            <a:off x="7026043" y="4849017"/>
            <a:ext cx="421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667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35" name="Google Shape;835;p23"/>
          <p:cNvGrpSpPr/>
          <p:nvPr/>
        </p:nvGrpSpPr>
        <p:grpSpPr>
          <a:xfrm>
            <a:off x="-74206" y="-124337"/>
            <a:ext cx="10415627" cy="6945927"/>
            <a:chOff x="-55654" y="-93253"/>
            <a:chExt cx="7811720" cy="5209445"/>
          </a:xfrm>
        </p:grpSpPr>
        <p:sp>
          <p:nvSpPr>
            <p:cNvPr id="836" name="Google Shape;836;p23"/>
            <p:cNvSpPr/>
            <p:nvPr/>
          </p:nvSpPr>
          <p:spPr>
            <a:xfrm rot="1771310">
              <a:off x="3771075" y="-297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 rot="1771310">
              <a:off x="7342675" y="47028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 rot="1771310">
              <a:off x="7800" y="14546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839" name="Google Shape;839;p23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2332674" y="45047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66392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24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842" name="Google Shape;842;p2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43" name="Google Shape;843;p2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1" name="Google Shape;851;p2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852" name="Google Shape;852;p2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2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2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2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60" name="Google Shape;860;p2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861" name="Google Shape;861;p2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2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2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2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24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24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24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2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2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2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2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2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73" name="Google Shape;873;p24"/>
          <p:cNvSpPr txBox="1">
            <a:spLocks noGrp="1"/>
          </p:cNvSpPr>
          <p:nvPr>
            <p:ph type="title" hasCustomPrompt="1"/>
          </p:nvPr>
        </p:nvSpPr>
        <p:spPr>
          <a:xfrm>
            <a:off x="1324800" y="795800"/>
            <a:ext cx="4767200" cy="8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4" name="Google Shape;874;p24"/>
          <p:cNvSpPr txBox="1">
            <a:spLocks noGrp="1"/>
          </p:cNvSpPr>
          <p:nvPr>
            <p:ph type="subTitle" idx="1"/>
          </p:nvPr>
        </p:nvSpPr>
        <p:spPr>
          <a:xfrm>
            <a:off x="1324800" y="1748417"/>
            <a:ext cx="47672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5" name="Google Shape;875;p24"/>
          <p:cNvSpPr txBox="1">
            <a:spLocks noGrp="1"/>
          </p:cNvSpPr>
          <p:nvPr>
            <p:ph type="title" idx="2" hasCustomPrompt="1"/>
          </p:nvPr>
        </p:nvSpPr>
        <p:spPr>
          <a:xfrm>
            <a:off x="6100000" y="2507861"/>
            <a:ext cx="4767200" cy="8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6" name="Google Shape;876;p24"/>
          <p:cNvSpPr txBox="1">
            <a:spLocks noGrp="1"/>
          </p:cNvSpPr>
          <p:nvPr>
            <p:ph type="subTitle" idx="3"/>
          </p:nvPr>
        </p:nvSpPr>
        <p:spPr>
          <a:xfrm>
            <a:off x="6100000" y="3483109"/>
            <a:ext cx="47672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7" name="Google Shape;877;p24"/>
          <p:cNvSpPr txBox="1">
            <a:spLocks noGrp="1"/>
          </p:cNvSpPr>
          <p:nvPr>
            <p:ph type="title" idx="4" hasCustomPrompt="1"/>
          </p:nvPr>
        </p:nvSpPr>
        <p:spPr>
          <a:xfrm>
            <a:off x="1324800" y="4256339"/>
            <a:ext cx="4767200" cy="8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8" name="Google Shape;878;p24"/>
          <p:cNvSpPr txBox="1">
            <a:spLocks noGrp="1"/>
          </p:cNvSpPr>
          <p:nvPr>
            <p:ph type="subTitle" idx="5"/>
          </p:nvPr>
        </p:nvSpPr>
        <p:spPr>
          <a:xfrm>
            <a:off x="1324800" y="5242868"/>
            <a:ext cx="4767200" cy="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79" name="Google Shape;879;p24"/>
          <p:cNvGrpSpPr/>
          <p:nvPr/>
        </p:nvGrpSpPr>
        <p:grpSpPr>
          <a:xfrm>
            <a:off x="377095" y="-123404"/>
            <a:ext cx="11764093" cy="3465160"/>
            <a:chOff x="282821" y="-92553"/>
            <a:chExt cx="8823070" cy="2598870"/>
          </a:xfrm>
        </p:grpSpPr>
        <p:sp>
          <p:nvSpPr>
            <p:cNvPr id="880" name="Google Shape;880;p24"/>
            <p:cNvSpPr/>
            <p:nvPr/>
          </p:nvSpPr>
          <p:spPr>
            <a:xfrm rot="1771310">
              <a:off x="346275" y="2528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4"/>
            <p:cNvSpPr/>
            <p:nvPr/>
          </p:nvSpPr>
          <p:spPr>
            <a:xfrm rot="1771310">
              <a:off x="8692500" y="20929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4"/>
            <p:cNvSpPr/>
            <p:nvPr/>
          </p:nvSpPr>
          <p:spPr>
            <a:xfrm rot="1771310">
              <a:off x="5042025" y="-290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81594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25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885" name="Google Shape;885;p25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86" name="Google Shape;886;p2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25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895" name="Google Shape;895;p2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25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904" name="Google Shape;904;p25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25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25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25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25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5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25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25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25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25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25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25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16" name="Google Shape;916;p25"/>
          <p:cNvSpPr txBox="1">
            <a:spLocks noGrp="1"/>
          </p:cNvSpPr>
          <p:nvPr>
            <p:ph type="title" hasCustomPrompt="1"/>
          </p:nvPr>
        </p:nvSpPr>
        <p:spPr>
          <a:xfrm>
            <a:off x="1966533" y="2412933"/>
            <a:ext cx="1467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7" name="Google Shape;917;p25"/>
          <p:cNvSpPr txBox="1">
            <a:spLocks noGrp="1"/>
          </p:cNvSpPr>
          <p:nvPr>
            <p:ph type="subTitle" idx="1"/>
          </p:nvPr>
        </p:nvSpPr>
        <p:spPr>
          <a:xfrm>
            <a:off x="1251333" y="42293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8" name="Google Shape;918;p25"/>
          <p:cNvSpPr txBox="1">
            <a:spLocks noGrp="1"/>
          </p:cNvSpPr>
          <p:nvPr>
            <p:ph type="subTitle" idx="2"/>
          </p:nvPr>
        </p:nvSpPr>
        <p:spPr>
          <a:xfrm>
            <a:off x="1251333" y="37548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9" name="Google Shape;919;p25"/>
          <p:cNvSpPr txBox="1">
            <a:spLocks noGrp="1"/>
          </p:cNvSpPr>
          <p:nvPr>
            <p:ph type="title" idx="3" hasCustomPrompt="1"/>
          </p:nvPr>
        </p:nvSpPr>
        <p:spPr>
          <a:xfrm>
            <a:off x="8560067" y="2412933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0" name="Google Shape;920;p25"/>
          <p:cNvSpPr txBox="1">
            <a:spLocks noGrp="1"/>
          </p:cNvSpPr>
          <p:nvPr>
            <p:ph type="subTitle" idx="4"/>
          </p:nvPr>
        </p:nvSpPr>
        <p:spPr>
          <a:xfrm>
            <a:off x="4647200" y="4814407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1" name="Google Shape;921;p25"/>
          <p:cNvSpPr txBox="1">
            <a:spLocks noGrp="1"/>
          </p:cNvSpPr>
          <p:nvPr>
            <p:ph type="subTitle" idx="5"/>
          </p:nvPr>
        </p:nvSpPr>
        <p:spPr>
          <a:xfrm>
            <a:off x="4647200" y="4339907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2" name="Google Shape;922;p25"/>
          <p:cNvSpPr txBox="1">
            <a:spLocks noGrp="1"/>
          </p:cNvSpPr>
          <p:nvPr>
            <p:ph type="title" idx="6" hasCustomPrompt="1"/>
          </p:nvPr>
        </p:nvSpPr>
        <p:spPr>
          <a:xfrm>
            <a:off x="5164200" y="279484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3" name="Google Shape;923;p25"/>
          <p:cNvSpPr txBox="1">
            <a:spLocks noGrp="1"/>
          </p:cNvSpPr>
          <p:nvPr>
            <p:ph type="subTitle" idx="7"/>
          </p:nvPr>
        </p:nvSpPr>
        <p:spPr>
          <a:xfrm>
            <a:off x="8043067" y="42293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4" name="Google Shape;924;p25"/>
          <p:cNvSpPr txBox="1">
            <a:spLocks noGrp="1"/>
          </p:cNvSpPr>
          <p:nvPr>
            <p:ph type="subTitle" idx="8"/>
          </p:nvPr>
        </p:nvSpPr>
        <p:spPr>
          <a:xfrm>
            <a:off x="8043067" y="37548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ecular One"/>
              <a:buNone/>
              <a:defRPr sz="3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5" name="Google Shape;925;p25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26" name="Google Shape;926;p25"/>
          <p:cNvGrpSpPr/>
          <p:nvPr/>
        </p:nvGrpSpPr>
        <p:grpSpPr>
          <a:xfrm>
            <a:off x="74665" y="-262204"/>
            <a:ext cx="12117323" cy="6957771"/>
            <a:chOff x="55999" y="-196653"/>
            <a:chExt cx="9087992" cy="5218328"/>
          </a:xfrm>
        </p:grpSpPr>
        <p:sp>
          <p:nvSpPr>
            <p:cNvPr id="927" name="Google Shape;927;p25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928" name="Google Shape;928;p25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7824499" y="44251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9" name="Google Shape;929;p25"/>
            <p:cNvSpPr/>
            <p:nvPr/>
          </p:nvSpPr>
          <p:spPr>
            <a:xfrm rot="1771310">
              <a:off x="8730600" y="11021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930" name="Google Shape;930;p25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55999" y="17335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1" name="Google Shape;931;p25"/>
            <p:cNvSpPr/>
            <p:nvPr/>
          </p:nvSpPr>
          <p:spPr>
            <a:xfrm rot="1771310">
              <a:off x="1648375" y="45484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8187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26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934" name="Google Shape;934;p26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935" name="Google Shape;935;p2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2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2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2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2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2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2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3" name="Google Shape;943;p2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944" name="Google Shape;944;p2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2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2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2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2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2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2" name="Google Shape;952;p2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953" name="Google Shape;953;p2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2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6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6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6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65" name="Google Shape;965;p26"/>
          <p:cNvSpPr txBox="1">
            <a:spLocks noGrp="1"/>
          </p:cNvSpPr>
          <p:nvPr>
            <p:ph type="title"/>
          </p:nvPr>
        </p:nvSpPr>
        <p:spPr>
          <a:xfrm>
            <a:off x="951033" y="509367"/>
            <a:ext cx="5930800" cy="17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6" name="Google Shape;966;p26"/>
          <p:cNvSpPr txBox="1">
            <a:spLocks noGrp="1"/>
          </p:cNvSpPr>
          <p:nvPr>
            <p:ph type="subTitle" idx="1"/>
          </p:nvPr>
        </p:nvSpPr>
        <p:spPr>
          <a:xfrm>
            <a:off x="951033" y="22446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7" name="Google Shape;967;p26"/>
          <p:cNvSpPr txBox="1"/>
          <p:nvPr/>
        </p:nvSpPr>
        <p:spPr>
          <a:xfrm>
            <a:off x="951033" y="5017467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6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68" name="Google Shape;968;p26"/>
          <p:cNvGrpSpPr/>
          <p:nvPr/>
        </p:nvGrpSpPr>
        <p:grpSpPr>
          <a:xfrm>
            <a:off x="-465602" y="9697"/>
            <a:ext cx="12571123" cy="5999260"/>
            <a:chOff x="-349201" y="7272"/>
            <a:chExt cx="9428342" cy="4499445"/>
          </a:xfrm>
        </p:grpSpPr>
        <p:sp>
          <p:nvSpPr>
            <p:cNvPr id="969" name="Google Shape;969;p26"/>
            <p:cNvSpPr/>
            <p:nvPr/>
          </p:nvSpPr>
          <p:spPr>
            <a:xfrm rot="1771310">
              <a:off x="1465550" y="707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970" name="Google Shape;970;p26"/>
            <p:cNvPicPr preferRelativeResize="0"/>
            <p:nvPr/>
          </p:nvPicPr>
          <p:blipFill rotWithShape="1">
            <a:blip r:embed="rId5">
              <a:alphaModFix/>
            </a:blip>
            <a:srcRect l="28959" t="12546" r="12546" b="12546"/>
            <a:stretch/>
          </p:blipFill>
          <p:spPr>
            <a:xfrm rot="10800000">
              <a:off x="-349201" y="37546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1" name="Google Shape;971;p26"/>
            <p:cNvSpPr/>
            <p:nvPr/>
          </p:nvSpPr>
          <p:spPr>
            <a:xfrm rot="1771310">
              <a:off x="8665750" y="40933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76746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27"/>
          <p:cNvGrpSpPr/>
          <p:nvPr/>
        </p:nvGrpSpPr>
        <p:grpSpPr>
          <a:xfrm>
            <a:off x="-8633" y="3621633"/>
            <a:ext cx="12333600" cy="3254647"/>
            <a:chOff x="-6475" y="2716224"/>
            <a:chExt cx="9250200" cy="2440985"/>
          </a:xfrm>
        </p:grpSpPr>
        <p:grpSp>
          <p:nvGrpSpPr>
            <p:cNvPr id="974" name="Google Shape;974;p2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975" name="Google Shape;975;p2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2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7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7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7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2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2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2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2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2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7" name="Google Shape;987;p27"/>
            <p:cNvGrpSpPr/>
            <p:nvPr/>
          </p:nvGrpSpPr>
          <p:grpSpPr>
            <a:xfrm>
              <a:off x="-6475" y="2716224"/>
              <a:ext cx="9141070" cy="1893600"/>
              <a:chOff x="-6475" y="2716224"/>
              <a:chExt cx="9141070" cy="1893600"/>
            </a:xfrm>
          </p:grpSpPr>
          <p:sp>
            <p:nvSpPr>
              <p:cNvPr id="988" name="Google Shape;988;p27"/>
              <p:cNvSpPr/>
              <p:nvPr/>
            </p:nvSpPr>
            <p:spPr>
              <a:xfrm flipH="1">
                <a:off x="8835795" y="2937530"/>
                <a:ext cx="298800" cy="1672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9" name="Google Shape;989;p27"/>
              <p:cNvSpPr/>
              <p:nvPr/>
            </p:nvSpPr>
            <p:spPr>
              <a:xfrm flipH="1">
                <a:off x="8393681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27"/>
              <p:cNvSpPr/>
              <p:nvPr/>
            </p:nvSpPr>
            <p:spPr>
              <a:xfrm flipH="1">
                <a:off x="7951568" y="3330530"/>
                <a:ext cx="298800" cy="1279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27"/>
              <p:cNvSpPr/>
              <p:nvPr/>
            </p:nvSpPr>
            <p:spPr>
              <a:xfrm flipH="1">
                <a:off x="7509454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27"/>
              <p:cNvSpPr/>
              <p:nvPr/>
            </p:nvSpPr>
            <p:spPr>
              <a:xfrm flipH="1">
                <a:off x="7067341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3" name="Google Shape;993;p27"/>
              <p:cNvSpPr/>
              <p:nvPr/>
            </p:nvSpPr>
            <p:spPr>
              <a:xfrm flipH="1">
                <a:off x="6625227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4" name="Google Shape;994;p27"/>
              <p:cNvSpPr/>
              <p:nvPr/>
            </p:nvSpPr>
            <p:spPr>
              <a:xfrm flipH="1">
                <a:off x="6183114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5" name="Google Shape;995;p27"/>
              <p:cNvSpPr/>
              <p:nvPr/>
            </p:nvSpPr>
            <p:spPr>
              <a:xfrm flipH="1">
                <a:off x="5298887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6" name="Google Shape;996;p27"/>
              <p:cNvSpPr/>
              <p:nvPr/>
            </p:nvSpPr>
            <p:spPr>
              <a:xfrm>
                <a:off x="-6475" y="2716224"/>
                <a:ext cx="298800" cy="1893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7" name="Google Shape;997;p27"/>
              <p:cNvSpPr/>
              <p:nvPr/>
            </p:nvSpPr>
            <p:spPr>
              <a:xfrm>
                <a:off x="435639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8" name="Google Shape;998;p27"/>
              <p:cNvSpPr/>
              <p:nvPr/>
            </p:nvSpPr>
            <p:spPr>
              <a:xfrm>
                <a:off x="877752" y="3330530"/>
                <a:ext cx="298800" cy="1279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9" name="Google Shape;999;p27"/>
              <p:cNvSpPr/>
              <p:nvPr/>
            </p:nvSpPr>
            <p:spPr>
              <a:xfrm>
                <a:off x="1319866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0" name="Google Shape;1000;p27"/>
              <p:cNvSpPr/>
              <p:nvPr/>
            </p:nvSpPr>
            <p:spPr>
              <a:xfrm>
                <a:off x="1761979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1" name="Google Shape;1001;p27"/>
              <p:cNvSpPr/>
              <p:nvPr/>
            </p:nvSpPr>
            <p:spPr>
              <a:xfrm>
                <a:off x="2204093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27"/>
              <p:cNvSpPr/>
              <p:nvPr/>
            </p:nvSpPr>
            <p:spPr>
              <a:xfrm>
                <a:off x="2646206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3" name="Google Shape;1003;p27"/>
              <p:cNvSpPr/>
              <p:nvPr/>
            </p:nvSpPr>
            <p:spPr>
              <a:xfrm>
                <a:off x="3088320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3530433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>
                <a:off x="4414660" y="3140330"/>
                <a:ext cx="298800" cy="1469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6" name="Google Shape;1006;p27"/>
              <p:cNvSpPr/>
              <p:nvPr/>
            </p:nvSpPr>
            <p:spPr>
              <a:xfrm>
                <a:off x="4856773" y="3949130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27"/>
              <p:cNvSpPr/>
              <p:nvPr/>
            </p:nvSpPr>
            <p:spPr>
              <a:xfrm>
                <a:off x="3972546" y="3562730"/>
                <a:ext cx="298800" cy="1047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>
                <a:off x="5741000" y="4148330"/>
                <a:ext cx="298800" cy="461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09" name="Google Shape;1009;p27"/>
          <p:cNvGrpSpPr/>
          <p:nvPr/>
        </p:nvGrpSpPr>
        <p:grpSpPr>
          <a:xfrm>
            <a:off x="-8631" y="449570"/>
            <a:ext cx="12004619" cy="5977497"/>
            <a:chOff x="-6473" y="337177"/>
            <a:chExt cx="9003464" cy="4483123"/>
          </a:xfrm>
        </p:grpSpPr>
        <p:pic>
          <p:nvPicPr>
            <p:cNvPr id="1010" name="Google Shape;1010;p27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-6473" y="4118400"/>
              <a:ext cx="854948" cy="70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1" name="Google Shape;1011;p27"/>
            <p:cNvGrpSpPr/>
            <p:nvPr/>
          </p:nvGrpSpPr>
          <p:grpSpPr>
            <a:xfrm>
              <a:off x="340235" y="337177"/>
              <a:ext cx="745978" cy="516368"/>
              <a:chOff x="923424" y="1580182"/>
              <a:chExt cx="1171264" cy="810752"/>
            </a:xfrm>
          </p:grpSpPr>
          <p:sp>
            <p:nvSpPr>
              <p:cNvPr id="1012" name="Google Shape;1012;p27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27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16" name="Google Shape;1016;p27"/>
            <p:cNvSpPr/>
            <p:nvPr/>
          </p:nvSpPr>
          <p:spPr>
            <a:xfrm rot="1771310">
              <a:off x="8583600" y="18045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93951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8"/>
          <p:cNvSpPr/>
          <p:nvPr/>
        </p:nvSpPr>
        <p:spPr>
          <a:xfrm flipH="1">
            <a:off x="7065183" y="5531107"/>
            <a:ext cx="398400" cy="6152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9" name="Google Shape;1019;p28"/>
          <p:cNvSpPr/>
          <p:nvPr/>
        </p:nvSpPr>
        <p:spPr>
          <a:xfrm>
            <a:off x="4707233" y="5531105"/>
            <a:ext cx="398400" cy="6152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0" name="Google Shape;1020;p28"/>
          <p:cNvSpPr/>
          <p:nvPr/>
        </p:nvSpPr>
        <p:spPr>
          <a:xfrm>
            <a:off x="5886200" y="5869107"/>
            <a:ext cx="398400" cy="2772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1" name="Google Shape;1021;p28"/>
          <p:cNvSpPr/>
          <p:nvPr/>
        </p:nvSpPr>
        <p:spPr>
          <a:xfrm>
            <a:off x="6475700" y="5676472"/>
            <a:ext cx="398400" cy="4700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28"/>
          <p:cNvSpPr/>
          <p:nvPr/>
        </p:nvSpPr>
        <p:spPr>
          <a:xfrm>
            <a:off x="5296733" y="5676469"/>
            <a:ext cx="398400" cy="470000"/>
          </a:xfrm>
          <a:prstGeom prst="rect">
            <a:avLst/>
          </a:prstGeom>
          <a:solidFill>
            <a:srgbClr val="A4ABD7">
              <a:alpha val="47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3" name="Google Shape;1023;p28"/>
          <p:cNvGrpSpPr/>
          <p:nvPr/>
        </p:nvGrpSpPr>
        <p:grpSpPr>
          <a:xfrm>
            <a:off x="-8633" y="2607067"/>
            <a:ext cx="12333600" cy="4269212"/>
            <a:chOff x="-6475" y="1955300"/>
            <a:chExt cx="9250200" cy="3201909"/>
          </a:xfrm>
        </p:grpSpPr>
        <p:grpSp>
          <p:nvGrpSpPr>
            <p:cNvPr id="1024" name="Google Shape;1024;p2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025" name="Google Shape;1025;p2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8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8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8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2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2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7" name="Google Shape;1037;p28"/>
            <p:cNvGrpSpPr/>
            <p:nvPr/>
          </p:nvGrpSpPr>
          <p:grpSpPr>
            <a:xfrm>
              <a:off x="-6475" y="1955300"/>
              <a:ext cx="9141075" cy="2654569"/>
              <a:chOff x="-6475" y="1955300"/>
              <a:chExt cx="9141075" cy="2654569"/>
            </a:xfrm>
          </p:grpSpPr>
          <p:sp>
            <p:nvSpPr>
              <p:cNvPr id="1038" name="Google Shape;1038;p28"/>
              <p:cNvSpPr/>
              <p:nvPr/>
            </p:nvSpPr>
            <p:spPr>
              <a:xfrm flipH="1">
                <a:off x="8835800" y="1955324"/>
                <a:ext cx="298800" cy="2654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 flipH="1">
                <a:off x="8393675" y="2253901"/>
                <a:ext cx="298800" cy="2355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 flipH="1">
                <a:off x="7951575" y="2619897"/>
                <a:ext cx="298800" cy="1989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 flipH="1">
                <a:off x="7509450" y="2985922"/>
                <a:ext cx="298800" cy="1623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 flipH="1">
                <a:off x="7067350" y="3429010"/>
                <a:ext cx="298800" cy="1180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 flipH="1">
                <a:off x="6625225" y="3631269"/>
                <a:ext cx="298800" cy="978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 flipH="1">
                <a:off x="6183125" y="3775752"/>
                <a:ext cx="298800" cy="834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-6475" y="1955300"/>
                <a:ext cx="298800" cy="26544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435650" y="2253901"/>
                <a:ext cx="298800" cy="2355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877750" y="2619897"/>
                <a:ext cx="298800" cy="1989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1319875" y="2985922"/>
                <a:ext cx="298800" cy="16239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1761975" y="3429001"/>
                <a:ext cx="298800" cy="1180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204100" y="3631269"/>
                <a:ext cx="298800" cy="978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646200" y="3775752"/>
                <a:ext cx="298800" cy="8340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3088325" y="3949122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5741001" y="3949122"/>
                <a:ext cx="298800" cy="6606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4" name="Google Shape;1054;p28"/>
          <p:cNvGrpSpPr/>
          <p:nvPr/>
        </p:nvGrpSpPr>
        <p:grpSpPr>
          <a:xfrm>
            <a:off x="1792395" y="-3"/>
            <a:ext cx="10562456" cy="6857993"/>
            <a:chOff x="1344296" y="-3"/>
            <a:chExt cx="7921842" cy="5143495"/>
          </a:xfrm>
        </p:grpSpPr>
        <p:pic>
          <p:nvPicPr>
            <p:cNvPr id="1055" name="Google Shape;1055;p28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344502" y="3058875"/>
              <a:ext cx="854948" cy="701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56" name="Google Shape;1056;p28"/>
            <p:cNvGrpSpPr/>
            <p:nvPr/>
          </p:nvGrpSpPr>
          <p:grpSpPr>
            <a:xfrm>
              <a:off x="8520160" y="433502"/>
              <a:ext cx="745978" cy="516368"/>
              <a:chOff x="923424" y="1580182"/>
              <a:chExt cx="1171264" cy="810752"/>
            </a:xfrm>
          </p:grpSpPr>
          <p:sp>
            <p:nvSpPr>
              <p:cNvPr id="1057" name="Google Shape;1057;p28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61" name="Google Shape;1061;p28"/>
            <p:cNvSpPr/>
            <p:nvPr/>
          </p:nvSpPr>
          <p:spPr>
            <a:xfrm rot="1771310">
              <a:off x="2062725" y="63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8"/>
            <p:cNvSpPr/>
            <p:nvPr/>
          </p:nvSpPr>
          <p:spPr>
            <a:xfrm rot="1771310">
              <a:off x="1407750" y="47301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9670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273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828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82" name="Google Shape;82;p4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01" name="Google Shape;101;p4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4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4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9690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 sz="16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 sz="1600"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5" name="Google Shape;115;p4"/>
          <p:cNvGrpSpPr/>
          <p:nvPr/>
        </p:nvGrpSpPr>
        <p:grpSpPr>
          <a:xfrm>
            <a:off x="143462" y="-49853"/>
            <a:ext cx="11987293" cy="6824309"/>
            <a:chOff x="107596" y="-37390"/>
            <a:chExt cx="8990470" cy="5118232"/>
          </a:xfrm>
        </p:grpSpPr>
        <p:sp>
          <p:nvSpPr>
            <p:cNvPr id="116" name="Google Shape;116;p4"/>
            <p:cNvSpPr/>
            <p:nvPr/>
          </p:nvSpPr>
          <p:spPr>
            <a:xfrm rot="1771310">
              <a:off x="171050" y="19077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 rot="1771310">
              <a:off x="8684675" y="40199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8" name="Google Shape;118;p4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198674" y="178440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4"/>
            <p:cNvSpPr/>
            <p:nvPr/>
          </p:nvSpPr>
          <p:spPr>
            <a:xfrm rot="1771310">
              <a:off x="2650250" y="46675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 rot="1771310">
              <a:off x="5608475" y="1902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1" name="Google Shape;121;p4"/>
            <p:cNvGrpSpPr/>
            <p:nvPr/>
          </p:nvGrpSpPr>
          <p:grpSpPr>
            <a:xfrm>
              <a:off x="340180" y="-37390"/>
              <a:ext cx="746095" cy="516368"/>
              <a:chOff x="923424" y="1580182"/>
              <a:chExt cx="1171264" cy="810752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9234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626624" y="1782870"/>
                <a:ext cx="468064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4" h="25337" fill="none" extrusionOk="0">
                    <a:moveTo>
                      <a:pt x="21940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0" y="25336"/>
                    </a:lnTo>
                    <a:lnTo>
                      <a:pt x="29254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274896" y="1580182"/>
                <a:ext cx="468096" cy="405392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7" fill="none" extrusionOk="0">
                    <a:moveTo>
                      <a:pt x="21942" y="1"/>
                    </a:moveTo>
                    <a:lnTo>
                      <a:pt x="7314" y="1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274896" y="1985558"/>
                <a:ext cx="468096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29256" h="25336" fill="none" extrusionOk="0">
                    <a:moveTo>
                      <a:pt x="21942" y="0"/>
                    </a:moveTo>
                    <a:lnTo>
                      <a:pt x="7314" y="0"/>
                    </a:lnTo>
                    <a:lnTo>
                      <a:pt x="0" y="12668"/>
                    </a:lnTo>
                    <a:lnTo>
                      <a:pt x="7314" y="25336"/>
                    </a:lnTo>
                    <a:lnTo>
                      <a:pt x="21942" y="25336"/>
                    </a:lnTo>
                    <a:lnTo>
                      <a:pt x="29256" y="126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22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959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18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52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410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48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994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34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87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067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0548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1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5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128" name="Google Shape;128;p5"/>
            <p:cNvGrpSpPr/>
            <p:nvPr/>
          </p:nvGrpSpPr>
          <p:grpSpPr>
            <a:xfrm flipH="1">
              <a:off x="5831182" y="2927242"/>
              <a:ext cx="3303413" cy="1672498"/>
              <a:chOff x="-6475" y="2302000"/>
              <a:chExt cx="3303413" cy="1866002"/>
            </a:xfrm>
          </p:grpSpPr>
          <p:sp>
            <p:nvSpPr>
              <p:cNvPr id="129" name="Google Shape;129;p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568895" y="3278202"/>
                <a:ext cx="298800" cy="889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7" name="Google Shape;137;p5"/>
            <p:cNvGrpSpPr/>
            <p:nvPr/>
          </p:nvGrpSpPr>
          <p:grpSpPr>
            <a:xfrm>
              <a:off x="-6475" y="2927242"/>
              <a:ext cx="3303413" cy="1672498"/>
              <a:chOff x="-6475" y="2302000"/>
              <a:chExt cx="3303413" cy="1866002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568900" y="3278202"/>
                <a:ext cx="298800" cy="889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47" name="Google Shape;147;p5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5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5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5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5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5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6756884" y="5125048"/>
            <a:ext cx="29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2489901" y="5125048"/>
            <a:ext cx="29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6756884" y="4513500"/>
            <a:ext cx="2945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2489901" y="4513500"/>
            <a:ext cx="2945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6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1213361" y="83529"/>
            <a:ext cx="10345560" cy="6373027"/>
            <a:chOff x="910021" y="62647"/>
            <a:chExt cx="7759170" cy="4779770"/>
          </a:xfrm>
        </p:grpSpPr>
        <p:sp>
          <p:nvSpPr>
            <p:cNvPr id="165" name="Google Shape;165;p5"/>
            <p:cNvSpPr/>
            <p:nvPr/>
          </p:nvSpPr>
          <p:spPr>
            <a:xfrm rot="1771310">
              <a:off x="8255800" y="42713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 rot="1771310">
              <a:off x="1930850" y="1261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 rot="1771310">
              <a:off x="973475" y="4429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949399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0372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9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416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72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878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8C8F-3C69-4AF8-9EFE-820D121A737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259-A4D0-4C1B-89A2-1355BFFCD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7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6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170" name="Google Shape;170;p6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171" name="Google Shape;171;p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189" name="Google Shape;189;p6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6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6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6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6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6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6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6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6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6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6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6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2" name="Google Shape;202;p6"/>
          <p:cNvGrpSpPr/>
          <p:nvPr/>
        </p:nvGrpSpPr>
        <p:grpSpPr>
          <a:xfrm>
            <a:off x="-284972" y="-217970"/>
            <a:ext cx="12609939" cy="5378271"/>
            <a:chOff x="-213729" y="-163478"/>
            <a:chExt cx="9457454" cy="4033703"/>
          </a:xfrm>
        </p:grpSpPr>
        <p:sp>
          <p:nvSpPr>
            <p:cNvPr id="203" name="Google Shape;203;p6"/>
            <p:cNvSpPr/>
            <p:nvPr/>
          </p:nvSpPr>
          <p:spPr>
            <a:xfrm rot="1771310">
              <a:off x="7280225" y="-999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 rot="1771310">
              <a:off x="-150275" y="259501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05" name="Google Shape;205;p6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517074" y="327367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818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7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208" name="Google Shape;208;p7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09" name="Google Shape;209;p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7" name="Google Shape;217;p7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18" name="Google Shape;218;p7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227" name="Google Shape;227;p7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7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7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7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7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7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7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7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7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7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7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7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964433" y="719333"/>
            <a:ext cx="61368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960000" y="2318533"/>
            <a:ext cx="6136800" cy="2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1" name="Google Shape;241;p7"/>
          <p:cNvGrpSpPr/>
          <p:nvPr/>
        </p:nvGrpSpPr>
        <p:grpSpPr>
          <a:xfrm>
            <a:off x="3157062" y="-262204"/>
            <a:ext cx="9417351" cy="6184727"/>
            <a:chOff x="2367796" y="-196653"/>
            <a:chExt cx="7063013" cy="4638545"/>
          </a:xfrm>
        </p:grpSpPr>
        <p:sp>
          <p:nvSpPr>
            <p:cNvPr id="242" name="Google Shape;242;p7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7"/>
            <p:cNvSpPr/>
            <p:nvPr/>
          </p:nvSpPr>
          <p:spPr>
            <a:xfrm rot="1771310">
              <a:off x="8643475" y="40285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44" name="Google Shape;244;p7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-2524089">
              <a:off x="8597923" y="931801"/>
              <a:ext cx="726650" cy="596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7"/>
          <p:cNvSpPr/>
          <p:nvPr/>
        </p:nvSpPr>
        <p:spPr>
          <a:xfrm rot="1771233">
            <a:off x="7174500" y="2088987"/>
            <a:ext cx="4639257" cy="4637655"/>
          </a:xfrm>
          <a:custGeom>
            <a:avLst/>
            <a:gdLst/>
            <a:ahLst/>
            <a:cxnLst/>
            <a:rect l="l" t="t" r="r" b="b"/>
            <a:pathLst>
              <a:path w="36610" h="36610" extrusionOk="0">
                <a:moveTo>
                  <a:pt x="36609" y="21428"/>
                </a:moveTo>
                <a:lnTo>
                  <a:pt x="36609" y="15183"/>
                </a:lnTo>
                <a:lnTo>
                  <a:pt x="32092" y="15183"/>
                </a:lnTo>
                <a:cubicBezTo>
                  <a:pt x="31732" y="13592"/>
                  <a:pt x="31102" y="12105"/>
                  <a:pt x="30257" y="10768"/>
                </a:cubicBezTo>
                <a:lnTo>
                  <a:pt x="33456" y="7569"/>
                </a:lnTo>
                <a:lnTo>
                  <a:pt x="29041" y="3154"/>
                </a:lnTo>
                <a:lnTo>
                  <a:pt x="25842" y="6353"/>
                </a:lnTo>
                <a:cubicBezTo>
                  <a:pt x="24505" y="5508"/>
                  <a:pt x="23019" y="4878"/>
                  <a:pt x="21427" y="4519"/>
                </a:cubicBezTo>
                <a:lnTo>
                  <a:pt x="21427" y="1"/>
                </a:lnTo>
                <a:lnTo>
                  <a:pt x="15183" y="1"/>
                </a:lnTo>
                <a:lnTo>
                  <a:pt x="15183" y="4519"/>
                </a:lnTo>
                <a:cubicBezTo>
                  <a:pt x="13591" y="4878"/>
                  <a:pt x="12105" y="5508"/>
                  <a:pt x="10768" y="6353"/>
                </a:cubicBezTo>
                <a:lnTo>
                  <a:pt x="7569" y="3154"/>
                </a:lnTo>
                <a:lnTo>
                  <a:pt x="3154" y="7569"/>
                </a:lnTo>
                <a:lnTo>
                  <a:pt x="6353" y="10768"/>
                </a:lnTo>
                <a:cubicBezTo>
                  <a:pt x="5508" y="12105"/>
                  <a:pt x="4878" y="13592"/>
                  <a:pt x="4519" y="15183"/>
                </a:cubicBezTo>
                <a:lnTo>
                  <a:pt x="1" y="15183"/>
                </a:lnTo>
                <a:lnTo>
                  <a:pt x="1" y="21428"/>
                </a:lnTo>
                <a:lnTo>
                  <a:pt x="4519" y="21428"/>
                </a:lnTo>
                <a:cubicBezTo>
                  <a:pt x="4878" y="23019"/>
                  <a:pt x="5508" y="24505"/>
                  <a:pt x="6353" y="25843"/>
                </a:cubicBezTo>
                <a:lnTo>
                  <a:pt x="3154" y="29042"/>
                </a:lnTo>
                <a:lnTo>
                  <a:pt x="7569" y="33457"/>
                </a:lnTo>
                <a:lnTo>
                  <a:pt x="10768" y="30258"/>
                </a:lnTo>
                <a:cubicBezTo>
                  <a:pt x="12105" y="31103"/>
                  <a:pt x="13591" y="31732"/>
                  <a:pt x="15183" y="32092"/>
                </a:cubicBezTo>
                <a:lnTo>
                  <a:pt x="15183" y="36610"/>
                </a:lnTo>
                <a:lnTo>
                  <a:pt x="21427" y="36610"/>
                </a:lnTo>
                <a:lnTo>
                  <a:pt x="21427" y="32092"/>
                </a:lnTo>
                <a:cubicBezTo>
                  <a:pt x="23019" y="31732"/>
                  <a:pt x="24505" y="31103"/>
                  <a:pt x="25842" y="30258"/>
                </a:cubicBezTo>
                <a:lnTo>
                  <a:pt x="29041" y="33457"/>
                </a:lnTo>
                <a:lnTo>
                  <a:pt x="33456" y="29042"/>
                </a:lnTo>
                <a:lnTo>
                  <a:pt x="30257" y="25843"/>
                </a:lnTo>
                <a:cubicBezTo>
                  <a:pt x="31102" y="24505"/>
                  <a:pt x="31732" y="23019"/>
                  <a:pt x="32092" y="21428"/>
                </a:cubicBezTo>
                <a:close/>
                <a:moveTo>
                  <a:pt x="19650" y="25059"/>
                </a:moveTo>
                <a:cubicBezTo>
                  <a:pt x="14803" y="25978"/>
                  <a:pt x="10633" y="21808"/>
                  <a:pt x="11551" y="16960"/>
                </a:cubicBezTo>
                <a:cubicBezTo>
                  <a:pt x="12064" y="14251"/>
                  <a:pt x="14249" y="12066"/>
                  <a:pt x="16958" y="11551"/>
                </a:cubicBezTo>
                <a:cubicBezTo>
                  <a:pt x="21805" y="10631"/>
                  <a:pt x="25980" y="14805"/>
                  <a:pt x="25059" y="19653"/>
                </a:cubicBezTo>
                <a:cubicBezTo>
                  <a:pt x="24546" y="22362"/>
                  <a:pt x="22359" y="24546"/>
                  <a:pt x="19650" y="25059"/>
                </a:cubicBezTo>
                <a:close/>
              </a:path>
            </a:pathLst>
          </a:custGeom>
          <a:solidFill>
            <a:srgbClr val="A4ABD7">
              <a:alpha val="256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212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8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248" name="Google Shape;248;p8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49" name="Google Shape;249;p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7" name="Google Shape;257;p8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58" name="Google Shape;258;p8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6" name="Google Shape;266;p8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267" name="Google Shape;267;p8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8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8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8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8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8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8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8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8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8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8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8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9" name="Google Shape;279;p8"/>
          <p:cNvSpPr txBox="1">
            <a:spLocks noGrp="1"/>
          </p:cNvSpPr>
          <p:nvPr>
            <p:ph type="title"/>
          </p:nvPr>
        </p:nvSpPr>
        <p:spPr>
          <a:xfrm>
            <a:off x="959984" y="1005751"/>
            <a:ext cx="7730000" cy="3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80" name="Google Shape;280;p8"/>
          <p:cNvGrpSpPr/>
          <p:nvPr/>
        </p:nvGrpSpPr>
        <p:grpSpPr>
          <a:xfrm>
            <a:off x="88299" y="-293937"/>
            <a:ext cx="8109756" cy="6750493"/>
            <a:chOff x="66224" y="-220453"/>
            <a:chExt cx="6082317" cy="5062870"/>
          </a:xfrm>
        </p:grpSpPr>
        <p:sp>
          <p:nvSpPr>
            <p:cNvPr id="281" name="Google Shape;281;p8"/>
            <p:cNvSpPr/>
            <p:nvPr/>
          </p:nvSpPr>
          <p:spPr>
            <a:xfrm rot="1771310">
              <a:off x="5735150" y="-1569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8"/>
            <p:cNvSpPr/>
            <p:nvPr/>
          </p:nvSpPr>
          <p:spPr>
            <a:xfrm rot="1771310">
              <a:off x="4397025" y="44290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 rot="1771310">
              <a:off x="306600" y="264988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84" name="Google Shape;284;p8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66224" y="27645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922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-8633" y="3902989"/>
            <a:ext cx="12333600" cy="2973291"/>
            <a:chOff x="-6475" y="2927242"/>
            <a:chExt cx="9250200" cy="2229968"/>
          </a:xfrm>
        </p:grpSpPr>
        <p:grpSp>
          <p:nvGrpSpPr>
            <p:cNvPr id="287" name="Google Shape;287;p9"/>
            <p:cNvGrpSpPr/>
            <p:nvPr/>
          </p:nvGrpSpPr>
          <p:grpSpPr>
            <a:xfrm flipH="1">
              <a:off x="5831182" y="2927242"/>
              <a:ext cx="3303413" cy="1672406"/>
              <a:chOff x="-6475" y="2302000"/>
              <a:chExt cx="3303413" cy="1865900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6" name="Google Shape;296;p9"/>
            <p:cNvGrpSpPr/>
            <p:nvPr/>
          </p:nvGrpSpPr>
          <p:grpSpPr>
            <a:xfrm>
              <a:off x="-6475" y="2927242"/>
              <a:ext cx="3303413" cy="1672406"/>
              <a:chOff x="-6475" y="2302000"/>
              <a:chExt cx="3303413" cy="1865900"/>
            </a:xfrm>
          </p:grpSpPr>
          <p:sp>
            <p:nvSpPr>
              <p:cNvPr id="297" name="Google Shape;297;p9"/>
              <p:cNvSpPr/>
              <p:nvPr/>
            </p:nvSpPr>
            <p:spPr>
              <a:xfrm>
                <a:off x="-6475" y="2302000"/>
                <a:ext cx="298800" cy="18657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422755" y="2999625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851986" y="2740800"/>
                <a:ext cx="298800" cy="14271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1281216" y="2999500"/>
                <a:ext cx="298800" cy="11682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1710446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2139677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2568907" y="2528400"/>
                <a:ext cx="298800" cy="16395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2998138" y="3653050"/>
                <a:ext cx="298800" cy="514800"/>
              </a:xfrm>
              <a:prstGeom prst="rect">
                <a:avLst/>
              </a:prstGeom>
              <a:solidFill>
                <a:srgbClr val="A4ABD7">
                  <a:alpha val="47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5" name="Google Shape;305;p9"/>
            <p:cNvGrpSpPr/>
            <p:nvPr/>
          </p:nvGrpSpPr>
          <p:grpSpPr>
            <a:xfrm>
              <a:off x="-6475" y="4609669"/>
              <a:ext cx="9250200" cy="547540"/>
              <a:chOff x="-6475" y="4167900"/>
              <a:chExt cx="9250200" cy="988875"/>
            </a:xfrm>
          </p:grpSpPr>
          <p:cxnSp>
            <p:nvCxnSpPr>
              <p:cNvPr id="306" name="Google Shape;306;p9"/>
              <p:cNvCxnSpPr/>
              <p:nvPr/>
            </p:nvCxnSpPr>
            <p:spPr>
              <a:xfrm>
                <a:off x="2550" y="4167900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9"/>
              <p:cNvCxnSpPr/>
              <p:nvPr/>
            </p:nvCxnSpPr>
            <p:spPr>
              <a:xfrm>
                <a:off x="2550" y="4338618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>
                <a:off x="2550" y="4566243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>
                <a:off x="2550" y="4850774"/>
                <a:ext cx="913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rot="10800000" flipH="1">
                <a:off x="-647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9"/>
              <p:cNvCxnSpPr/>
              <p:nvPr/>
            </p:nvCxnSpPr>
            <p:spPr>
              <a:xfrm rot="10800000" flipH="1">
                <a:off x="1514439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9"/>
              <p:cNvCxnSpPr/>
              <p:nvPr/>
            </p:nvCxnSpPr>
            <p:spPr>
              <a:xfrm rot="10800000" flipH="1">
                <a:off x="2941154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9"/>
              <p:cNvCxnSpPr/>
              <p:nvPr/>
            </p:nvCxnSpPr>
            <p:spPr>
              <a:xfrm rot="10800000">
                <a:off x="4140768" y="4168414"/>
                <a:ext cx="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9"/>
              <p:cNvCxnSpPr/>
              <p:nvPr/>
            </p:nvCxnSpPr>
            <p:spPr>
              <a:xfrm rot="10800000">
                <a:off x="8604125" y="4167973"/>
                <a:ext cx="639600" cy="82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9"/>
              <p:cNvCxnSpPr/>
              <p:nvPr/>
            </p:nvCxnSpPr>
            <p:spPr>
              <a:xfrm rot="10800000">
                <a:off x="7177411" y="4168114"/>
                <a:ext cx="545400" cy="9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9"/>
              <p:cNvCxnSpPr/>
              <p:nvPr/>
            </p:nvCxnSpPr>
            <p:spPr>
              <a:xfrm rot="10800000">
                <a:off x="5977796" y="4167975"/>
                <a:ext cx="318300" cy="98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9"/>
              <p:cNvCxnSpPr/>
              <p:nvPr/>
            </p:nvCxnSpPr>
            <p:spPr>
              <a:xfrm rot="10800000">
                <a:off x="5022082" y="4168100"/>
                <a:ext cx="74400" cy="9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950967" y="1963600"/>
            <a:ext cx="5945200" cy="18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1182012" y="3974033"/>
            <a:ext cx="57140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1440813" y="-262204"/>
            <a:ext cx="10603023" cy="6847527"/>
            <a:chOff x="1080609" y="-196653"/>
            <a:chExt cx="7952267" cy="5135645"/>
          </a:xfrm>
        </p:grpSpPr>
        <p:sp>
          <p:nvSpPr>
            <p:cNvPr id="321" name="Google Shape;321;p9"/>
            <p:cNvSpPr/>
            <p:nvPr/>
          </p:nvSpPr>
          <p:spPr>
            <a:xfrm rot="1771310">
              <a:off x="8255800" y="-5556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9"/>
            <p:cNvSpPr/>
            <p:nvPr/>
          </p:nvSpPr>
          <p:spPr>
            <a:xfrm rot="1771310">
              <a:off x="2431250" y="-133137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9"/>
            <p:cNvSpPr/>
            <p:nvPr/>
          </p:nvSpPr>
          <p:spPr>
            <a:xfrm rot="1771310">
              <a:off x="1144063" y="45256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324" name="Google Shape;324;p9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306224" y="1180952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264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7784000" cy="15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27" name="Google Shape;327;p10"/>
          <p:cNvGrpSpPr/>
          <p:nvPr/>
        </p:nvGrpSpPr>
        <p:grpSpPr>
          <a:xfrm>
            <a:off x="97962" y="-314171"/>
            <a:ext cx="11627505" cy="7172160"/>
            <a:chOff x="73471" y="-235628"/>
            <a:chExt cx="8720629" cy="5379120"/>
          </a:xfrm>
        </p:grpSpPr>
        <p:sp>
          <p:nvSpPr>
            <p:cNvPr id="328" name="Google Shape;328;p10"/>
            <p:cNvSpPr/>
            <p:nvPr/>
          </p:nvSpPr>
          <p:spPr>
            <a:xfrm rot="1771310">
              <a:off x="136925" y="2276476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0"/>
            <p:cNvSpPr/>
            <p:nvPr/>
          </p:nvSpPr>
          <p:spPr>
            <a:xfrm rot="1771310">
              <a:off x="5907475" y="-172112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A4ABD7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0"/>
            <p:cNvSpPr/>
            <p:nvPr/>
          </p:nvSpPr>
          <p:spPr>
            <a:xfrm rot="1771310">
              <a:off x="3415400" y="4730163"/>
              <a:ext cx="349937" cy="349812"/>
            </a:xfrm>
            <a:custGeom>
              <a:avLst/>
              <a:gdLst/>
              <a:ahLst/>
              <a:cxnLst/>
              <a:rect l="l" t="t" r="r" b="b"/>
              <a:pathLst>
                <a:path w="36610" h="36610" extrusionOk="0">
                  <a:moveTo>
                    <a:pt x="36609" y="21428"/>
                  </a:moveTo>
                  <a:lnTo>
                    <a:pt x="36609" y="15183"/>
                  </a:lnTo>
                  <a:lnTo>
                    <a:pt x="32092" y="15183"/>
                  </a:lnTo>
                  <a:cubicBezTo>
                    <a:pt x="31732" y="13592"/>
                    <a:pt x="31102" y="12105"/>
                    <a:pt x="30257" y="10768"/>
                  </a:cubicBezTo>
                  <a:lnTo>
                    <a:pt x="33456" y="7569"/>
                  </a:lnTo>
                  <a:lnTo>
                    <a:pt x="29041" y="3154"/>
                  </a:lnTo>
                  <a:lnTo>
                    <a:pt x="25842" y="6353"/>
                  </a:lnTo>
                  <a:cubicBezTo>
                    <a:pt x="24505" y="5508"/>
                    <a:pt x="23019" y="4878"/>
                    <a:pt x="21427" y="4519"/>
                  </a:cubicBezTo>
                  <a:lnTo>
                    <a:pt x="21427" y="1"/>
                  </a:lnTo>
                  <a:lnTo>
                    <a:pt x="15183" y="1"/>
                  </a:lnTo>
                  <a:lnTo>
                    <a:pt x="15183" y="4519"/>
                  </a:lnTo>
                  <a:cubicBezTo>
                    <a:pt x="13591" y="4878"/>
                    <a:pt x="12105" y="5508"/>
                    <a:pt x="10768" y="6353"/>
                  </a:cubicBezTo>
                  <a:lnTo>
                    <a:pt x="7569" y="3154"/>
                  </a:lnTo>
                  <a:lnTo>
                    <a:pt x="3154" y="7569"/>
                  </a:lnTo>
                  <a:lnTo>
                    <a:pt x="6353" y="10768"/>
                  </a:lnTo>
                  <a:cubicBezTo>
                    <a:pt x="5508" y="12105"/>
                    <a:pt x="4878" y="13592"/>
                    <a:pt x="4519" y="15183"/>
                  </a:cubicBezTo>
                  <a:lnTo>
                    <a:pt x="1" y="15183"/>
                  </a:lnTo>
                  <a:lnTo>
                    <a:pt x="1" y="21428"/>
                  </a:lnTo>
                  <a:lnTo>
                    <a:pt x="4519" y="21428"/>
                  </a:lnTo>
                  <a:cubicBezTo>
                    <a:pt x="4878" y="23019"/>
                    <a:pt x="5508" y="24505"/>
                    <a:pt x="6353" y="25843"/>
                  </a:cubicBezTo>
                  <a:lnTo>
                    <a:pt x="3154" y="29042"/>
                  </a:lnTo>
                  <a:lnTo>
                    <a:pt x="7569" y="33457"/>
                  </a:lnTo>
                  <a:lnTo>
                    <a:pt x="10768" y="30258"/>
                  </a:lnTo>
                  <a:cubicBezTo>
                    <a:pt x="12105" y="31103"/>
                    <a:pt x="13591" y="31732"/>
                    <a:pt x="15183" y="32092"/>
                  </a:cubicBezTo>
                  <a:lnTo>
                    <a:pt x="15183" y="36610"/>
                  </a:lnTo>
                  <a:lnTo>
                    <a:pt x="21427" y="36610"/>
                  </a:lnTo>
                  <a:lnTo>
                    <a:pt x="21427" y="32092"/>
                  </a:lnTo>
                  <a:cubicBezTo>
                    <a:pt x="23019" y="31732"/>
                    <a:pt x="24505" y="31103"/>
                    <a:pt x="25842" y="30258"/>
                  </a:cubicBezTo>
                  <a:lnTo>
                    <a:pt x="29041" y="33457"/>
                  </a:lnTo>
                  <a:lnTo>
                    <a:pt x="33456" y="29042"/>
                  </a:lnTo>
                  <a:lnTo>
                    <a:pt x="30257" y="25843"/>
                  </a:lnTo>
                  <a:cubicBezTo>
                    <a:pt x="31102" y="24505"/>
                    <a:pt x="31732" y="23019"/>
                    <a:pt x="32092" y="21428"/>
                  </a:cubicBezTo>
                  <a:close/>
                  <a:moveTo>
                    <a:pt x="19650" y="25059"/>
                  </a:moveTo>
                  <a:cubicBezTo>
                    <a:pt x="14803" y="25978"/>
                    <a:pt x="10633" y="21808"/>
                    <a:pt x="11551" y="16960"/>
                  </a:cubicBezTo>
                  <a:cubicBezTo>
                    <a:pt x="12064" y="14251"/>
                    <a:pt x="14249" y="12066"/>
                    <a:pt x="16958" y="11551"/>
                  </a:cubicBezTo>
                  <a:cubicBezTo>
                    <a:pt x="21805" y="10631"/>
                    <a:pt x="25980" y="14805"/>
                    <a:pt x="25059" y="19653"/>
                  </a:cubicBezTo>
                  <a:cubicBezTo>
                    <a:pt x="24546" y="22362"/>
                    <a:pt x="22359" y="24546"/>
                    <a:pt x="19650" y="25059"/>
                  </a:cubicBezTo>
                  <a:close/>
                </a:path>
              </a:pathLst>
            </a:custGeom>
            <a:solidFill>
              <a:srgbClr val="FFFFFF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331" name="Google Shape;331;p10"/>
            <p:cNvPicPr preferRelativeResize="0"/>
            <p:nvPr/>
          </p:nvPicPr>
          <p:blipFill rotWithShape="1">
            <a:blip r:embed="rId2">
              <a:alphaModFix/>
            </a:blip>
            <a:srcRect l="28959" t="12546" r="12546" b="12546"/>
            <a:stretch/>
          </p:blipFill>
          <p:spPr>
            <a:xfrm rot="10800000">
              <a:off x="8067449" y="241227"/>
              <a:ext cx="726651" cy="5965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826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04859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65" name="Google Shape;1065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711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3419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3B850E-C369-5740-B9A8-324BA052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8AE31-27A3-07DB-EA16-5E8DA5F400D1}"/>
              </a:ext>
            </a:extLst>
          </p:cNvPr>
          <p:cNvSpPr txBox="1"/>
          <p:nvPr/>
        </p:nvSpPr>
        <p:spPr>
          <a:xfrm>
            <a:off x="133350" y="3267075"/>
            <a:ext cx="5838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    </a:t>
            </a:r>
          </a:p>
          <a:p>
            <a:r>
              <a:rPr lang="en-IN" sz="3600" dirty="0">
                <a:solidFill>
                  <a:srgbClr val="00B0F0"/>
                </a:solidFill>
              </a:rPr>
              <a:t>     Saroj Kumar Pati</a:t>
            </a:r>
          </a:p>
          <a:p>
            <a:r>
              <a:rPr lang="en-IN" sz="3600" dirty="0">
                <a:solidFill>
                  <a:srgbClr val="00B0F0"/>
                </a:solidFill>
              </a:rPr>
              <a:t>     Trilochan Sahoo</a:t>
            </a:r>
          </a:p>
          <a:p>
            <a:r>
              <a:rPr lang="en-IN" sz="3600" dirty="0">
                <a:solidFill>
                  <a:srgbClr val="00B0F0"/>
                </a:solidFill>
              </a:rPr>
              <a:t>	  Guided By:-</a:t>
            </a:r>
          </a:p>
          <a:p>
            <a:r>
              <a:rPr lang="en-IN" sz="3600" b="0" i="0" dirty="0">
                <a:solidFill>
                  <a:srgbClr val="00B0F0"/>
                </a:solidFill>
                <a:effectLst/>
                <a:latin typeface="Poppins" panose="00000500000000000000" pitchFamily="2" charset="0"/>
              </a:rPr>
              <a:t> Miss Anindita Jena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A472-A635-F865-582D-253B3D9698BC}"/>
              </a:ext>
            </a:extLst>
          </p:cNvPr>
          <p:cNvSpPr txBox="1"/>
          <p:nvPr/>
        </p:nvSpPr>
        <p:spPr>
          <a:xfrm>
            <a:off x="3362325" y="180976"/>
            <a:ext cx="63912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b="1" i="0" dirty="0">
                <a:solidFill>
                  <a:srgbClr val="FF0000"/>
                </a:solidFill>
                <a:effectLst/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stroke prediction</a:t>
            </a:r>
          </a:p>
        </p:txBody>
      </p:sp>
    </p:spTree>
    <p:extLst>
      <p:ext uri="{BB962C8B-B14F-4D97-AF65-F5344CB8AC3E}">
        <p14:creationId xmlns:p14="http://schemas.microsoft.com/office/powerpoint/2010/main" val="85767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5F4F4-28FC-2867-5A80-6E1BB1BB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6" y="0"/>
            <a:ext cx="114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8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873FE-2302-9A86-8C3F-2F409868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7CE98-E732-8CBE-455D-964B5DD7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99" y="0"/>
            <a:ext cx="815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7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D7647-2408-FD66-9BC1-078D1188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3" y="0"/>
            <a:ext cx="11100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F36DAF-5016-EF81-0F12-14CB7106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55"/>
            <a:ext cx="12192000" cy="63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6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9792C-07BA-E2A4-EFEC-6177AAA6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275"/>
            <a:ext cx="121920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0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D075F-4E0D-914F-3087-4D535197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24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2DB3F-121B-7FAF-B0C9-43C33D40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9401"/>
            <a:ext cx="12192000" cy="39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D33F48-8995-BE62-970D-529706CB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53027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A39C5D-A005-7739-A260-6126960F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95425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BDB1E710-73F3-7EEE-22F3-948098DE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97988"/>
            <a:ext cx="27432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Model: Logistic Regression Validation Accuracy: 0.9480651731160896 Training Accuracy: 0.9600203717850777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C4ADABB-1EFB-09AD-A8CF-81E4C2F6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180528"/>
            <a:ext cx="26725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Model: Decision Tree Classifier Validation Accuracy: 0.905295315682281 Training Accuracy: 1.0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6489205-A7EE-A96F-C000-61CC055A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65103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C7F993B-9D6E-534A-437C-83344A68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4010025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1901A0A3-3667-2A7B-AA49-B8F377A1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199" y="356406"/>
            <a:ext cx="33528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Model: Random Forest Validation Accuracy: 0.9470468431771895 Training Accuracy: 1.0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DFC48E3F-7A02-2714-C8E6-CD3E63BA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76" y="1390650"/>
            <a:ext cx="357493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60721D90-753D-B0C2-20FB-B7C4DDBA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375" y="3979703"/>
            <a:ext cx="3216575" cy="279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4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5E76B3-28C9-9505-409E-9884CF1E8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44" y="71347"/>
            <a:ext cx="267796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Model: Linear Discriminant Analyzer Validation Accuracy: 0.9419551934826884 Training Accuracy: 0.9567099567099567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8C18ED1-6683-6A68-E052-76C6E83F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75" y="1395322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38B85DA-37AF-76FE-60E0-5389847A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" y="4123232"/>
            <a:ext cx="32032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80EC381-D945-521B-55A6-D565923CF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60" y="256013"/>
            <a:ext cx="19323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Model: Ada Boost Validation Accuracy: 0.9480651731160896 Training Accuracy: 0.9607843137254902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EF492FD-05A2-3618-DDE2-115A728F5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11" y="1447222"/>
            <a:ext cx="312456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8F726DE-8AE3-8D48-D9B7-0ADCCFDD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60" y="4363052"/>
            <a:ext cx="3124561" cy="21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39AB1B7B-1ABF-5F7F-BF97-58681069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853" y="317569"/>
            <a:ext cx="301259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Model: KNN Validation Accuracy: 0.9490835030549898 Training Accuracy: 0.9615482556659027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1" name="Picture 13">
            <a:extLst>
              <a:ext uri="{FF2B5EF4-FFF2-40B4-BE49-F238E27FC236}">
                <a16:creationId xmlns:a16="http://schemas.microsoft.com/office/drawing/2014/main" id="{FB09A9EC-6F63-A7D6-19C9-DBB76229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1299158"/>
            <a:ext cx="364537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A46E2BFB-42A4-ED0F-E33F-0346561D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4123232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3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7805116-72BB-800F-C00B-026546DB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71" y="207214"/>
            <a:ext cx="414067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Model: Support Vector Classifier Validation Accuracy: 0.9480651731160896 Training Accuracy: 0.9602750190985485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BD101313-ED43-E427-B14A-A5D967E8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6" y="1396488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9A0C18CA-7362-0C80-812B-ADB38EFA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0050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B4FEA48F-6DBE-FED1-FC7C-60127189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375" y="207214"/>
            <a:ext cx="398145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Model: XG Boost Validation Accuracy: 0.9439918533604889 Training Accuracy: 0.9982174688057041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2EC3F6DE-014C-7D6C-54E1-E5374B40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75" y="1192099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6446FB3-2720-AFDB-BA44-E3732042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75" y="403491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2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558AE-CAEF-EC07-CF97-066976D3244F}"/>
              </a:ext>
            </a:extLst>
          </p:cNvPr>
          <p:cNvSpPr txBox="1"/>
          <p:nvPr/>
        </p:nvSpPr>
        <p:spPr>
          <a:xfrm>
            <a:off x="92869" y="2867710"/>
            <a:ext cx="114871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Library</a:t>
            </a:r>
          </a:p>
          <a:p>
            <a:endParaRPr lang="en-IN" sz="1600" dirty="0"/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PANDAS</a:t>
            </a:r>
          </a:p>
          <a:p>
            <a:pPr marL="457200" indent="-457200">
              <a:buFont typeface="+mj-lt"/>
              <a:buAutoNum type="arabicPeriod"/>
            </a:pPr>
            <a:endParaRPr lang="en-IN" sz="1600" dirty="0"/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NUMPY</a:t>
            </a:r>
          </a:p>
          <a:p>
            <a:pPr marL="457200" indent="-457200">
              <a:buFont typeface="+mj-lt"/>
              <a:buAutoNum type="arabicPeriod"/>
            </a:pPr>
            <a:endParaRPr lang="en-IN" sz="1600" dirty="0"/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MATPLOTLIB</a:t>
            </a:r>
          </a:p>
          <a:p>
            <a:pPr marL="457200" indent="-457200">
              <a:buFont typeface="+mj-lt"/>
              <a:buAutoNum type="arabicPeriod"/>
            </a:pPr>
            <a:endParaRPr lang="en-IN" sz="1600" dirty="0"/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SEABORN</a:t>
            </a:r>
          </a:p>
          <a:p>
            <a:pPr marL="457200" indent="-457200">
              <a:buFont typeface="+mj-lt"/>
              <a:buAutoNum type="arabicPeriod"/>
            </a:pPr>
            <a:endParaRPr lang="en-IN" sz="1600" dirty="0"/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PLOTLY</a:t>
            </a:r>
          </a:p>
          <a:p>
            <a:pPr marL="457200" indent="-457200">
              <a:buFont typeface="+mj-lt"/>
              <a:buAutoNum type="arabicPeriod"/>
            </a:pPr>
            <a:endParaRPr lang="en-IN" sz="1600" dirty="0"/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SKLEARN</a:t>
            </a:r>
          </a:p>
          <a:p>
            <a:pPr marL="457200" indent="-457200">
              <a:buFont typeface="+mj-lt"/>
              <a:buAutoNum type="arabicPeriod"/>
            </a:pPr>
            <a:endParaRPr lang="en-IN" sz="1600" dirty="0"/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XGBOOST</a:t>
            </a:r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2B237-46D6-A762-577A-B70164B7331E}"/>
              </a:ext>
            </a:extLst>
          </p:cNvPr>
          <p:cNvSpPr txBox="1"/>
          <p:nvPr/>
        </p:nvSpPr>
        <p:spPr>
          <a:xfrm>
            <a:off x="92869" y="1252418"/>
            <a:ext cx="12006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/>
              <a:t>Stroke Prediction our top priority in this health problem is to identify patients with a stroke. According to the World Health Organization (WHO) stroke is the 2nd leading cause of death globally, responsible for approximately 11% of total deaths. This dataset is used to predict whether a patient is likely to get stroke based on the input parameters like gender, age, various diseases, and smoking status. </a:t>
            </a:r>
            <a:r>
              <a:rPr lang="en-IN" sz="1800" dirty="0" err="1"/>
              <a:t>Fach</a:t>
            </a:r>
            <a:r>
              <a:rPr lang="en-IN" sz="1800" dirty="0"/>
              <a:t> row in the data provides </a:t>
            </a:r>
            <a:r>
              <a:rPr lang="en-IN" sz="1800" dirty="0" err="1"/>
              <a:t>relavant</a:t>
            </a:r>
            <a:r>
              <a:rPr lang="en-IN" sz="1800" dirty="0"/>
              <a:t> information about the patient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72F33-C894-FEFC-0A33-B0232653CC8F}"/>
              </a:ext>
            </a:extLst>
          </p:cNvPr>
          <p:cNvSpPr txBox="1"/>
          <p:nvPr/>
        </p:nvSpPr>
        <p:spPr>
          <a:xfrm>
            <a:off x="92869" y="323850"/>
            <a:ext cx="275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4172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C714D2-8276-EA83-DAFA-C4B80BB34FB3}"/>
              </a:ext>
            </a:extLst>
          </p:cNvPr>
          <p:cNvSpPr txBox="1"/>
          <p:nvPr/>
        </p:nvSpPr>
        <p:spPr>
          <a:xfrm>
            <a:off x="138023" y="204433"/>
            <a:ext cx="6107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 = (12, 6))</a:t>
            </a:r>
          </a:p>
          <a:p>
            <a:r>
              <a:rPr lang="en-IN" dirty="0" err="1"/>
              <a:t>sns.barplot</a:t>
            </a:r>
            <a:r>
              <a:rPr lang="en-IN" dirty="0"/>
              <a:t>(x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models_score</a:t>
            </a:r>
            <a:r>
              <a:rPr lang="en-IN" dirty="0"/>
              <a:t>)[:, 0], y=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models_score</a:t>
            </a:r>
            <a:r>
              <a:rPr lang="en-IN" dirty="0"/>
              <a:t>)[:, 1].</a:t>
            </a:r>
            <a:r>
              <a:rPr lang="en-IN" dirty="0" err="1"/>
              <a:t>astype</a:t>
            </a:r>
            <a:r>
              <a:rPr lang="en-IN" dirty="0"/>
              <a:t>('float64'))</a:t>
            </a:r>
          </a:p>
          <a:p>
            <a:r>
              <a:rPr lang="en-IN" dirty="0" err="1"/>
              <a:t>plt.xticks</a:t>
            </a:r>
            <a:r>
              <a:rPr lang="en-IN" dirty="0"/>
              <a:t>(rotation = 45);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7E96BC-0D4D-F777-EBF2-219F19BFD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5" y="1688620"/>
            <a:ext cx="12401550" cy="51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5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05DEA-DC13-7663-7CCA-F404039B2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36303-B8B1-31E0-6DE2-93B88F8F921A}"/>
              </a:ext>
            </a:extLst>
          </p:cNvPr>
          <p:cNvSpPr txBox="1"/>
          <p:nvPr/>
        </p:nvSpPr>
        <p:spPr>
          <a:xfrm>
            <a:off x="0" y="25360"/>
            <a:ext cx="12192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ATTRIBUTE INFORMATION</a:t>
            </a:r>
          </a:p>
          <a:p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Id: </a:t>
            </a:r>
            <a:r>
              <a:rPr lang="en-IN" dirty="0"/>
              <a:t>unique identifier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1800" b="1" dirty="0"/>
              <a:t>Gender: </a:t>
            </a:r>
            <a:r>
              <a:rPr lang="en-IN" dirty="0"/>
              <a:t>"Male", "female" or "other"3</a:t>
            </a:r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1800" b="1" dirty="0"/>
              <a:t>Age : </a:t>
            </a:r>
            <a:r>
              <a:rPr lang="en-IN" dirty="0"/>
              <a:t>age of the patient</a:t>
            </a:r>
            <a:endParaRPr lang="en-IN" sz="1800" b="1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 Hypertension:</a:t>
            </a:r>
            <a:r>
              <a:rPr lang="en-IN" dirty="0"/>
              <a:t>0 if the patient doesn't have hypertension, 1 if the patient has hypertension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1800" b="1" dirty="0"/>
              <a:t>Heart disease:</a:t>
            </a:r>
            <a:r>
              <a:rPr lang="en-IN" dirty="0"/>
              <a:t> 0 if the patient doesn't have any heart diseases, 1 if the patient has a heart disease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1800" b="1" dirty="0"/>
              <a:t>Ever married:</a:t>
            </a:r>
            <a:r>
              <a:rPr lang="en-IN" dirty="0"/>
              <a:t> "no" or "yes“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1800" b="1" dirty="0"/>
              <a:t>Work type: </a:t>
            </a:r>
            <a:r>
              <a:rPr lang="en-IN" dirty="0"/>
              <a:t>"children", "</a:t>
            </a:r>
            <a:r>
              <a:rPr lang="en-IN" dirty="0" err="1"/>
              <a:t>govt_jov</a:t>
            </a:r>
            <a:r>
              <a:rPr lang="en-IN" dirty="0"/>
              <a:t>", "</a:t>
            </a:r>
            <a:r>
              <a:rPr lang="en-IN" dirty="0" err="1"/>
              <a:t>never_worked</a:t>
            </a:r>
            <a:r>
              <a:rPr lang="en-IN" dirty="0"/>
              <a:t>", "private" or "self-employed“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 </a:t>
            </a:r>
            <a:r>
              <a:rPr lang="en-IN" sz="1800" b="1" dirty="0" err="1"/>
              <a:t>Residence_type:</a:t>
            </a:r>
            <a:r>
              <a:rPr lang="en-IN" dirty="0" err="1"/>
              <a:t>"rural</a:t>
            </a:r>
            <a:r>
              <a:rPr lang="en-IN" dirty="0"/>
              <a:t>" or "urban“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1800" b="1" dirty="0" err="1"/>
              <a:t>Avg_glucose</a:t>
            </a:r>
            <a:r>
              <a:rPr lang="en-IN" sz="1800" b="1" dirty="0"/>
              <a:t> level:        </a:t>
            </a:r>
            <a:r>
              <a:rPr lang="en-IN" dirty="0"/>
              <a:t>average glucose level in blood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 </a:t>
            </a:r>
            <a:r>
              <a:rPr lang="en-IN" sz="1800" b="1" dirty="0" err="1"/>
              <a:t>Bmi:</a:t>
            </a:r>
            <a:r>
              <a:rPr lang="en-IN" dirty="0" err="1"/>
              <a:t>body</a:t>
            </a:r>
            <a:r>
              <a:rPr lang="en-IN" dirty="0"/>
              <a:t> mass index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1800" b="1" dirty="0"/>
              <a:t>Smoking status:</a:t>
            </a:r>
            <a:r>
              <a:rPr lang="en-IN" dirty="0"/>
              <a:t> "formerly smoked", "never smoked", "smokes" or "unknown"*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 </a:t>
            </a:r>
            <a:r>
              <a:rPr lang="en-IN" sz="1800" b="1" dirty="0"/>
              <a:t>Stroke</a:t>
            </a:r>
            <a:r>
              <a:rPr lang="en-IN" sz="1600" b="1" dirty="0"/>
              <a:t>:</a:t>
            </a:r>
            <a:r>
              <a:rPr lang="en-IN" sz="1600" dirty="0"/>
              <a:t>1 if the patient had a stroke or 0 if not</a:t>
            </a:r>
          </a:p>
          <a:p>
            <a:r>
              <a:rPr lang="en-IN" sz="1600" dirty="0"/>
              <a:t>             note:      "unknown" in smoking status means that the information is unavailable for this </a:t>
            </a:r>
            <a:r>
              <a:rPr lang="en-IN" sz="1600" dirty="0" err="1"/>
              <a:t>patientimport</a:t>
            </a:r>
            <a:r>
              <a:rPr lang="en-IN" sz="1600" dirty="0"/>
              <a:t> libraries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379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13013-2449-0757-D7CE-0D6F0E61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675"/>
            <a:ext cx="12192000" cy="5676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E0632B-5776-BEAA-7F1A-49CB6C025697}"/>
              </a:ext>
            </a:extLst>
          </p:cNvPr>
          <p:cNvSpPr txBox="1"/>
          <p:nvPr/>
        </p:nvSpPr>
        <p:spPr>
          <a:xfrm>
            <a:off x="209550" y="92271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READ THE DATA SET</a:t>
            </a:r>
          </a:p>
        </p:txBody>
      </p:sp>
    </p:spTree>
    <p:extLst>
      <p:ext uri="{BB962C8B-B14F-4D97-AF65-F5344CB8AC3E}">
        <p14:creationId xmlns:p14="http://schemas.microsoft.com/office/powerpoint/2010/main" val="7974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6FE3C-D251-BB78-D9F4-E99908FA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506"/>
            <a:ext cx="12192000" cy="63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0CF9C3-0206-6A09-30BF-57DEBE1E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24"/>
            <a:ext cx="12192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949EB-637F-1E3E-DB22-3C8084E6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914400"/>
            <a:ext cx="11410813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9A678-5A26-BCFD-5E5B-9F87E0C5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757"/>
            <a:ext cx="12192000" cy="57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28F26-F3FD-D4A1-6D54-0810DAEB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36047"/>
      </p:ext>
    </p:extLst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7th Grade: Principles of IT, Cybersecurity and Engineering by Slidesgo">
  <a:themeElements>
    <a:clrScheme name="Simple Light">
      <a:dk1>
        <a:srgbClr val="150045"/>
      </a:dk1>
      <a:lt1>
        <a:srgbClr val="FFFFFF"/>
      </a:lt1>
      <a:dk2>
        <a:srgbClr val="A4ABD7"/>
      </a:dk2>
      <a:lt2>
        <a:srgbClr val="E23480"/>
      </a:lt2>
      <a:accent1>
        <a:srgbClr val="6D7396"/>
      </a:accent1>
      <a:accent2>
        <a:srgbClr val="FFA0B8"/>
      </a:accent2>
      <a:accent3>
        <a:srgbClr val="1ECFFF"/>
      </a:accent3>
      <a:accent4>
        <a:srgbClr val="EF8772"/>
      </a:accent4>
      <a:accent5>
        <a:srgbClr val="FFFFFF"/>
      </a:accent5>
      <a:accent6>
        <a:srgbClr val="FFFFFF"/>
      </a:accent6>
      <a:hlink>
        <a:srgbClr val="1500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Elective Subject for Middle School - 7th Grade_ Principles of IT, Cybersecurity and Engineering by Slidesgo</Template>
  <TotalTime>566</TotalTime>
  <Words>449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Arial</vt:lpstr>
      <vt:lpstr>Arial Black</vt:lpstr>
      <vt:lpstr>Barlow</vt:lpstr>
      <vt:lpstr>Barlow Light</vt:lpstr>
      <vt:lpstr>Bebas Neue</vt:lpstr>
      <vt:lpstr>Courier New</vt:lpstr>
      <vt:lpstr>Nunito Light</vt:lpstr>
      <vt:lpstr>Poppins</vt:lpstr>
      <vt:lpstr>Proxima Nova</vt:lpstr>
      <vt:lpstr>Proxima Nova Semibold</vt:lpstr>
      <vt:lpstr>PT Sans</vt:lpstr>
      <vt:lpstr>Secular One</vt:lpstr>
      <vt:lpstr>Trebuchet MS</vt:lpstr>
      <vt:lpstr>Wingdings 3</vt:lpstr>
      <vt:lpstr>STEM Elective Subject for Middle School - 7th Grade: Principles of IT, Cybersecurity and Engineering by Slidesgo</vt:lpstr>
      <vt:lpstr>Slidesgo Final Pages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Trilochan Sahoo</dc:creator>
  <cp:lastModifiedBy>Trilochan Sahoo</cp:lastModifiedBy>
  <cp:revision>14</cp:revision>
  <dcterms:created xsi:type="dcterms:W3CDTF">2022-11-08T18:27:40Z</dcterms:created>
  <dcterms:modified xsi:type="dcterms:W3CDTF">2022-11-14T07:26:54Z</dcterms:modified>
</cp:coreProperties>
</file>