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3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3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9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8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9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B787C-80ED-4936-9BF5-D72B563714FC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F9A7D-F064-4773-BAD3-62E5FABB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4C2771D-CA9C-4F1B-95E2-29D96814C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7" y="2771481"/>
            <a:ext cx="6792418" cy="13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1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50256"/>
            <a:ext cx="6208713" cy="4298800"/>
          </a:xfrm>
        </p:spPr>
      </p:pic>
    </p:spTree>
    <p:extLst>
      <p:ext uri="{BB962C8B-B14F-4D97-AF65-F5344CB8AC3E}">
        <p14:creationId xmlns:p14="http://schemas.microsoft.com/office/powerpoint/2010/main" val="241258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4" y="1315244"/>
            <a:ext cx="4568825" cy="4568825"/>
          </a:xfrm>
        </p:spPr>
      </p:pic>
    </p:spTree>
    <p:extLst>
      <p:ext uri="{BB962C8B-B14F-4D97-AF65-F5344CB8AC3E}">
        <p14:creationId xmlns:p14="http://schemas.microsoft.com/office/powerpoint/2010/main" val="105616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200969"/>
            <a:ext cx="6208713" cy="2797375"/>
          </a:xfrm>
        </p:spPr>
      </p:pic>
    </p:spTree>
    <p:extLst>
      <p:ext uri="{BB962C8B-B14F-4D97-AF65-F5344CB8AC3E}">
        <p14:creationId xmlns:p14="http://schemas.microsoft.com/office/powerpoint/2010/main" val="10138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44" y="1315244"/>
            <a:ext cx="4568825" cy="4568825"/>
          </a:xfrm>
        </p:spPr>
      </p:pic>
    </p:spTree>
    <p:extLst>
      <p:ext uri="{BB962C8B-B14F-4D97-AF65-F5344CB8AC3E}">
        <p14:creationId xmlns:p14="http://schemas.microsoft.com/office/powerpoint/2010/main" val="232667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3" y="2448595"/>
            <a:ext cx="6432507" cy="23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1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Breno Beirigo</dc:creator>
  <cp:lastModifiedBy>Local Administrator</cp:lastModifiedBy>
  <cp:revision>4</cp:revision>
  <dcterms:created xsi:type="dcterms:W3CDTF">2021-06-18T16:28:53Z</dcterms:created>
  <dcterms:modified xsi:type="dcterms:W3CDTF">2021-09-10T13:39:46Z</dcterms:modified>
</cp:coreProperties>
</file>