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9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5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8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9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8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787C-80ED-4936-9BF5-D72B563714FC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4C2771D-CA9C-4F1B-95E2-29D96814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7" y="2771481"/>
            <a:ext cx="6792418" cy="13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1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Breno Beirigo</dc:creator>
  <cp:lastModifiedBy>Breno Beirigo</cp:lastModifiedBy>
  <cp:revision>2</cp:revision>
  <dcterms:created xsi:type="dcterms:W3CDTF">2021-06-18T16:28:53Z</dcterms:created>
  <dcterms:modified xsi:type="dcterms:W3CDTF">2021-06-18T17:14:31Z</dcterms:modified>
</cp:coreProperties>
</file>