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65" r:id="rId6"/>
    <p:sldId id="266" r:id="rId7"/>
    <p:sldId id="267" r:id="rId8"/>
    <p:sldId id="302" r:id="rId9"/>
    <p:sldId id="268" r:id="rId10"/>
    <p:sldId id="294" r:id="rId11"/>
    <p:sldId id="269" r:id="rId12"/>
    <p:sldId id="270" r:id="rId13"/>
    <p:sldId id="271" r:id="rId14"/>
    <p:sldId id="272" r:id="rId15"/>
    <p:sldId id="273" r:id="rId16"/>
    <p:sldId id="274" r:id="rId17"/>
    <p:sldId id="281" r:id="rId18"/>
    <p:sldId id="275" r:id="rId19"/>
    <p:sldId id="278" r:id="rId20"/>
    <p:sldId id="279" r:id="rId21"/>
    <p:sldId id="276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88" r:id="rId31"/>
    <p:sldId id="289" r:id="rId32"/>
    <p:sldId id="290" r:id="rId33"/>
    <p:sldId id="291" r:id="rId34"/>
    <p:sldId id="292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23FC4-9170-44F6-ABED-F6E6C24DC060}" type="doc">
      <dgm:prSet loTypeId="urn:microsoft.com/office/officeart/2005/8/layout/pyramid2" loCatId="pyramid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6BFA73-ABB2-4E23-898B-747C8E7723DC}">
      <dgm:prSet phldrT="[Text]" custT="1"/>
      <dgm:spPr/>
      <dgm:t>
        <a:bodyPr/>
        <a:lstStyle/>
        <a:p>
          <a:r>
            <a:rPr lang="en-IN" sz="2000" dirty="0">
              <a:latin typeface="Verdana" panose="020B0604030504040204" pitchFamily="34" charset="0"/>
              <a:ea typeface="Verdana" panose="020B0604030504040204" pitchFamily="34" charset="0"/>
            </a:rPr>
            <a:t>Introduction to BTR</a:t>
          </a:r>
        </a:p>
      </dgm:t>
    </dgm:pt>
    <dgm:pt modelId="{AB4DA5B0-AD60-4467-BE4A-9CD06A4CD3D7}" type="parTrans" cxnId="{A01BD8E2-679E-484E-B265-C6C08D9A2B0F}">
      <dgm:prSet/>
      <dgm:spPr/>
      <dgm:t>
        <a:bodyPr/>
        <a:lstStyle/>
        <a:p>
          <a:endParaRPr lang="en-IN"/>
        </a:p>
      </dgm:t>
    </dgm:pt>
    <dgm:pt modelId="{8A6E705C-9687-49C2-81E9-B4857E43DAD5}" type="sibTrans" cxnId="{A01BD8E2-679E-484E-B265-C6C08D9A2B0F}">
      <dgm:prSet/>
      <dgm:spPr/>
      <dgm:t>
        <a:bodyPr/>
        <a:lstStyle/>
        <a:p>
          <a:endParaRPr lang="en-IN"/>
        </a:p>
      </dgm:t>
    </dgm:pt>
    <dgm:pt modelId="{79FB4E77-174A-421F-B7D6-A8EF4DABF747}">
      <dgm:prSet phldrT="[Text]" custT="1"/>
      <dgm:spPr/>
      <dgm:t>
        <a:bodyPr/>
        <a:lstStyle/>
        <a:p>
          <a:r>
            <a:rPr lang="en-IN" sz="2000" dirty="0">
              <a:latin typeface="Verdana" panose="020B0604030504040204" pitchFamily="34" charset="0"/>
              <a:ea typeface="Verdana" panose="020B0604030504040204" pitchFamily="34" charset="0"/>
            </a:rPr>
            <a:t>Tools and Technologies</a:t>
          </a:r>
        </a:p>
      </dgm:t>
    </dgm:pt>
    <dgm:pt modelId="{ABC0255D-5716-4EEE-B06B-2FDEC883C633}" type="parTrans" cxnId="{4099A898-E9B5-4F69-A14F-BD43EA3FA49C}">
      <dgm:prSet/>
      <dgm:spPr/>
      <dgm:t>
        <a:bodyPr/>
        <a:lstStyle/>
        <a:p>
          <a:endParaRPr lang="en-IN"/>
        </a:p>
      </dgm:t>
    </dgm:pt>
    <dgm:pt modelId="{42C578D5-67E8-4546-B202-702616C19B34}" type="sibTrans" cxnId="{4099A898-E9B5-4F69-A14F-BD43EA3FA49C}">
      <dgm:prSet/>
      <dgm:spPr/>
      <dgm:t>
        <a:bodyPr/>
        <a:lstStyle/>
        <a:p>
          <a:endParaRPr lang="en-IN"/>
        </a:p>
      </dgm:t>
    </dgm:pt>
    <dgm:pt modelId="{A4508479-7D6D-4FC7-848E-7EA9D6E4CE35}">
      <dgm:prSet phldrT="[Text]" custT="1"/>
      <dgm:spPr/>
      <dgm:t>
        <a:bodyPr/>
        <a:lstStyle/>
        <a:p>
          <a:r>
            <a:rPr lang="en-IN" sz="2000" dirty="0">
              <a:latin typeface="Verdana" panose="020B0604030504040204" pitchFamily="34" charset="0"/>
              <a:ea typeface="Verdana" panose="020B0604030504040204" pitchFamily="34" charset="0"/>
            </a:rPr>
            <a:t>Overview of the project</a:t>
          </a:r>
        </a:p>
      </dgm:t>
    </dgm:pt>
    <dgm:pt modelId="{BFD8776A-7EA2-4843-9D3A-EE1266A19B0D}" type="parTrans" cxnId="{17A86425-27D3-4ED4-8A8C-648D0AF2C2D3}">
      <dgm:prSet/>
      <dgm:spPr/>
      <dgm:t>
        <a:bodyPr/>
        <a:lstStyle/>
        <a:p>
          <a:endParaRPr lang="en-IN"/>
        </a:p>
      </dgm:t>
    </dgm:pt>
    <dgm:pt modelId="{184A8B7A-D6B2-474E-ACD2-38541356C599}" type="sibTrans" cxnId="{17A86425-27D3-4ED4-8A8C-648D0AF2C2D3}">
      <dgm:prSet/>
      <dgm:spPr/>
      <dgm:t>
        <a:bodyPr/>
        <a:lstStyle/>
        <a:p>
          <a:endParaRPr lang="en-IN"/>
        </a:p>
      </dgm:t>
    </dgm:pt>
    <dgm:pt modelId="{07034982-142F-4938-9639-E48B83D5A68C}">
      <dgm:prSet phldrT="[Text]" custT="1"/>
      <dgm:spPr/>
      <dgm:t>
        <a:bodyPr/>
        <a:lstStyle/>
        <a:p>
          <a:r>
            <a:rPr lang="en-IN" sz="2000" dirty="0">
              <a:latin typeface="Verdana" panose="020B0604030504040204" pitchFamily="34" charset="0"/>
              <a:ea typeface="Verdana" panose="020B0604030504040204" pitchFamily="34" charset="0"/>
            </a:rPr>
            <a:t>Process Flow of project</a:t>
          </a:r>
        </a:p>
      </dgm:t>
    </dgm:pt>
    <dgm:pt modelId="{B1EAA56D-DF1A-4F16-8133-59E41CD054A4}" type="parTrans" cxnId="{463A64F9-FD0F-4E11-9F90-AD7D14F2B55A}">
      <dgm:prSet/>
      <dgm:spPr/>
      <dgm:t>
        <a:bodyPr/>
        <a:lstStyle/>
        <a:p>
          <a:endParaRPr lang="en-IN"/>
        </a:p>
      </dgm:t>
    </dgm:pt>
    <dgm:pt modelId="{CEADF45D-7722-42D8-BDA8-0B3F3B651FD7}" type="sibTrans" cxnId="{463A64F9-FD0F-4E11-9F90-AD7D14F2B55A}">
      <dgm:prSet/>
      <dgm:spPr/>
      <dgm:t>
        <a:bodyPr/>
        <a:lstStyle/>
        <a:p>
          <a:endParaRPr lang="en-IN"/>
        </a:p>
      </dgm:t>
    </dgm:pt>
    <dgm:pt modelId="{B9B5325F-29F5-4F01-9356-2899B498258E}">
      <dgm:prSet phldrT="[Text]" custT="1"/>
      <dgm:spPr/>
      <dgm:t>
        <a:bodyPr/>
        <a:lstStyle/>
        <a:p>
          <a:r>
            <a:rPr lang="en-IN" sz="2000" dirty="0">
              <a:latin typeface="Verdana" panose="020B0604030504040204" pitchFamily="34" charset="0"/>
              <a:ea typeface="Verdana" panose="020B0604030504040204" pitchFamily="34" charset="0"/>
            </a:rPr>
            <a:t>System Design</a:t>
          </a:r>
        </a:p>
      </dgm:t>
    </dgm:pt>
    <dgm:pt modelId="{AFB6EAD3-9CE8-406D-9740-4FB39FD57915}" type="parTrans" cxnId="{98B6A7E9-4351-4546-A12B-943D196785A3}">
      <dgm:prSet/>
      <dgm:spPr/>
      <dgm:t>
        <a:bodyPr/>
        <a:lstStyle/>
        <a:p>
          <a:endParaRPr lang="en-IN"/>
        </a:p>
      </dgm:t>
    </dgm:pt>
    <dgm:pt modelId="{EA2240B5-DC28-4D9C-9D5A-996C7CA1C6E0}" type="sibTrans" cxnId="{98B6A7E9-4351-4546-A12B-943D196785A3}">
      <dgm:prSet/>
      <dgm:spPr/>
      <dgm:t>
        <a:bodyPr/>
        <a:lstStyle/>
        <a:p>
          <a:endParaRPr lang="en-IN"/>
        </a:p>
      </dgm:t>
    </dgm:pt>
    <dgm:pt modelId="{04419903-FC7A-4B3D-89D6-BE6E1B441C7D}" type="pres">
      <dgm:prSet presAssocID="{47A23FC4-9170-44F6-ABED-F6E6C24DC060}" presName="compositeShape" presStyleCnt="0">
        <dgm:presLayoutVars>
          <dgm:dir/>
          <dgm:resizeHandles/>
        </dgm:presLayoutVars>
      </dgm:prSet>
      <dgm:spPr/>
    </dgm:pt>
    <dgm:pt modelId="{61F516BE-D473-4B2A-8AD5-BD9E84EBF0DA}" type="pres">
      <dgm:prSet presAssocID="{47A23FC4-9170-44F6-ABED-F6E6C24DC060}" presName="pyramid" presStyleLbl="node1" presStyleIdx="0" presStyleCnt="1" custLinFactNeighborY="1902"/>
      <dgm:spPr/>
    </dgm:pt>
    <dgm:pt modelId="{EF0C43D6-4ED0-4FCB-8741-BE6857A2111C}" type="pres">
      <dgm:prSet presAssocID="{47A23FC4-9170-44F6-ABED-F6E6C24DC060}" presName="theList" presStyleCnt="0"/>
      <dgm:spPr/>
    </dgm:pt>
    <dgm:pt modelId="{9761B968-C051-4847-83B4-E09E8B53BD7B}" type="pres">
      <dgm:prSet presAssocID="{276BFA73-ABB2-4E23-898B-747C8E7723DC}" presName="aNode" presStyleLbl="fgAcc1" presStyleIdx="0" presStyleCnt="5" custLinFactY="83526" custLinFactNeighborX="-424" custLinFactNeighborY="100000">
        <dgm:presLayoutVars>
          <dgm:bulletEnabled val="1"/>
        </dgm:presLayoutVars>
      </dgm:prSet>
      <dgm:spPr/>
    </dgm:pt>
    <dgm:pt modelId="{DD4DFA39-A415-4919-8444-1DDE225D6377}" type="pres">
      <dgm:prSet presAssocID="{276BFA73-ABB2-4E23-898B-747C8E7723DC}" presName="aSpace" presStyleCnt="0"/>
      <dgm:spPr/>
    </dgm:pt>
    <dgm:pt modelId="{1772E3F3-F212-4825-9CA3-06C2A8DFC8A9}" type="pres">
      <dgm:prSet presAssocID="{79FB4E77-174A-421F-B7D6-A8EF4DABF747}" presName="aNode" presStyleLbl="fgAcc1" presStyleIdx="1" presStyleCnt="5" custLinFactY="-100000" custLinFactNeighborX="-849" custLinFactNeighborY="-143297">
        <dgm:presLayoutVars>
          <dgm:bulletEnabled val="1"/>
        </dgm:presLayoutVars>
      </dgm:prSet>
      <dgm:spPr/>
    </dgm:pt>
    <dgm:pt modelId="{F9AA1FE6-5D50-4E12-BDE9-6E73CF982E77}" type="pres">
      <dgm:prSet presAssocID="{79FB4E77-174A-421F-B7D6-A8EF4DABF747}" presName="aSpace" presStyleCnt="0"/>
      <dgm:spPr/>
    </dgm:pt>
    <dgm:pt modelId="{D97BE27C-78E8-403D-AEDC-B75E2E11356C}" type="pres">
      <dgm:prSet presAssocID="{A4508479-7D6D-4FC7-848E-7EA9D6E4CE35}" presName="aNode" presStyleLbl="fgAcc1" presStyleIdx="2" presStyleCnt="5">
        <dgm:presLayoutVars>
          <dgm:bulletEnabled val="1"/>
        </dgm:presLayoutVars>
      </dgm:prSet>
      <dgm:spPr/>
    </dgm:pt>
    <dgm:pt modelId="{A2738485-12F7-4015-8B9F-707D919FD6C1}" type="pres">
      <dgm:prSet presAssocID="{A4508479-7D6D-4FC7-848E-7EA9D6E4CE35}" presName="aSpace" presStyleCnt="0"/>
      <dgm:spPr/>
    </dgm:pt>
    <dgm:pt modelId="{18DDA0FF-080C-4BB7-BFA9-C285DEBC4C3D}" type="pres">
      <dgm:prSet presAssocID="{07034982-142F-4938-9639-E48B83D5A68C}" presName="aNode" presStyleLbl="fgAcc1" presStyleIdx="3" presStyleCnt="5">
        <dgm:presLayoutVars>
          <dgm:bulletEnabled val="1"/>
        </dgm:presLayoutVars>
      </dgm:prSet>
      <dgm:spPr/>
    </dgm:pt>
    <dgm:pt modelId="{C7D413DE-F20D-4DC9-A1F5-9D01696CE510}" type="pres">
      <dgm:prSet presAssocID="{07034982-142F-4938-9639-E48B83D5A68C}" presName="aSpace" presStyleCnt="0"/>
      <dgm:spPr/>
    </dgm:pt>
    <dgm:pt modelId="{1795893A-AC32-40AD-8EBD-0461453C8249}" type="pres">
      <dgm:prSet presAssocID="{B9B5325F-29F5-4F01-9356-2899B498258E}" presName="aNode" presStyleLbl="fgAcc1" presStyleIdx="4" presStyleCnt="5">
        <dgm:presLayoutVars>
          <dgm:bulletEnabled val="1"/>
        </dgm:presLayoutVars>
      </dgm:prSet>
      <dgm:spPr/>
    </dgm:pt>
    <dgm:pt modelId="{B39312EA-A598-4066-89C6-ED261E5E6578}" type="pres">
      <dgm:prSet presAssocID="{B9B5325F-29F5-4F01-9356-2899B498258E}" presName="aSpace" presStyleCnt="0"/>
      <dgm:spPr/>
    </dgm:pt>
  </dgm:ptLst>
  <dgm:cxnLst>
    <dgm:cxn modelId="{17A86425-27D3-4ED4-8A8C-648D0AF2C2D3}" srcId="{47A23FC4-9170-44F6-ABED-F6E6C24DC060}" destId="{A4508479-7D6D-4FC7-848E-7EA9D6E4CE35}" srcOrd="2" destOrd="0" parTransId="{BFD8776A-7EA2-4843-9D3A-EE1266A19B0D}" sibTransId="{184A8B7A-D6B2-474E-ACD2-38541356C599}"/>
    <dgm:cxn modelId="{A5CF6F7B-956C-424A-B535-C4132FA47A45}" type="presOf" srcId="{79FB4E77-174A-421F-B7D6-A8EF4DABF747}" destId="{1772E3F3-F212-4825-9CA3-06C2A8DFC8A9}" srcOrd="0" destOrd="0" presId="urn:microsoft.com/office/officeart/2005/8/layout/pyramid2"/>
    <dgm:cxn modelId="{23735F86-1F8A-4155-A562-07339E476D13}" type="presOf" srcId="{276BFA73-ABB2-4E23-898B-747C8E7723DC}" destId="{9761B968-C051-4847-83B4-E09E8B53BD7B}" srcOrd="0" destOrd="0" presId="urn:microsoft.com/office/officeart/2005/8/layout/pyramid2"/>
    <dgm:cxn modelId="{4099A898-E9B5-4F69-A14F-BD43EA3FA49C}" srcId="{47A23FC4-9170-44F6-ABED-F6E6C24DC060}" destId="{79FB4E77-174A-421F-B7D6-A8EF4DABF747}" srcOrd="1" destOrd="0" parTransId="{ABC0255D-5716-4EEE-B06B-2FDEC883C633}" sibTransId="{42C578D5-67E8-4546-B202-702616C19B34}"/>
    <dgm:cxn modelId="{7786A29D-BDA2-497D-8553-CF492795A3D8}" type="presOf" srcId="{B9B5325F-29F5-4F01-9356-2899B498258E}" destId="{1795893A-AC32-40AD-8EBD-0461453C8249}" srcOrd="0" destOrd="0" presId="urn:microsoft.com/office/officeart/2005/8/layout/pyramid2"/>
    <dgm:cxn modelId="{D73750A3-A1A0-43C4-B1E0-61A1FA67F0B5}" type="presOf" srcId="{47A23FC4-9170-44F6-ABED-F6E6C24DC060}" destId="{04419903-FC7A-4B3D-89D6-BE6E1B441C7D}" srcOrd="0" destOrd="0" presId="urn:microsoft.com/office/officeart/2005/8/layout/pyramid2"/>
    <dgm:cxn modelId="{9AAD4BCE-6725-4BBA-9AAE-5195161D18C6}" type="presOf" srcId="{07034982-142F-4938-9639-E48B83D5A68C}" destId="{18DDA0FF-080C-4BB7-BFA9-C285DEBC4C3D}" srcOrd="0" destOrd="0" presId="urn:microsoft.com/office/officeart/2005/8/layout/pyramid2"/>
    <dgm:cxn modelId="{A9CC23D0-84E3-47BA-BE84-A8A67BAF656B}" type="presOf" srcId="{A4508479-7D6D-4FC7-848E-7EA9D6E4CE35}" destId="{D97BE27C-78E8-403D-AEDC-B75E2E11356C}" srcOrd="0" destOrd="0" presId="urn:microsoft.com/office/officeart/2005/8/layout/pyramid2"/>
    <dgm:cxn modelId="{A01BD8E2-679E-484E-B265-C6C08D9A2B0F}" srcId="{47A23FC4-9170-44F6-ABED-F6E6C24DC060}" destId="{276BFA73-ABB2-4E23-898B-747C8E7723DC}" srcOrd="0" destOrd="0" parTransId="{AB4DA5B0-AD60-4467-BE4A-9CD06A4CD3D7}" sibTransId="{8A6E705C-9687-49C2-81E9-B4857E43DAD5}"/>
    <dgm:cxn modelId="{98B6A7E9-4351-4546-A12B-943D196785A3}" srcId="{47A23FC4-9170-44F6-ABED-F6E6C24DC060}" destId="{B9B5325F-29F5-4F01-9356-2899B498258E}" srcOrd="4" destOrd="0" parTransId="{AFB6EAD3-9CE8-406D-9740-4FB39FD57915}" sibTransId="{EA2240B5-DC28-4D9C-9D5A-996C7CA1C6E0}"/>
    <dgm:cxn modelId="{463A64F9-FD0F-4E11-9F90-AD7D14F2B55A}" srcId="{47A23FC4-9170-44F6-ABED-F6E6C24DC060}" destId="{07034982-142F-4938-9639-E48B83D5A68C}" srcOrd="3" destOrd="0" parTransId="{B1EAA56D-DF1A-4F16-8133-59E41CD054A4}" sibTransId="{CEADF45D-7722-42D8-BDA8-0B3F3B651FD7}"/>
    <dgm:cxn modelId="{126F09BA-420B-4E24-B71B-933BF9BC3487}" type="presParOf" srcId="{04419903-FC7A-4B3D-89D6-BE6E1B441C7D}" destId="{61F516BE-D473-4B2A-8AD5-BD9E84EBF0DA}" srcOrd="0" destOrd="0" presId="urn:microsoft.com/office/officeart/2005/8/layout/pyramid2"/>
    <dgm:cxn modelId="{3C30CB17-E098-4D00-BFD4-FCA0CCEB62CE}" type="presParOf" srcId="{04419903-FC7A-4B3D-89D6-BE6E1B441C7D}" destId="{EF0C43D6-4ED0-4FCB-8741-BE6857A2111C}" srcOrd="1" destOrd="0" presId="urn:microsoft.com/office/officeart/2005/8/layout/pyramid2"/>
    <dgm:cxn modelId="{A9C8DEA2-1AFF-4247-8037-1FBB125E9009}" type="presParOf" srcId="{EF0C43D6-4ED0-4FCB-8741-BE6857A2111C}" destId="{9761B968-C051-4847-83B4-E09E8B53BD7B}" srcOrd="0" destOrd="0" presId="urn:microsoft.com/office/officeart/2005/8/layout/pyramid2"/>
    <dgm:cxn modelId="{6B283CAB-D572-4AAA-A600-5BF2CB3FFAD6}" type="presParOf" srcId="{EF0C43D6-4ED0-4FCB-8741-BE6857A2111C}" destId="{DD4DFA39-A415-4919-8444-1DDE225D6377}" srcOrd="1" destOrd="0" presId="urn:microsoft.com/office/officeart/2005/8/layout/pyramid2"/>
    <dgm:cxn modelId="{8193C14B-CD95-4201-A313-573F18EC53B7}" type="presParOf" srcId="{EF0C43D6-4ED0-4FCB-8741-BE6857A2111C}" destId="{1772E3F3-F212-4825-9CA3-06C2A8DFC8A9}" srcOrd="2" destOrd="0" presId="urn:microsoft.com/office/officeart/2005/8/layout/pyramid2"/>
    <dgm:cxn modelId="{EC3221EB-A409-47F0-859A-8A8F940F60E9}" type="presParOf" srcId="{EF0C43D6-4ED0-4FCB-8741-BE6857A2111C}" destId="{F9AA1FE6-5D50-4E12-BDE9-6E73CF982E77}" srcOrd="3" destOrd="0" presId="urn:microsoft.com/office/officeart/2005/8/layout/pyramid2"/>
    <dgm:cxn modelId="{01D2787C-87A1-40B8-99D2-13B2AA59A38B}" type="presParOf" srcId="{EF0C43D6-4ED0-4FCB-8741-BE6857A2111C}" destId="{D97BE27C-78E8-403D-AEDC-B75E2E11356C}" srcOrd="4" destOrd="0" presId="urn:microsoft.com/office/officeart/2005/8/layout/pyramid2"/>
    <dgm:cxn modelId="{CFEDDE4B-B6D5-437E-843D-9D6B05F08F24}" type="presParOf" srcId="{EF0C43D6-4ED0-4FCB-8741-BE6857A2111C}" destId="{A2738485-12F7-4015-8B9F-707D919FD6C1}" srcOrd="5" destOrd="0" presId="urn:microsoft.com/office/officeart/2005/8/layout/pyramid2"/>
    <dgm:cxn modelId="{B70ABDDF-6CB3-4D22-B845-50DBC68C5EEB}" type="presParOf" srcId="{EF0C43D6-4ED0-4FCB-8741-BE6857A2111C}" destId="{18DDA0FF-080C-4BB7-BFA9-C285DEBC4C3D}" srcOrd="6" destOrd="0" presId="urn:microsoft.com/office/officeart/2005/8/layout/pyramid2"/>
    <dgm:cxn modelId="{3D42D8BB-3084-4222-9044-2BF5A35CB61D}" type="presParOf" srcId="{EF0C43D6-4ED0-4FCB-8741-BE6857A2111C}" destId="{C7D413DE-F20D-4DC9-A1F5-9D01696CE510}" srcOrd="7" destOrd="0" presId="urn:microsoft.com/office/officeart/2005/8/layout/pyramid2"/>
    <dgm:cxn modelId="{5127BC53-3A27-48D8-9A8D-D0182B5EDA64}" type="presParOf" srcId="{EF0C43D6-4ED0-4FCB-8741-BE6857A2111C}" destId="{1795893A-AC32-40AD-8EBD-0461453C8249}" srcOrd="8" destOrd="0" presId="urn:microsoft.com/office/officeart/2005/8/layout/pyramid2"/>
    <dgm:cxn modelId="{5C7BF54A-CA11-4F5A-8539-B46F3B31D24C}" type="presParOf" srcId="{EF0C43D6-4ED0-4FCB-8741-BE6857A2111C}" destId="{B39312EA-A598-4066-89C6-ED261E5E657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516BE-D473-4B2A-8AD5-BD9E84EBF0DA}">
      <dsp:nvSpPr>
        <dsp:cNvPr id="0" name=""/>
        <dsp:cNvSpPr/>
      </dsp:nvSpPr>
      <dsp:spPr>
        <a:xfrm>
          <a:off x="0" y="0"/>
          <a:ext cx="5023779" cy="5099242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1B968-C051-4847-83B4-E09E8B53BD7B}">
      <dsp:nvSpPr>
        <dsp:cNvPr id="0" name=""/>
        <dsp:cNvSpPr/>
      </dsp:nvSpPr>
      <dsp:spPr>
        <a:xfrm>
          <a:off x="2498044" y="1206657"/>
          <a:ext cx="3265456" cy="725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Verdana" panose="020B0604030504040204" pitchFamily="34" charset="0"/>
              <a:ea typeface="Verdana" panose="020B0604030504040204" pitchFamily="34" charset="0"/>
            </a:rPr>
            <a:t>Introduction to BTR</a:t>
          </a:r>
        </a:p>
      </dsp:txBody>
      <dsp:txXfrm>
        <a:off x="2533438" y="1242051"/>
        <a:ext cx="3194668" cy="654260"/>
      </dsp:txXfrm>
    </dsp:sp>
    <dsp:sp modelId="{1772E3F3-F212-4825-9CA3-06C2A8DFC8A9}">
      <dsp:nvSpPr>
        <dsp:cNvPr id="0" name=""/>
        <dsp:cNvSpPr/>
      </dsp:nvSpPr>
      <dsp:spPr>
        <a:xfrm>
          <a:off x="2484165" y="471181"/>
          <a:ext cx="3265456" cy="725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Verdana" panose="020B0604030504040204" pitchFamily="34" charset="0"/>
              <a:ea typeface="Verdana" panose="020B0604030504040204" pitchFamily="34" charset="0"/>
            </a:rPr>
            <a:t>Tools and Technologies</a:t>
          </a:r>
        </a:p>
      </dsp:txBody>
      <dsp:txXfrm>
        <a:off x="2519559" y="506575"/>
        <a:ext cx="3194668" cy="654260"/>
      </dsp:txXfrm>
    </dsp:sp>
    <dsp:sp modelId="{D97BE27C-78E8-403D-AEDC-B75E2E11356C}">
      <dsp:nvSpPr>
        <dsp:cNvPr id="0" name=""/>
        <dsp:cNvSpPr/>
      </dsp:nvSpPr>
      <dsp:spPr>
        <a:xfrm>
          <a:off x="2511889" y="2141781"/>
          <a:ext cx="3265456" cy="725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Verdana" panose="020B0604030504040204" pitchFamily="34" charset="0"/>
              <a:ea typeface="Verdana" panose="020B0604030504040204" pitchFamily="34" charset="0"/>
            </a:rPr>
            <a:t>Overview of the project</a:t>
          </a:r>
        </a:p>
      </dsp:txBody>
      <dsp:txXfrm>
        <a:off x="2547283" y="2177175"/>
        <a:ext cx="3194668" cy="654260"/>
      </dsp:txXfrm>
    </dsp:sp>
    <dsp:sp modelId="{18DDA0FF-080C-4BB7-BFA9-C285DEBC4C3D}">
      <dsp:nvSpPr>
        <dsp:cNvPr id="0" name=""/>
        <dsp:cNvSpPr/>
      </dsp:nvSpPr>
      <dsp:spPr>
        <a:xfrm>
          <a:off x="2511889" y="2957460"/>
          <a:ext cx="3265456" cy="725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Verdana" panose="020B0604030504040204" pitchFamily="34" charset="0"/>
              <a:ea typeface="Verdana" panose="020B0604030504040204" pitchFamily="34" charset="0"/>
            </a:rPr>
            <a:t>Process Flow of project</a:t>
          </a:r>
        </a:p>
      </dsp:txBody>
      <dsp:txXfrm>
        <a:off x="2547283" y="2992854"/>
        <a:ext cx="3194668" cy="654260"/>
      </dsp:txXfrm>
    </dsp:sp>
    <dsp:sp modelId="{1795893A-AC32-40AD-8EBD-0461453C8249}">
      <dsp:nvSpPr>
        <dsp:cNvPr id="0" name=""/>
        <dsp:cNvSpPr/>
      </dsp:nvSpPr>
      <dsp:spPr>
        <a:xfrm>
          <a:off x="2511889" y="3773140"/>
          <a:ext cx="3265456" cy="725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Verdana" panose="020B0604030504040204" pitchFamily="34" charset="0"/>
              <a:ea typeface="Verdana" panose="020B0604030504040204" pitchFamily="34" charset="0"/>
            </a:rPr>
            <a:t>System Design</a:t>
          </a:r>
        </a:p>
      </dsp:txBody>
      <dsp:txXfrm>
        <a:off x="2547283" y="3808534"/>
        <a:ext cx="3194668" cy="65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801-8656-4FAA-B9AF-D20A7DC3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248" y="1718150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TRIP REQUEST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49232-317D-43C9-96B9-C23AE61D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248" y="3613971"/>
            <a:ext cx="8915399" cy="112628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 BATCH 9 BTR</a:t>
            </a:r>
          </a:p>
        </p:txBody>
      </p:sp>
    </p:spTree>
    <p:extLst>
      <p:ext uri="{BB962C8B-B14F-4D97-AF65-F5344CB8AC3E}">
        <p14:creationId xmlns:p14="http://schemas.microsoft.com/office/powerpoint/2010/main" val="359805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322" y="0"/>
            <a:ext cx="8911687" cy="1056068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PERSONAL DETAILS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4" y="1240008"/>
            <a:ext cx="10336731" cy="550753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89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01" y="0"/>
            <a:ext cx="8911687" cy="826896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NEW TRIP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4" y="1193441"/>
            <a:ext cx="10317691" cy="5497395"/>
          </a:xfrm>
        </p:spPr>
      </p:pic>
    </p:spTree>
    <p:extLst>
      <p:ext uri="{BB962C8B-B14F-4D97-AF65-F5344CB8AC3E}">
        <p14:creationId xmlns:p14="http://schemas.microsoft.com/office/powerpoint/2010/main" val="255286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572" y="90152"/>
            <a:ext cx="10116065" cy="927279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 TRIP REQUEST SUCCESSFULLY SUBMITTED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2" y="1257898"/>
            <a:ext cx="10341255" cy="5509950"/>
          </a:xfrm>
        </p:spPr>
      </p:pic>
    </p:spTree>
    <p:extLst>
      <p:ext uri="{BB962C8B-B14F-4D97-AF65-F5344CB8AC3E}">
        <p14:creationId xmlns:p14="http://schemas.microsoft.com/office/powerpoint/2010/main" val="243132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4198"/>
            <a:ext cx="8911687" cy="668943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ALL PENDING REQUEST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" y="1279177"/>
            <a:ext cx="10082041" cy="5371838"/>
          </a:xfrm>
        </p:spPr>
      </p:pic>
    </p:spTree>
    <p:extLst>
      <p:ext uri="{BB962C8B-B14F-4D97-AF65-F5344CB8AC3E}">
        <p14:creationId xmlns:p14="http://schemas.microsoft.com/office/powerpoint/2010/main" val="353815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971" y="210499"/>
            <a:ext cx="8911687" cy="600870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ALL APPROVED REQUEST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5" y="1390277"/>
            <a:ext cx="9866929" cy="5257224"/>
          </a:xfrm>
        </p:spPr>
      </p:pic>
    </p:spTree>
    <p:extLst>
      <p:ext uri="{BB962C8B-B14F-4D97-AF65-F5344CB8AC3E}">
        <p14:creationId xmlns:p14="http://schemas.microsoft.com/office/powerpoint/2010/main" val="363371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47" y="90527"/>
            <a:ext cx="8911687" cy="604931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ALL REJECTED REQUEST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8" y="1283593"/>
            <a:ext cx="10292324" cy="5483880"/>
          </a:xfrm>
        </p:spPr>
      </p:pic>
    </p:spTree>
    <p:extLst>
      <p:ext uri="{BB962C8B-B14F-4D97-AF65-F5344CB8AC3E}">
        <p14:creationId xmlns:p14="http://schemas.microsoft.com/office/powerpoint/2010/main" val="281950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57" y="157475"/>
            <a:ext cx="8911687" cy="537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TRIP HISTORY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3" y="1388054"/>
            <a:ext cx="10266174" cy="5469946"/>
          </a:xfrm>
        </p:spPr>
      </p:pic>
    </p:spTree>
    <p:extLst>
      <p:ext uri="{BB962C8B-B14F-4D97-AF65-F5344CB8AC3E}">
        <p14:creationId xmlns:p14="http://schemas.microsoft.com/office/powerpoint/2010/main" val="10879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92" y="113733"/>
            <a:ext cx="8911687" cy="646120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L1 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1" y="1288044"/>
            <a:ext cx="10240417" cy="5456223"/>
          </a:xfrm>
        </p:spPr>
      </p:pic>
    </p:spTree>
    <p:extLst>
      <p:ext uri="{BB962C8B-B14F-4D97-AF65-F5344CB8AC3E}">
        <p14:creationId xmlns:p14="http://schemas.microsoft.com/office/powerpoint/2010/main" val="386983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153" y="108628"/>
            <a:ext cx="8911687" cy="612588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L1 ALL PENDING REQUEST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5" y="1283595"/>
            <a:ext cx="10258349" cy="5465777"/>
          </a:xfrm>
        </p:spPr>
      </p:pic>
    </p:spTree>
    <p:extLst>
      <p:ext uri="{BB962C8B-B14F-4D97-AF65-F5344CB8AC3E}">
        <p14:creationId xmlns:p14="http://schemas.microsoft.com/office/powerpoint/2010/main" val="413628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12" y="129629"/>
            <a:ext cx="9573587" cy="5400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L1 REQUEST SUCCESSFULLY SUBMITTED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2" y="1265287"/>
            <a:ext cx="10253295" cy="5463084"/>
          </a:xfrm>
        </p:spPr>
      </p:pic>
    </p:spTree>
    <p:extLst>
      <p:ext uri="{BB962C8B-B14F-4D97-AF65-F5344CB8AC3E}">
        <p14:creationId xmlns:p14="http://schemas.microsoft.com/office/powerpoint/2010/main" val="373421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enda - Free business icons">
            <a:extLst>
              <a:ext uri="{FF2B5EF4-FFF2-40B4-BE49-F238E27FC236}">
                <a16:creationId xmlns:a16="http://schemas.microsoft.com/office/drawing/2014/main" id="{586FCFCB-20DE-404D-A65B-946E9DED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73" y="1309255"/>
            <a:ext cx="2611582" cy="2611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FA219-7A97-4CD0-9992-A3D22283B5CA}"/>
              </a:ext>
            </a:extLst>
          </p:cNvPr>
          <p:cNvSpPr txBox="1"/>
          <p:nvPr/>
        </p:nvSpPr>
        <p:spPr>
          <a:xfrm>
            <a:off x="2507673" y="4079047"/>
            <a:ext cx="2576945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AGENDA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1F6829-EE61-4B1B-BEC1-B0BBCDA2E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527655"/>
              </p:ext>
            </p:extLst>
          </p:nvPr>
        </p:nvGraphicFramePr>
        <p:xfrm>
          <a:off x="5119255" y="523010"/>
          <a:ext cx="5777346" cy="509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24D03-AD6B-4ADF-A6DB-A0D3F8D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6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789" y="121507"/>
            <a:ext cx="8911687" cy="48979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L1 AFTER ACCEPTING THE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5" y="1239098"/>
            <a:ext cx="10317690" cy="5497395"/>
          </a:xfrm>
        </p:spPr>
      </p:pic>
    </p:spTree>
    <p:extLst>
      <p:ext uri="{BB962C8B-B14F-4D97-AF65-F5344CB8AC3E}">
        <p14:creationId xmlns:p14="http://schemas.microsoft.com/office/powerpoint/2010/main" val="266443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15" y="113733"/>
            <a:ext cx="8911687" cy="581726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L1 ALL APPROVED REQUEST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7" y="1326295"/>
            <a:ext cx="10382085" cy="5531705"/>
          </a:xfrm>
        </p:spPr>
      </p:pic>
    </p:spTree>
    <p:extLst>
      <p:ext uri="{BB962C8B-B14F-4D97-AF65-F5344CB8AC3E}">
        <p14:creationId xmlns:p14="http://schemas.microsoft.com/office/powerpoint/2010/main" val="4911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46" y="165248"/>
            <a:ext cx="8911687" cy="53021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EMPLOYEE DETAILS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2" y="1394916"/>
            <a:ext cx="10253295" cy="5463084"/>
          </a:xfrm>
        </p:spPr>
      </p:pic>
    </p:spTree>
    <p:extLst>
      <p:ext uri="{BB962C8B-B14F-4D97-AF65-F5344CB8AC3E}">
        <p14:creationId xmlns:p14="http://schemas.microsoft.com/office/powerpoint/2010/main" val="133893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365" y="139491"/>
            <a:ext cx="8911687" cy="5559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3" y="1381192"/>
            <a:ext cx="10279053" cy="5476808"/>
          </a:xfrm>
        </p:spPr>
      </p:pic>
    </p:spTree>
    <p:extLst>
      <p:ext uri="{BB962C8B-B14F-4D97-AF65-F5344CB8AC3E}">
        <p14:creationId xmlns:p14="http://schemas.microsoft.com/office/powerpoint/2010/main" val="21720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46" y="0"/>
            <a:ext cx="8911687" cy="581726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ALL PENDING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2" y="1360868"/>
            <a:ext cx="10317197" cy="5497132"/>
          </a:xfrm>
        </p:spPr>
      </p:pic>
    </p:spTree>
    <p:extLst>
      <p:ext uri="{BB962C8B-B14F-4D97-AF65-F5344CB8AC3E}">
        <p14:creationId xmlns:p14="http://schemas.microsoft.com/office/powerpoint/2010/main" val="283173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242" y="0"/>
            <a:ext cx="9606537" cy="5559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REQUEST SUBMITTED SUCCESSFULLY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6" y="1180562"/>
            <a:ext cx="10291933" cy="5483671"/>
          </a:xfrm>
        </p:spPr>
      </p:pic>
    </p:spTree>
    <p:extLst>
      <p:ext uri="{BB962C8B-B14F-4D97-AF65-F5344CB8AC3E}">
        <p14:creationId xmlns:p14="http://schemas.microsoft.com/office/powerpoint/2010/main" val="247051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213" y="0"/>
            <a:ext cx="8911687" cy="5559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AFTER ACCEPTING THE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8" y="1219200"/>
            <a:ext cx="10583084" cy="5638800"/>
          </a:xfrm>
        </p:spPr>
      </p:pic>
    </p:spTree>
    <p:extLst>
      <p:ext uri="{BB962C8B-B14F-4D97-AF65-F5344CB8AC3E}">
        <p14:creationId xmlns:p14="http://schemas.microsoft.com/office/powerpoint/2010/main" val="80254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214" y="0"/>
            <a:ext cx="8911687" cy="5559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ALL APPROVED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2" y="1278261"/>
            <a:ext cx="10472236" cy="5579739"/>
          </a:xfrm>
        </p:spPr>
      </p:pic>
    </p:spTree>
    <p:extLst>
      <p:ext uri="{BB962C8B-B14F-4D97-AF65-F5344CB8AC3E}">
        <p14:creationId xmlns:p14="http://schemas.microsoft.com/office/powerpoint/2010/main" val="145411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19" y="152370"/>
            <a:ext cx="8911687" cy="56884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ALL EMPLOYEE DETAILS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0" y="1270715"/>
            <a:ext cx="10486399" cy="5587285"/>
          </a:xfrm>
        </p:spPr>
      </p:pic>
    </p:spTree>
    <p:extLst>
      <p:ext uri="{BB962C8B-B14F-4D97-AF65-F5344CB8AC3E}">
        <p14:creationId xmlns:p14="http://schemas.microsoft.com/office/powerpoint/2010/main" val="185617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787" y="154922"/>
            <a:ext cx="8911687" cy="51477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L3 DASHBOARD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1" y="1270716"/>
            <a:ext cx="10486397" cy="5587284"/>
          </a:xfrm>
        </p:spPr>
      </p:pic>
    </p:spTree>
    <p:extLst>
      <p:ext uri="{BB962C8B-B14F-4D97-AF65-F5344CB8AC3E}">
        <p14:creationId xmlns:p14="http://schemas.microsoft.com/office/powerpoint/2010/main" val="5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DA3DE-AD36-4118-982F-4492440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15" y="651819"/>
            <a:ext cx="8911687" cy="1280890"/>
          </a:xfrm>
        </p:spPr>
        <p:txBody>
          <a:bodyPr anchor="ctr"/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TOOLS AND TECHNOLOGIES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609FD-E54C-41B6-BA74-4E4DD5295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2313709"/>
            <a:ext cx="4313864" cy="389247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tools and technologies used are as follows:- </a:t>
            </a:r>
          </a:p>
        </p:txBody>
      </p:sp>
      <p:pic>
        <p:nvPicPr>
          <p:cNvPr id="1026" name="Picture 2" descr="Tools Vector Icons free download in SVG, PNG Format">
            <a:extLst>
              <a:ext uri="{FF2B5EF4-FFF2-40B4-BE49-F238E27FC236}">
                <a16:creationId xmlns:a16="http://schemas.microsoft.com/office/drawing/2014/main" id="{15A55742-3433-450C-835C-9AB310462A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76" y="2106213"/>
            <a:ext cx="3200400" cy="2973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01D6A-67C8-4247-800C-2E0D7C9C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03293"/>
              </p:ext>
            </p:extLst>
          </p:nvPr>
        </p:nvGraphicFramePr>
        <p:xfrm>
          <a:off x="2258291" y="3063900"/>
          <a:ext cx="5382639" cy="21761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843710">
                  <a:extLst>
                    <a:ext uri="{9D8B030D-6E8A-4147-A177-3AD203B41FA5}">
                      <a16:colId xmlns:a16="http://schemas.microsoft.com/office/drawing/2014/main" val="723297817"/>
                    </a:ext>
                  </a:extLst>
                </a:gridCol>
                <a:gridCol w="3538929">
                  <a:extLst>
                    <a:ext uri="{9D8B030D-6E8A-4147-A177-3AD203B41FA5}">
                      <a16:colId xmlns:a16="http://schemas.microsoft.com/office/drawing/2014/main" val="279850930"/>
                    </a:ext>
                  </a:extLst>
                </a:gridCol>
              </a:tblGrid>
              <a:tr h="5620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4775" 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JSP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253361"/>
                  </a:ext>
                </a:extLst>
              </a:tr>
              <a:tr h="62781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5405" algn="ctr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Oracle DB, JDBC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558092"/>
                  </a:ext>
                </a:extLst>
              </a:tr>
              <a:tr h="98622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5405" algn="ctr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Eclipse IDE for Java and Web Developers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2284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5334C-2AE9-4539-B9FE-D76BCA66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030" y="0"/>
            <a:ext cx="8911687" cy="579174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L3 ALL PENDING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4" y="1250813"/>
            <a:ext cx="10523752" cy="5607187"/>
          </a:xfrm>
        </p:spPr>
      </p:pic>
    </p:spTree>
    <p:extLst>
      <p:ext uri="{BB962C8B-B14F-4D97-AF65-F5344CB8AC3E}">
        <p14:creationId xmlns:p14="http://schemas.microsoft.com/office/powerpoint/2010/main" val="107963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24" y="90528"/>
            <a:ext cx="9235833" cy="48902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L3 REQUEST SUBMITTED SUCCESSFULLY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6" y="1256353"/>
            <a:ext cx="10343448" cy="5511119"/>
          </a:xfrm>
        </p:spPr>
      </p:pic>
    </p:spTree>
    <p:extLst>
      <p:ext uri="{BB962C8B-B14F-4D97-AF65-F5344CB8AC3E}">
        <p14:creationId xmlns:p14="http://schemas.microsoft.com/office/powerpoint/2010/main" val="316913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908" y="129165"/>
            <a:ext cx="8911687" cy="366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L3 AFTER ACCEPTING THE REQUEST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9" y="1305709"/>
            <a:ext cx="10420721" cy="5552291"/>
          </a:xfrm>
        </p:spPr>
      </p:pic>
    </p:spTree>
    <p:extLst>
      <p:ext uri="{BB962C8B-B14F-4D97-AF65-F5344CB8AC3E}">
        <p14:creationId xmlns:p14="http://schemas.microsoft.com/office/powerpoint/2010/main" val="344974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71" y="167801"/>
            <a:ext cx="8911687" cy="366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L3 ALL APPROVED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8" y="1326295"/>
            <a:ext cx="10382084" cy="5531705"/>
          </a:xfrm>
        </p:spPr>
      </p:pic>
    </p:spTree>
    <p:extLst>
      <p:ext uri="{BB962C8B-B14F-4D97-AF65-F5344CB8AC3E}">
        <p14:creationId xmlns:p14="http://schemas.microsoft.com/office/powerpoint/2010/main" val="86167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54" y="206438"/>
            <a:ext cx="8911687" cy="366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L3 ALL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1" y="1202201"/>
            <a:ext cx="10227538" cy="5449361"/>
          </a:xfrm>
        </p:spPr>
      </p:pic>
    </p:spTree>
    <p:extLst>
      <p:ext uri="{BB962C8B-B14F-4D97-AF65-F5344CB8AC3E}">
        <p14:creationId xmlns:p14="http://schemas.microsoft.com/office/powerpoint/2010/main" val="25144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34" y="193558"/>
            <a:ext cx="8911687" cy="366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TRIP REJECTION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2" y="1271399"/>
            <a:ext cx="10485115" cy="5586601"/>
          </a:xfrm>
        </p:spPr>
      </p:pic>
    </p:spTree>
    <p:extLst>
      <p:ext uri="{BB962C8B-B14F-4D97-AF65-F5344CB8AC3E}">
        <p14:creationId xmlns:p14="http://schemas.microsoft.com/office/powerpoint/2010/main" val="325734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75" y="0"/>
            <a:ext cx="8911687" cy="55341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REJECTED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79" y="1312571"/>
            <a:ext cx="10407842" cy="5545429"/>
          </a:xfrm>
        </p:spPr>
      </p:pic>
    </p:spTree>
    <p:extLst>
      <p:ext uri="{BB962C8B-B14F-4D97-AF65-F5344CB8AC3E}">
        <p14:creationId xmlns:p14="http://schemas.microsoft.com/office/powerpoint/2010/main" val="343891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34" y="154922"/>
            <a:ext cx="8911687" cy="5405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L2 ACCEPT REJECT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0" y="1309352"/>
            <a:ext cx="10123121" cy="5393726"/>
          </a:xfrm>
        </p:spPr>
      </p:pic>
    </p:spTree>
    <p:extLst>
      <p:ext uri="{BB962C8B-B14F-4D97-AF65-F5344CB8AC3E}">
        <p14:creationId xmlns:p14="http://schemas.microsoft.com/office/powerpoint/2010/main" val="2294438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33" y="193559"/>
            <a:ext cx="8911687" cy="366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ADMIN REQUEST REJECT CONFIRMATION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4" y="1257837"/>
            <a:ext cx="10147291" cy="5406604"/>
          </a:xfrm>
        </p:spPr>
      </p:pic>
    </p:spTree>
    <p:extLst>
      <p:ext uri="{BB962C8B-B14F-4D97-AF65-F5344CB8AC3E}">
        <p14:creationId xmlns:p14="http://schemas.microsoft.com/office/powerpoint/2010/main" val="192951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849" y="154922"/>
            <a:ext cx="8911687" cy="51477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TRIP REQUEST REJECTED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1" y="1253718"/>
            <a:ext cx="10227537" cy="5449360"/>
          </a:xfrm>
        </p:spPr>
      </p:pic>
    </p:spTree>
    <p:extLst>
      <p:ext uri="{BB962C8B-B14F-4D97-AF65-F5344CB8AC3E}">
        <p14:creationId xmlns:p14="http://schemas.microsoft.com/office/powerpoint/2010/main" val="15392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B61-8C53-4FA1-8359-562F985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467" y="624110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en-IN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BTR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C137-FAA4-4797-AF87-69E144C8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BTR stands for Business Trip Request.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trip request is the procedure through which workers seek pre-approval of travel based on specified criteria in the field of business travel. </a:t>
            </a:r>
          </a:p>
          <a:p>
            <a:r>
              <a:rPr lang="en-US" sz="200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travel is a journey specifically taken for work purposes and doesn’t include daily commutes, leisure trips or holidays.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37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33" y="90527"/>
            <a:ext cx="8911687" cy="4761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ALL REJECTED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5" y="1237089"/>
            <a:ext cx="10549510" cy="5620911"/>
          </a:xfrm>
        </p:spPr>
      </p:pic>
    </p:spTree>
    <p:extLst>
      <p:ext uri="{BB962C8B-B14F-4D97-AF65-F5344CB8AC3E}">
        <p14:creationId xmlns:p14="http://schemas.microsoft.com/office/powerpoint/2010/main" val="3382139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18" y="206437"/>
            <a:ext cx="8911687" cy="366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REJECTED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20" y="1339443"/>
            <a:ext cx="9969960" cy="5312120"/>
          </a:xfrm>
        </p:spPr>
      </p:pic>
    </p:spTree>
    <p:extLst>
      <p:ext uri="{BB962C8B-B14F-4D97-AF65-F5344CB8AC3E}">
        <p14:creationId xmlns:p14="http://schemas.microsoft.com/office/powerpoint/2010/main" val="4401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064" y="2395244"/>
            <a:ext cx="5838973" cy="1839003"/>
          </a:xfrm>
        </p:spPr>
        <p:txBody>
          <a:bodyPr>
            <a:no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23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B61-8C53-4FA1-8359-562F985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467" y="624110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en-IN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C137-FAA4-4797-AF87-69E144C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939636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Request:-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user is successfully requested the user request details will be submitted to L1,L2 and L3. 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Approval:-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requestor places request for approval of  the trip request which goes to the L1 ,L2 and L3.and after verification the request gets approve/reject.</a:t>
            </a:r>
          </a:p>
        </p:txBody>
      </p:sp>
    </p:spTree>
    <p:extLst>
      <p:ext uri="{BB962C8B-B14F-4D97-AF65-F5344CB8AC3E}">
        <p14:creationId xmlns:p14="http://schemas.microsoft.com/office/powerpoint/2010/main" val="31299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B61-8C53-4FA1-8359-562F985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466" y="-20100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en-IN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 FLOW OF PROJECT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A954FA-1C5F-4A5E-AA89-F53EC34EF102}"/>
              </a:ext>
            </a:extLst>
          </p:cNvPr>
          <p:cNvSpPr/>
          <p:nvPr/>
        </p:nvSpPr>
        <p:spPr>
          <a:xfrm>
            <a:off x="2902527" y="2736272"/>
            <a:ext cx="817418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36B80-9909-41DD-82D4-96E6B1852B87}"/>
              </a:ext>
            </a:extLst>
          </p:cNvPr>
          <p:cNvSpPr/>
          <p:nvPr/>
        </p:nvSpPr>
        <p:spPr>
          <a:xfrm>
            <a:off x="997527" y="2625436"/>
            <a:ext cx="1690255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Requestor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BC7E1F-0202-4B3D-8C95-CE2F3763A8EE}"/>
              </a:ext>
            </a:extLst>
          </p:cNvPr>
          <p:cNvSpPr/>
          <p:nvPr/>
        </p:nvSpPr>
        <p:spPr>
          <a:xfrm>
            <a:off x="5888180" y="2708564"/>
            <a:ext cx="817418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0F07F-A330-4FB6-8263-0B23DB863937}"/>
              </a:ext>
            </a:extLst>
          </p:cNvPr>
          <p:cNvSpPr/>
          <p:nvPr/>
        </p:nvSpPr>
        <p:spPr>
          <a:xfrm>
            <a:off x="3934690" y="2590800"/>
            <a:ext cx="1690255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Approver L1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49A9CF8-538F-4B1C-A53D-76DE9429A12A}"/>
              </a:ext>
            </a:extLst>
          </p:cNvPr>
          <p:cNvSpPr/>
          <p:nvPr/>
        </p:nvSpPr>
        <p:spPr>
          <a:xfrm>
            <a:off x="8804563" y="2791691"/>
            <a:ext cx="817418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B8CF1-7BD4-4842-A676-5BA6233B965A}"/>
              </a:ext>
            </a:extLst>
          </p:cNvPr>
          <p:cNvSpPr/>
          <p:nvPr/>
        </p:nvSpPr>
        <p:spPr>
          <a:xfrm>
            <a:off x="6968833" y="2625436"/>
            <a:ext cx="1690255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Approver L2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647E62-277A-4DC2-A51C-BAA69F35675E}"/>
              </a:ext>
            </a:extLst>
          </p:cNvPr>
          <p:cNvSpPr/>
          <p:nvPr/>
        </p:nvSpPr>
        <p:spPr>
          <a:xfrm rot="16200000" flipH="1">
            <a:off x="4114800" y="3816927"/>
            <a:ext cx="1039090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3974C-1188-484D-A37D-BB29482EAA11}"/>
              </a:ext>
            </a:extLst>
          </p:cNvPr>
          <p:cNvSpPr/>
          <p:nvPr/>
        </p:nvSpPr>
        <p:spPr>
          <a:xfrm>
            <a:off x="9885214" y="2597727"/>
            <a:ext cx="1690255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Approver L3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41F9A-8ED7-4731-BC9C-C9408021AC34}"/>
              </a:ext>
            </a:extLst>
          </p:cNvPr>
          <p:cNvSpPr txBox="1"/>
          <p:nvPr/>
        </p:nvSpPr>
        <p:spPr>
          <a:xfrm>
            <a:off x="892375" y="3535416"/>
            <a:ext cx="2202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Requestor will request for the trip by filling the required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35C2C-3A50-4FD0-877A-0D2B6B084CEA}"/>
              </a:ext>
            </a:extLst>
          </p:cNvPr>
          <p:cNvSpPr txBox="1"/>
          <p:nvPr/>
        </p:nvSpPr>
        <p:spPr>
          <a:xfrm>
            <a:off x="2708564" y="1905000"/>
            <a:ext cx="1226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 the request for  approval.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E6816-5A2B-4ABA-B3BF-67E386CCCAAE}"/>
              </a:ext>
            </a:extLst>
          </p:cNvPr>
          <p:cNvSpPr txBox="1"/>
          <p:nvPr/>
        </p:nvSpPr>
        <p:spPr>
          <a:xfrm>
            <a:off x="5742701" y="1905000"/>
            <a:ext cx="21613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Approver approve the request as per the hierarchy.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F10F5-A754-4A21-AAC6-3B3E66820F2C}"/>
              </a:ext>
            </a:extLst>
          </p:cNvPr>
          <p:cNvSpPr txBox="1"/>
          <p:nvPr/>
        </p:nvSpPr>
        <p:spPr>
          <a:xfrm>
            <a:off x="8672942" y="1905000"/>
            <a:ext cx="21613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Approver approve the request as per the hierarchy.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C1353A-E582-4D10-808B-424A77201FD2}"/>
              </a:ext>
            </a:extLst>
          </p:cNvPr>
          <p:cNvSpPr/>
          <p:nvPr/>
        </p:nvSpPr>
        <p:spPr>
          <a:xfrm rot="16200000" flipH="1">
            <a:off x="7294415" y="3816928"/>
            <a:ext cx="1039090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82EB86E-E487-4E1D-B9A0-8FC332917390}"/>
              </a:ext>
            </a:extLst>
          </p:cNvPr>
          <p:cNvSpPr/>
          <p:nvPr/>
        </p:nvSpPr>
        <p:spPr>
          <a:xfrm rot="16200000" flipH="1">
            <a:off x="10314710" y="3865371"/>
            <a:ext cx="1039090" cy="63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3FCE43-7324-4947-A245-CA8C2D8DF03A}"/>
              </a:ext>
            </a:extLst>
          </p:cNvPr>
          <p:cNvSpPr txBox="1"/>
          <p:nvPr/>
        </p:nvSpPr>
        <p:spPr>
          <a:xfrm flipH="1">
            <a:off x="3311236" y="4636715"/>
            <a:ext cx="306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Approver reject the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256C98-DA16-4BD8-8E30-A03836A3A998}"/>
              </a:ext>
            </a:extLst>
          </p:cNvPr>
          <p:cNvSpPr txBox="1"/>
          <p:nvPr/>
        </p:nvSpPr>
        <p:spPr>
          <a:xfrm>
            <a:off x="1252667" y="4834303"/>
            <a:ext cx="1862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Informed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EEB08582-B503-4C07-A9F2-9A95699E4EAB}"/>
              </a:ext>
            </a:extLst>
          </p:cNvPr>
          <p:cNvSpPr/>
          <p:nvPr/>
        </p:nvSpPr>
        <p:spPr>
          <a:xfrm rot="10800000" flipV="1">
            <a:off x="2679442" y="5095937"/>
            <a:ext cx="5224571" cy="5925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DE4220A-A00C-414D-8198-C78A8C2E4FA5}"/>
              </a:ext>
            </a:extLst>
          </p:cNvPr>
          <p:cNvSpPr/>
          <p:nvPr/>
        </p:nvSpPr>
        <p:spPr>
          <a:xfrm>
            <a:off x="7800129" y="5005948"/>
            <a:ext cx="200886" cy="403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54D72-32CD-4049-BB8C-5112FBD9E21C}"/>
              </a:ext>
            </a:extLst>
          </p:cNvPr>
          <p:cNvSpPr txBox="1"/>
          <p:nvPr/>
        </p:nvSpPr>
        <p:spPr>
          <a:xfrm flipH="1">
            <a:off x="6449310" y="4726561"/>
            <a:ext cx="306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Approver reject the request</a:t>
            </a:r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BBB28C01-A8B7-452F-B441-8A6567B89F37}"/>
              </a:ext>
            </a:extLst>
          </p:cNvPr>
          <p:cNvSpPr/>
          <p:nvPr/>
        </p:nvSpPr>
        <p:spPr>
          <a:xfrm rot="10800000" flipV="1">
            <a:off x="1609002" y="4308620"/>
            <a:ext cx="1702233" cy="4573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45CA75E1-1F4C-49DA-83CE-CCB1F2329420}"/>
              </a:ext>
            </a:extLst>
          </p:cNvPr>
          <p:cNvSpPr/>
          <p:nvPr/>
        </p:nvSpPr>
        <p:spPr>
          <a:xfrm rot="10800000" flipV="1">
            <a:off x="1688839" y="5654768"/>
            <a:ext cx="9263182" cy="4505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E975B5A-9798-4A88-BC5C-48B6EA2E1E82}"/>
              </a:ext>
            </a:extLst>
          </p:cNvPr>
          <p:cNvSpPr/>
          <p:nvPr/>
        </p:nvSpPr>
        <p:spPr>
          <a:xfrm>
            <a:off x="10796049" y="5294739"/>
            <a:ext cx="218209" cy="585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80A930-22EF-4955-AC84-14D9DA876761}"/>
              </a:ext>
            </a:extLst>
          </p:cNvPr>
          <p:cNvSpPr txBox="1"/>
          <p:nvPr/>
        </p:nvSpPr>
        <p:spPr>
          <a:xfrm>
            <a:off x="9618478" y="4765937"/>
            <a:ext cx="2937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Approver reject the request</a:t>
            </a:r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8672BAA7-AB31-43E9-BD88-C22AA7DAC75A}"/>
              </a:ext>
            </a:extLst>
          </p:cNvPr>
          <p:cNvSpPr/>
          <p:nvPr/>
        </p:nvSpPr>
        <p:spPr>
          <a:xfrm rot="10800000">
            <a:off x="1646086" y="1112225"/>
            <a:ext cx="9368172" cy="5850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3BB902-5697-49FC-B563-E1248E1A3375}"/>
              </a:ext>
            </a:extLst>
          </p:cNvPr>
          <p:cNvSpPr txBox="1"/>
          <p:nvPr/>
        </p:nvSpPr>
        <p:spPr>
          <a:xfrm>
            <a:off x="4068366" y="1272181"/>
            <a:ext cx="627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informed for request approval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C528A01C-DF3B-4536-9A58-B873B9880955}"/>
              </a:ext>
            </a:extLst>
          </p:cNvPr>
          <p:cNvSpPr/>
          <p:nvPr/>
        </p:nvSpPr>
        <p:spPr>
          <a:xfrm rot="10800000">
            <a:off x="10787282" y="1451038"/>
            <a:ext cx="247758" cy="956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51AB-F58D-47D0-B59F-9C7EC8B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797" y="2674582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89641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68" y="206437"/>
            <a:ext cx="8911687" cy="592052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LOGIN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00" y="1242251"/>
            <a:ext cx="10539822" cy="5615749"/>
          </a:xfrm>
        </p:spPr>
      </p:pic>
    </p:spTree>
    <p:extLst>
      <p:ext uri="{BB962C8B-B14F-4D97-AF65-F5344CB8AC3E}">
        <p14:creationId xmlns:p14="http://schemas.microsoft.com/office/powerpoint/2010/main" val="172042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3149-44BC-440A-9523-6DBFF1BA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502" y="205974"/>
            <a:ext cx="8911687" cy="875852"/>
          </a:xfrm>
        </p:spPr>
        <p:txBody>
          <a:bodyPr anchor="ctr">
            <a:normAutofit/>
          </a:bodyPr>
          <a:lstStyle/>
          <a:p>
            <a:pPr algn="ctr"/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DASHBOARD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0" y="1305710"/>
            <a:ext cx="10420720" cy="5552290"/>
          </a:xfrm>
        </p:spPr>
      </p:pic>
    </p:spTree>
    <p:extLst>
      <p:ext uri="{BB962C8B-B14F-4D97-AF65-F5344CB8AC3E}">
        <p14:creationId xmlns:p14="http://schemas.microsoft.com/office/powerpoint/2010/main" val="1239529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391</Words>
  <Application>Microsoft Office PowerPoint</Application>
  <PresentationFormat>Widescreen</PresentationFormat>
  <Paragraphs>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Century Gothic</vt:lpstr>
      <vt:lpstr>Lucida Handwriting</vt:lpstr>
      <vt:lpstr>Segoe UI Semibold</vt:lpstr>
      <vt:lpstr>Times New Roman</vt:lpstr>
      <vt:lpstr>Verdana</vt:lpstr>
      <vt:lpstr>Wingdings 3</vt:lpstr>
      <vt:lpstr>Wisp</vt:lpstr>
      <vt:lpstr>BUSINESS TRIP REQUEST</vt:lpstr>
      <vt:lpstr>PowerPoint Presentation</vt:lpstr>
      <vt:lpstr>TOOLS AND TECHNOLOGIES</vt:lpstr>
      <vt:lpstr>INTRODUCTION TO BTR</vt:lpstr>
      <vt:lpstr>OVERVIEW OF THE PROJECT</vt:lpstr>
      <vt:lpstr>PROCESS FLOW OF PROJECT</vt:lpstr>
      <vt:lpstr>SYSTEM DESIGN</vt:lpstr>
      <vt:lpstr>LOGIN PAGE</vt:lpstr>
      <vt:lpstr>USER DASHBOARD</vt:lpstr>
      <vt:lpstr>USER PERSONAL DETAILS</vt:lpstr>
      <vt:lpstr>USER NEW TRIP REQUEST</vt:lpstr>
      <vt:lpstr>NEW TRIP REQUEST SUCCESSFULLY SUBMITTED</vt:lpstr>
      <vt:lpstr>USER ALL PENDING REQUEST</vt:lpstr>
      <vt:lpstr>USER ALL APPROVED REQUEST</vt:lpstr>
      <vt:lpstr>USER ALL REJECTED REQUEST</vt:lpstr>
      <vt:lpstr>USER TRIP HISTORY</vt:lpstr>
      <vt:lpstr>ADMIN L1 DASHBOARD</vt:lpstr>
      <vt:lpstr>ADMIN L1 ALL PENDING REQUEST</vt:lpstr>
      <vt:lpstr>ADMIN L1 REQUEST SUCCESSFULLY SUBMITTED</vt:lpstr>
      <vt:lpstr>ADMIN L1 AFTER ACCEPTING THE REQUEST</vt:lpstr>
      <vt:lpstr>ADMIN L1 ALL APPROVED REQUEST</vt:lpstr>
      <vt:lpstr>ALL EMPLOYEE DETAILS</vt:lpstr>
      <vt:lpstr>ADMIN L2 DASHBOARD</vt:lpstr>
      <vt:lpstr>ADMIN L2 ALL PENDING REQUEST</vt:lpstr>
      <vt:lpstr>ADMIN L2 REQUEST SUBMITTED SUCCESSFULLY</vt:lpstr>
      <vt:lpstr>ADMIN L2 AFTER ACCEPTING THE REQUEST</vt:lpstr>
      <vt:lpstr>ADMIN L2 ALL APPROVED REQUEST</vt:lpstr>
      <vt:lpstr>ADMIN L2 ALL EMPLOYEE DETAILS</vt:lpstr>
      <vt:lpstr>ADMIN L3 DASHBOARD</vt:lpstr>
      <vt:lpstr>ADMIN L3 ALL PENDING REQUEST</vt:lpstr>
      <vt:lpstr>ADMIN L3 REQUEST SUBMITTED SUCCESSFULLY</vt:lpstr>
      <vt:lpstr>ADMIN L3 AFTER ACCEPTING THE REQUEST </vt:lpstr>
      <vt:lpstr>ADMIN L3 ALL APPROVED REQUEST</vt:lpstr>
      <vt:lpstr>ADMIN L3 ALL EMPLOYEE</vt:lpstr>
      <vt:lpstr>TRIP REJECTION PROCESS</vt:lpstr>
      <vt:lpstr>ALL REJECTED REQUEST</vt:lpstr>
      <vt:lpstr>ADMIN L2 ACCEPT REJECT PAGE</vt:lpstr>
      <vt:lpstr>ADMIN REQUEST REJECT CONFIRMATION</vt:lpstr>
      <vt:lpstr>TRIP REQUEST REJECTED</vt:lpstr>
      <vt:lpstr>USER ALL REJECTED REQUEST</vt:lpstr>
      <vt:lpstr>ALL REJECTED REQUEST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TRIP REQUEST</dc:title>
  <dc:creator>Saloni Prajapati</dc:creator>
  <cp:lastModifiedBy>Trilok sharma</cp:lastModifiedBy>
  <cp:revision>58</cp:revision>
  <dcterms:created xsi:type="dcterms:W3CDTF">2022-04-21T03:05:21Z</dcterms:created>
  <dcterms:modified xsi:type="dcterms:W3CDTF">2022-04-21T11:59:56Z</dcterms:modified>
</cp:coreProperties>
</file>