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0B00-66C0-492D-9881-FBF13CC1B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7C7B-7AB4-4C7C-B036-7724D8A0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D7FD7-634D-4CC1-B3A9-B850E0DE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1/6/2022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EB88-A274-4F03-BAA7-FC67446D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D3050-2F44-4DE8-A77F-BFB89D76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7612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E7CE-21DB-41C8-937E-07EB15F2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3C763-54C0-4536-B65B-42CB457A8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28AD-63EF-430C-9CCE-DEFE8F4B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1/6/2022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D2FD-8840-47EE-944E-976E474E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4366-1BF5-4917-A157-C790EC93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339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07CDC-F9A7-4539-B53D-8C328392D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7AFD4-EFD0-48B4-ACBC-7D0BC7EA8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04A4-A07D-46F0-BA4B-4A3E5B36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1/6/2022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4B44-AC1A-44AA-853A-F1FA0A9B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04CE-629B-40B7-AE5A-68AEE41D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199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E4AD-2AFE-45D7-89F1-2344717C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9640-C52F-4AE3-A707-659EDC3E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2A753-1058-4EB8-9291-B2A768A6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1/6/2022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2D3D-D6F5-45D9-B0C7-DDDEF9BA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F5773-3127-4454-A947-9D93CD94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5662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8BC1-136E-49B1-9596-66B6DE16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5BFB1-2CBF-41FC-AE2D-E0BE5509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7079E-C2A2-4C0A-A560-341E72D8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1/6/2022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E7850-81C8-43B9-9AB5-FCFA5BFA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DFBB0-DACC-4C29-9182-67E8648C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1049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616E-7E54-435B-BEA1-5C33FB45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76B9-25A2-47F8-AE5C-944522F1D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7F90A-57D7-4411-A84B-0EDF4C8E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0F1D2-EE25-467A-8B92-2D3A06D4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1/6/2022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323BA-C8D0-409F-8691-197F2C76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FC94D-5439-4814-9B51-35917E6C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6551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72B1-EA7E-45D0-8B39-84938997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C21C-B3E8-4574-991F-A9C79FC7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C3F65-4D41-4E63-AF3B-BA0022830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17CC8-73F0-4C0F-BCF7-25D20ACD1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42036-B6FB-49A7-9FFA-DA2146D9F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EE19D-2B85-4915-99F9-4F2D0A6A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1/6/2022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3E745-D263-4267-8C6E-E1BE9B7E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037E4-9DD3-436A-A6E3-7B72FA81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0374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B691-6D7C-42B5-826E-8563FABF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CE276-517A-414A-BB61-740F6129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1/6/2022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1460A-031E-435A-ABE1-D9AFCCB7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98E5B-7267-4920-B49A-8459474E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943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705AB-5909-45E3-8A32-5185A63A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1/6/2022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ACD7D-1FD4-456F-A11A-007D7F44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6C173-4647-4685-8357-250F0575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1854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4F68-7CD5-470D-A215-63DEA3AC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1BC6-14FE-45D8-9E67-B78EA49B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142D5-7DE9-431C-95DB-C113E8B74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EED75-1B8A-44E4-94C8-D0C8EA96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1/6/2022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AE371-BA9B-4D57-AE32-39BF98B4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B97E9-6424-4388-93AB-0A19E64B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8106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F8D3-192A-45AE-8E9F-C5E077B4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1E66A-4F1B-422E-A40E-17444F9FD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25F2B-5628-438D-80B7-BF880AC16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7119-D9CD-470C-A19A-701D1F2C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F3C-8744-4993-B078-AD1E18263DF6}" type="datetimeFigureOut">
              <a:rPr lang="en-HK" smtClean="0"/>
              <a:t>1/6/2022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82A03-8D3E-4E1A-9C68-0CAB3E04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A838F-699B-4FFA-AF64-69FDAFFD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07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A9BCE-C4EC-4797-AD0B-BA1C6EBD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5B35B-068D-4C80-AC5E-0AA709D4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5DD5-EAEC-46BB-8E5D-656A1B9A8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A9F3C-8744-4993-B078-AD1E18263DF6}" type="datetimeFigureOut">
              <a:rPr lang="en-HK" smtClean="0"/>
              <a:t>1/6/2022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7E010-1105-4081-96E7-A3AFDC943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51AF-C441-4D3D-B88D-A9E2D4F30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83DD-51CC-4081-9CE0-1159E1B6A6C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4961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6BDA-9FDE-5588-B4E8-8EC66312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B9F7-368B-84D0-138C-0A197CC2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</a:t>
            </a:r>
          </a:p>
          <a:p>
            <a:pPr lvl="1"/>
            <a:r>
              <a:rPr lang="en-US"/>
              <a:t>Dòng 1: N, M - số loại hàng hóa, số kệ để hàng hóa</a:t>
            </a:r>
          </a:p>
          <a:p>
            <a:pPr lvl="1"/>
            <a:r>
              <a:rPr lang="en-US"/>
              <a:t>Dòng i = 2,3…,N+1: Q[i][j] số hàng hóa i có trong kệ j (j = 1,2,…,M)</a:t>
            </a:r>
          </a:p>
          <a:p>
            <a:pPr lvl="1"/>
            <a:r>
              <a:rPr lang="en-US"/>
              <a:t>Dòng i = N+2,N+3,…,N+M+2: d[i][j] khoảng cách từ kệ i đến kệ j (j = 0,1,….,M)</a:t>
            </a:r>
          </a:p>
          <a:p>
            <a:pPr lvl="1"/>
            <a:r>
              <a:rPr lang="en-US"/>
              <a:t>Dòng N+M+3: q[i] số lượng hàng hóa i cần lấy (i = 1,2,…N)</a:t>
            </a:r>
          </a:p>
          <a:p>
            <a:pPr marL="0" indent="0">
              <a:buNone/>
            </a:pPr>
            <a:r>
              <a:rPr lang="en-US"/>
              <a:t>Giả sử vị trí kệ M+1 trùng với vị trí 0 (cửa kho)</a:t>
            </a:r>
          </a:p>
        </p:txBody>
      </p:sp>
    </p:spTree>
    <p:extLst>
      <p:ext uri="{BB962C8B-B14F-4D97-AF65-F5344CB8AC3E}">
        <p14:creationId xmlns:p14="http://schemas.microsoft.com/office/powerpoint/2010/main" val="261528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5592-8DB9-6D5C-B197-00D3B532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83855-D4DB-D7E2-A201-19A0A46FA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Biến quyết định</a:t>
                </a:r>
              </a:p>
              <a:p>
                <a:pPr lvl="1"/>
                <a:r>
                  <a:rPr lang="en-US"/>
                  <a:t>x[i,j] = 1 nếu có hành trình đi từ i đến j, x[i,j] = 0 nếu không có hành trình đi từ i đến j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/>
                  <a:t> i (i,j = 0,1,...,M+1)</a:t>
                </a:r>
              </a:p>
              <a:p>
                <a:pPr lvl="1"/>
                <a:r>
                  <a:rPr lang="en-US"/>
                  <a:t>y[i] = 1 nếu điểm x[i,j] = 1 hoặc x[j,i] = 1, y[i] = 0 nếu x[i,j] = 0 = x[j,i] (i,j = 0,1,...,M+1)</a:t>
                </a:r>
              </a:p>
              <a:p>
                <a:pPr lvl="1"/>
                <a:r>
                  <a:rPr lang="en-US"/>
                  <a:t>s[i]: tổng quãng đường đã đi từ 0 đến i theo chu trình (i = 0,1,…,M+1)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83855-D4DB-D7E2-A201-19A0A46FA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38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6067-0A56-5A4A-8FAB-92126439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69DC0-19C8-B0EF-1FB7-D852159660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Ràng buộc</a:t>
                </a:r>
              </a:p>
              <a:p>
                <a:pPr lvl="1"/>
                <a:r>
                  <a:rPr lang="en-US"/>
                  <a:t>y[0] = y[M+1] = 1 : điểm đầu và điểm cuối phải nằm trong chu trình</a:t>
                </a:r>
              </a:p>
              <a:p>
                <a:pPr lvl="1"/>
                <a:r>
                  <a:rPr lang="en-US"/>
                  <a:t>s[0] = 0 : tổng quãng đường ban đầu bằng 0</a:t>
                </a:r>
              </a:p>
              <a:p>
                <a:pPr lvl="1"/>
                <a:r>
                  <a:rPr lang="en-US"/>
                  <a:t>x[i,j] = 1 thì y[i] + y[j] = 2 (i,j = 0,1,…,M+1; i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/>
                  <a:t> j) : nếu có đường đi từ i đến j thì i và j đều được đi qua</a:t>
                </a:r>
              </a:p>
              <a:p>
                <a:pPr lvl="1"/>
                <a:r>
                  <a:rPr lang="en-US"/>
                  <a:t>y[i] = 1 thì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/>
                  <a:t> (i,j = 1,2,…M; i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/>
                  <a:t> j): chỉ có 1 đường ra từ i</a:t>
                </a:r>
              </a:p>
              <a:p>
                <a:pPr lvl="1"/>
                <a:r>
                  <a:rPr lang="en-US"/>
                  <a:t>y[i] = 1 thì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/>
                  <a:t> (i,j = 1,2,…M; i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/>
                  <a:t> j): chỉ có 1 đường đi vào i</a:t>
                </a:r>
              </a:p>
              <a:p>
                <a:pPr lvl="1"/>
                <a:r>
                  <a:rPr lang="en-US"/>
                  <a:t>x[i,j] = 1 thì z[j] = z[i] + d[i,j] (i,j = 0,2,…M+1; i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/>
                  <a:t> j): tích lũy quãng đường và cấm tạo chu trình con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/>
                  <a:t> (i = 1,2,…N): lấy đủ hàng hóa yêu cầu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69DC0-19C8-B0EF-1FB7-D85215966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19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34D2-7A07-31F0-F58F-330393B9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5811-05E7-493A-AABC-BC8ADA63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Hàm mục tiêu cần tối thiểu hóa</a:t>
            </a:r>
          </a:p>
          <a:p>
            <a:pPr lvl="1"/>
            <a:r>
              <a:rPr lang="en-US"/>
              <a:t>f(x) : tổng quãng đường đi của chu trình, f(x) =&gt; min</a:t>
            </a:r>
          </a:p>
        </p:txBody>
      </p:sp>
    </p:spTree>
    <p:extLst>
      <p:ext uri="{BB962C8B-B14F-4D97-AF65-F5344CB8AC3E}">
        <p14:creationId xmlns:p14="http://schemas.microsoft.com/office/powerpoint/2010/main" val="378727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506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Modelling</vt:lpstr>
      <vt:lpstr>Modelling</vt:lpstr>
      <vt:lpstr>Modelling</vt:lpstr>
      <vt:lpstr>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DAI THANG 20194166</dc:creator>
  <cp:lastModifiedBy>LUONG TRONG TRI 20183641</cp:lastModifiedBy>
  <cp:revision>10</cp:revision>
  <dcterms:created xsi:type="dcterms:W3CDTF">2022-04-20T08:09:58Z</dcterms:created>
  <dcterms:modified xsi:type="dcterms:W3CDTF">2022-06-01T06:41:11Z</dcterms:modified>
</cp:coreProperties>
</file>