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1" y="1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311A-0624-0C22-AFB7-CF5E9E668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A1BEBA-D96F-1DC1-4AE6-5E15AB175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1B4F4-ABDB-2F0C-BFFE-0EEEF84D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8BC-A587-4293-9066-5F84D3D393CA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511A4-ACB5-F9CC-9714-3A210FBF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6C7A33-4AC3-8CC1-8D23-ED2AF3BF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D01-B4D4-41D2-B0A9-4EF9AA3BB7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8EC6F-FE9B-25ED-69D8-08AA9B74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069BFA-AB51-186F-F8A1-F66F4518B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BB4C8-F80D-FADE-1480-E05FAA15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8BC-A587-4293-9066-5F84D3D393CA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3E1949-9494-2EFA-7D8C-2D230D94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369D62-6FB9-40A5-CB63-EFF2FD3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D01-B4D4-41D2-B0A9-4EF9AA3BB7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45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745C8B-68C8-A780-5D7A-2F4DD7731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3A3ACB-E29C-F6B0-1E98-162FCBE9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4316F-F7F8-B98E-358A-FC4E17E0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8BC-A587-4293-9066-5F84D3D393CA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53C6F-3FA8-8648-DEC0-9065A400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882CA8-D5CE-9B4F-6099-06F8A922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D01-B4D4-41D2-B0A9-4EF9AA3BB7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37E1E-DC48-B345-8BD0-965D018A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51F4B5-4365-12F6-4F0B-41EFF6D3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CEBCB-2AF6-AEF4-9B7F-70E1D97B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8BC-A587-4293-9066-5F84D3D393CA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2A596-E1D7-0D33-176B-5662DF74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0146EC-157F-2141-8D4E-762BD93E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D01-B4D4-41D2-B0A9-4EF9AA3BB7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9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39B10-00D7-A382-5399-7D287B29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2D6F6-1D24-2478-0FD0-FE1F0FF5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79CE4F-6370-9F36-C0FA-9EC5223D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8BC-A587-4293-9066-5F84D3D393CA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CD856-2950-BA3D-1403-C728976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5E655D-035D-55A2-B6E6-7EE234ED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D01-B4D4-41D2-B0A9-4EF9AA3BB7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3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BD7D9-89CB-4C96-B099-25D8025A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80741-7E74-6DF3-67D3-A59ECCBD1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3EF337-E4A1-57EF-2B28-774E38F3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4F54E-5102-50ED-D1E6-65303F54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8BC-A587-4293-9066-5F84D3D393CA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D44753-BF52-4482-D4A1-46D5EDF4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1A8852-B43A-E7EB-300F-253C14C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D01-B4D4-41D2-B0A9-4EF9AA3BB7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17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3EC71-BAF0-1C4E-79FD-5FC5310C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5F400A-87BE-10FC-ACBB-8FB034202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6D2654-EFBA-C0FA-A87A-223F83079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3EA2F3-00FB-4C37-945E-438C2E23B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B82819-D7B8-73DC-D5B7-36F343697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624288-5125-4E64-7E92-281F9D47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8BC-A587-4293-9066-5F84D3D393CA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C30D1B-F76E-D779-5C40-B80BD8B2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3E41FD-4AD0-25FF-C39B-47593F5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D01-B4D4-41D2-B0A9-4EF9AA3BB7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1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0E6A3-4775-D70E-4EA3-2D6F1874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4D2742-E1E7-4D30-92FA-58235206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8BC-A587-4293-9066-5F84D3D393CA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CE5334-F1AD-0357-4910-6091F286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EAB563-8071-3101-E142-6926E4F5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D01-B4D4-41D2-B0A9-4EF9AA3BB7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9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519B39-DDCD-09EB-8EDF-0BE51259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8BC-A587-4293-9066-5F84D3D393CA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85840D-3849-8CE2-184E-10327123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83AF3A-3C31-0186-FD5D-8B9234F8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D01-B4D4-41D2-B0A9-4EF9AA3BB7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69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88FC-85AC-479D-B0D8-2A069340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B87E4-3ADB-4E70-C996-A222E137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F976CB-C005-D947-E828-C44C09FF6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9E351A-775F-0EDA-E07D-900221D3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8BC-A587-4293-9066-5F84D3D393CA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76A926-E508-8539-4406-EDBEEE0D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BF662-404F-2004-CF8F-EF92BDC4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D01-B4D4-41D2-B0A9-4EF9AA3BB7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D7078-BA4C-B85A-44E0-3C4B4AF5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7D905A-3B72-C9BB-41F7-8A3CAD425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73EFE9-D9B3-1082-E015-F80ECD98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56086F-E821-D478-E458-60F2AA63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8BC-A587-4293-9066-5F84D3D393CA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FBC050-52A8-39B9-F3E0-4FB429F8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4432B4-6472-48C6-2497-D86B71AE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D01-B4D4-41D2-B0A9-4EF9AA3BB7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C33BA0-0E9B-EB78-82D9-51AE16B7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75C364-A206-453B-F157-828A896A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59E12-3136-86AE-E423-9FAE877F7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68BC-A587-4293-9066-5F84D3D393CA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3EFD11-D19F-534A-B2D4-5B3D49D11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9984F-0E6C-E89B-EA09-A09BE5359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0D01-B4D4-41D2-B0A9-4EF9AA3BB7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0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0361B73-B201-7BC0-F94A-7B2AFCEEB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0" y="1140097"/>
            <a:ext cx="3669009" cy="521090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792314-AB89-D17A-A91C-80F0D99BA5F9}"/>
              </a:ext>
            </a:extLst>
          </p:cNvPr>
          <p:cNvSpPr txBox="1"/>
          <p:nvPr/>
        </p:nvSpPr>
        <p:spPr>
          <a:xfrm>
            <a:off x="615462" y="506995"/>
            <a:ext cx="429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Umrüstung Amazon Deckenlampe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99A76AD-6BDB-AEB8-1FA7-6317C51C2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828"/>
            <a:ext cx="4355123" cy="63983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3FEC600-DAFB-F0AD-4DFC-D013D842EFD0}"/>
              </a:ext>
            </a:extLst>
          </p:cNvPr>
          <p:cNvSpPr txBox="1"/>
          <p:nvPr/>
        </p:nvSpPr>
        <p:spPr>
          <a:xfrm>
            <a:off x="6441830" y="5838093"/>
            <a:ext cx="38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R6 nach 56k wechseln für 3,3V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12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Horst Bittner</dc:creator>
  <cp:lastModifiedBy>Horst Bittner</cp:lastModifiedBy>
  <cp:revision>1</cp:revision>
  <cp:lastPrinted>2023-04-30T17:12:01Z</cp:lastPrinted>
  <dcterms:created xsi:type="dcterms:W3CDTF">2023-04-30T17:11:55Z</dcterms:created>
  <dcterms:modified xsi:type="dcterms:W3CDTF">2023-05-01T09:55:13Z</dcterms:modified>
</cp:coreProperties>
</file>