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7D996-76EB-8926-9C78-3467325B8E13}" v="90" dt="2025-01-14T18:48:28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082" y="3191512"/>
            <a:ext cx="8281035" cy="5325109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55082" y="8566999"/>
            <a:ext cx="8281035" cy="28003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82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681568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860607" y="3138171"/>
            <a:ext cx="4081761" cy="153796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860607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60083" y="681568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6008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14.01.2025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80398" y="11865187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780848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93A5592-C33B-148F-CC8F-2880542FBEF1}"/>
              </a:ext>
            </a:extLst>
          </p:cNvPr>
          <p:cNvSpPr txBox="1"/>
          <p:nvPr/>
        </p:nvSpPr>
        <p:spPr>
          <a:xfrm>
            <a:off x="48" y="-19117"/>
            <a:ext cx="9596374" cy="12812713"/>
          </a:xfrm>
          <a:prstGeom prst="rect">
            <a:avLst/>
          </a:prstGeom>
          <a:solidFill>
            <a:srgbClr val="040E0F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BR"/>
          </a:p>
        </p:txBody>
      </p:sp>
      <p:pic>
        <p:nvPicPr>
          <p:cNvPr id="9" name="Imagem 8" descr="Uma imagem contendo escuro, água, homem&#10;&#10;Descrição gerada automaticamente">
            <a:extLst>
              <a:ext uri="{FF2B5EF4-FFF2-40B4-BE49-F238E27FC236}">
                <a16:creationId xmlns:a16="http://schemas.microsoft.com/office/drawing/2014/main" id="{15890B2F-C394-333B-B8C1-D056A92C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14" y="1087562"/>
            <a:ext cx="8422608" cy="1060731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230875A-E180-4261-97BB-D9506A412540}"/>
              </a:ext>
            </a:extLst>
          </p:cNvPr>
          <p:cNvSpPr txBox="1"/>
          <p:nvPr/>
        </p:nvSpPr>
        <p:spPr>
          <a:xfrm>
            <a:off x="2732242" y="1989264"/>
            <a:ext cx="405043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 err="1">
                <a:solidFill>
                  <a:schemeClr val="bg1"/>
                </a:solidFill>
                <a:latin typeface="Rockwell"/>
                <a:cs typeface="JasmineUPC"/>
              </a:rPr>
              <a:t>DoZero</a:t>
            </a:r>
            <a:r>
              <a:rPr lang="pt-BR" sz="3600" dirty="0">
                <a:solidFill>
                  <a:schemeClr val="bg1"/>
                </a:solidFill>
                <a:latin typeface="Rockwell"/>
                <a:cs typeface="JasmineUPC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Papel A3 (297 x 420 mm)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45</cp:revision>
  <dcterms:created xsi:type="dcterms:W3CDTF">2025-01-14T18:12:19Z</dcterms:created>
  <dcterms:modified xsi:type="dcterms:W3CDTF">2025-01-14T18:49:07Z</dcterms:modified>
</cp:coreProperties>
</file>