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23"/>
  </p:notesMasterIdLst>
  <p:sldIdLst>
    <p:sldId id="258" r:id="rId2"/>
    <p:sldId id="279" r:id="rId3"/>
    <p:sldId id="380" r:id="rId4"/>
    <p:sldId id="259"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79" r:id="rId22"/>
  </p:sldIdLst>
  <p:sldSz cx="12192000" cy="6858000"/>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160">
          <p15:clr>
            <a:srgbClr val="A4A3A4"/>
          </p15:clr>
        </p15:guide>
        <p15:guide id="6"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FF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78"/>
    <p:restoredTop sz="94680"/>
  </p:normalViewPr>
  <p:slideViewPr>
    <p:cSldViewPr snapToGrid="0" snapToObjects="1">
      <p:cViewPr varScale="1">
        <p:scale>
          <a:sx n="137" d="100"/>
          <a:sy n="137" d="100"/>
        </p:scale>
        <p:origin x="976"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47707A-55F4-3D4E-B0C4-ACB831BA7CCF}" type="datetimeFigureOut">
              <a:rPr lang="en-US" smtClean="0"/>
              <a:t>7/7/22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BED9E-78BD-4C4E-B037-F792E5B37933}" type="slidenum">
              <a:rPr lang="en-US" smtClean="0"/>
              <a:t>‹#›</a:t>
            </a:fld>
            <a:endParaRPr lang="en-US"/>
          </a:p>
        </p:txBody>
      </p:sp>
    </p:spTree>
    <p:extLst>
      <p:ext uri="{BB962C8B-B14F-4D97-AF65-F5344CB8AC3E}">
        <p14:creationId xmlns:p14="http://schemas.microsoft.com/office/powerpoint/2010/main" val="885164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BED9E-78BD-4C4E-B037-F792E5B37933}" type="slidenum">
              <a:rPr lang="en-US" smtClean="0"/>
              <a:t>1</a:t>
            </a:fld>
            <a:endParaRPr lang="en-US"/>
          </a:p>
        </p:txBody>
      </p:sp>
    </p:spTree>
    <p:extLst>
      <p:ext uri="{BB962C8B-B14F-4D97-AF65-F5344CB8AC3E}">
        <p14:creationId xmlns:p14="http://schemas.microsoft.com/office/powerpoint/2010/main" val="962723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N" dirty="0"/>
          </a:p>
        </p:txBody>
      </p:sp>
      <p:sp>
        <p:nvSpPr>
          <p:cNvPr id="4" name="Slide Number Placeholder 3"/>
          <p:cNvSpPr>
            <a:spLocks noGrp="1"/>
          </p:cNvSpPr>
          <p:nvPr>
            <p:ph type="sldNum" sz="quarter" idx="5"/>
          </p:nvPr>
        </p:nvSpPr>
        <p:spPr/>
        <p:txBody>
          <a:bodyPr/>
          <a:lstStyle/>
          <a:p>
            <a:fld id="{326BED9E-78BD-4C4E-B037-F792E5B37933}" type="slidenum">
              <a:rPr lang="en-US" smtClean="0"/>
              <a:t>2</a:t>
            </a:fld>
            <a:endParaRPr lang="en-US"/>
          </a:p>
        </p:txBody>
      </p:sp>
    </p:spTree>
    <p:extLst>
      <p:ext uri="{BB962C8B-B14F-4D97-AF65-F5344CB8AC3E}">
        <p14:creationId xmlns:p14="http://schemas.microsoft.com/office/powerpoint/2010/main" val="3238259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sp>
        <p:nvSpPr>
          <p:cNvPr id="2" name="Picture Placeholder 29"/>
          <p:cNvSpPr>
            <a:spLocks noGrp="1"/>
          </p:cNvSpPr>
          <p:nvPr>
            <p:ph type="pic" sz="quarter" idx="12"/>
          </p:nvPr>
        </p:nvSpPr>
        <p:spPr>
          <a:xfrm>
            <a:off x="0" y="0"/>
            <a:ext cx="12192000" cy="6858000"/>
          </a:xfrm>
          <a:prstGeom prst="rect">
            <a:avLst/>
          </a:prstGeom>
          <a:gradFill>
            <a:gsLst>
              <a:gs pos="0">
                <a:schemeClr val="tx1">
                  <a:alpha val="20000"/>
                </a:schemeClr>
              </a:gs>
              <a:gs pos="98000">
                <a:schemeClr val="tx1">
                  <a:alpha val="5000"/>
                </a:schemeClr>
              </a:gs>
            </a:gsLst>
            <a:lin ang="5400000" scaled="1"/>
          </a:gradFill>
          <a:ln>
            <a:noFill/>
          </a:ln>
        </p:spPr>
        <p:txBody>
          <a:bodyPr rtlCol="0" anchor="ctr">
            <a:noAutofit/>
          </a:bodyPr>
          <a:lstStyle>
            <a:lvl1pPr algn="ctr">
              <a:defRPr sz="1200">
                <a:solidFill>
                  <a:schemeClr val="tx1"/>
                </a:solidFill>
              </a:defRPr>
            </a:lvl1pPr>
          </a:lstStyle>
          <a:p>
            <a:pPr lvl="0"/>
            <a:endParaRPr 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1" name="Freeform 10"/>
          <p:cNvSpPr/>
          <p:nvPr userDrawn="1"/>
        </p:nvSpPr>
        <p:spPr>
          <a:xfrm>
            <a:off x="5131107" y="2417643"/>
            <a:ext cx="7179839" cy="4563020"/>
          </a:xfrm>
          <a:custGeom>
            <a:avLst/>
            <a:gdLst>
              <a:gd name="connsiteX0" fmla="*/ 3839892 w 7179839"/>
              <a:gd name="connsiteY0" fmla="*/ 0 h 4563020"/>
              <a:gd name="connsiteX1" fmla="*/ 7087272 w 7179839"/>
              <a:gd name="connsiteY1" fmla="*/ 1789746 h 4563020"/>
              <a:gd name="connsiteX2" fmla="*/ 7179839 w 7179839"/>
              <a:gd name="connsiteY2" fmla="*/ 1947417 h 4563020"/>
              <a:gd name="connsiteX3" fmla="*/ 7179839 w 7179839"/>
              <a:gd name="connsiteY3" fmla="*/ 4563020 h 4563020"/>
              <a:gd name="connsiteX4" fmla="*/ 70269 w 7179839"/>
              <a:gd name="connsiteY4" fmla="*/ 4563020 h 4563020"/>
              <a:gd name="connsiteX5" fmla="*/ 19825 w 7179839"/>
              <a:gd name="connsiteY5" fmla="*/ 4232499 h 4563020"/>
              <a:gd name="connsiteX6" fmla="*/ 0 w 7179839"/>
              <a:gd name="connsiteY6" fmla="*/ 3839892 h 4563020"/>
              <a:gd name="connsiteX7" fmla="*/ 3839892 w 7179839"/>
              <a:gd name="connsiteY7" fmla="*/ 0 h 456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9839" h="4563020">
                <a:moveTo>
                  <a:pt x="3839892" y="0"/>
                </a:moveTo>
                <a:cubicBezTo>
                  <a:pt x="5206759" y="0"/>
                  <a:pt x="6406818" y="714182"/>
                  <a:pt x="7087272" y="1789746"/>
                </a:cubicBezTo>
                <a:lnTo>
                  <a:pt x="7179839" y="1947417"/>
                </a:lnTo>
                <a:lnTo>
                  <a:pt x="7179839" y="4563020"/>
                </a:lnTo>
                <a:lnTo>
                  <a:pt x="70269" y="4563020"/>
                </a:lnTo>
                <a:lnTo>
                  <a:pt x="19825" y="4232499"/>
                </a:lnTo>
                <a:cubicBezTo>
                  <a:pt x="6716" y="4103413"/>
                  <a:pt x="0" y="3972437"/>
                  <a:pt x="0" y="3839892"/>
                </a:cubicBezTo>
                <a:cubicBezTo>
                  <a:pt x="0" y="1719178"/>
                  <a:pt x="1719178" y="0"/>
                  <a:pt x="3839892" y="0"/>
                </a:cubicBezTo>
                <a:close/>
              </a:path>
            </a:pathLst>
          </a:custGeom>
          <a:noFill/>
          <a:ln>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a:off x="11019549" y="1798709"/>
            <a:ext cx="1291397" cy="3771354"/>
          </a:xfrm>
          <a:custGeom>
            <a:avLst/>
            <a:gdLst>
              <a:gd name="connsiteX0" fmla="*/ 1291397 w 1291397"/>
              <a:gd name="connsiteY0" fmla="*/ 0 h 3771354"/>
              <a:gd name="connsiteX1" fmla="*/ 1291397 w 1291397"/>
              <a:gd name="connsiteY1" fmla="*/ 3771354 h 3771354"/>
              <a:gd name="connsiteX2" fmla="*/ 1236622 w 1291397"/>
              <a:gd name="connsiteY2" fmla="*/ 3751306 h 3771354"/>
              <a:gd name="connsiteX3" fmla="*/ 0 w 1291397"/>
              <a:gd name="connsiteY3" fmla="*/ 1885677 h 3771354"/>
              <a:gd name="connsiteX4" fmla="*/ 1236622 w 1291397"/>
              <a:gd name="connsiteY4" fmla="*/ 20048 h 3771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397" h="3771354">
                <a:moveTo>
                  <a:pt x="1291397" y="0"/>
                </a:moveTo>
                <a:lnTo>
                  <a:pt x="1291397" y="3771354"/>
                </a:lnTo>
                <a:lnTo>
                  <a:pt x="1236622" y="3751306"/>
                </a:lnTo>
                <a:cubicBezTo>
                  <a:pt x="509911" y="3443933"/>
                  <a:pt x="0" y="2724353"/>
                  <a:pt x="0" y="1885677"/>
                </a:cubicBezTo>
                <a:cubicBezTo>
                  <a:pt x="0" y="1047001"/>
                  <a:pt x="509911" y="327421"/>
                  <a:pt x="1236622" y="20048"/>
                </a:cubicBezTo>
                <a:close/>
              </a:path>
            </a:pathLst>
          </a:custGeom>
          <a:noFill/>
          <a:ln>
            <a:solidFill>
              <a:schemeClr val="tx1">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p:cNvSpPr>
            <a:spLocks noGrp="1"/>
          </p:cNvSpPr>
          <p:nvPr>
            <p:ph type="title"/>
          </p:nvPr>
        </p:nvSpPr>
        <p:spPr>
          <a:xfrm>
            <a:off x="1714501" y="1090627"/>
            <a:ext cx="9715500" cy="1028700"/>
          </a:xfrm>
        </p:spPr>
        <p:txBody>
          <a:bodyPr/>
          <a:lstStyle>
            <a:lvl1pPr>
              <a:defRPr sz="4000"/>
            </a:lvl1pPr>
          </a:lstStyle>
          <a:p>
            <a:r>
              <a:rPr lang="en-US"/>
              <a:t>Click to edit Master title style</a:t>
            </a:r>
          </a:p>
        </p:txBody>
      </p:sp>
      <p:sp>
        <p:nvSpPr>
          <p:cNvPr id="13" name="Oval 12"/>
          <p:cNvSpPr/>
          <p:nvPr userDrawn="1"/>
        </p:nvSpPr>
        <p:spPr>
          <a:xfrm>
            <a:off x="11064153" y="3030704"/>
            <a:ext cx="106878" cy="106878"/>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588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2" name="Title 11"/>
          <p:cNvSpPr>
            <a:spLocks noGrp="1"/>
          </p:cNvSpPr>
          <p:nvPr>
            <p:ph type="title"/>
          </p:nvPr>
        </p:nvSpPr>
        <p:spPr>
          <a:xfrm>
            <a:off x="1714501" y="1090627"/>
            <a:ext cx="9715500" cy="1028700"/>
          </a:xfrm>
        </p:spPr>
        <p:txBody>
          <a:bodyPr/>
          <a:lstStyle>
            <a:lvl1pPr>
              <a:defRPr sz="4000"/>
            </a:lvl1pPr>
          </a:lstStyle>
          <a:p>
            <a:r>
              <a:rPr lang="en-US"/>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2" name="Title 11"/>
          <p:cNvSpPr>
            <a:spLocks noGrp="1"/>
          </p:cNvSpPr>
          <p:nvPr>
            <p:ph type="title"/>
          </p:nvPr>
        </p:nvSpPr>
        <p:spPr>
          <a:xfrm>
            <a:off x="1714501" y="1090627"/>
            <a:ext cx="9715500" cy="1028700"/>
          </a:xfrm>
        </p:spPr>
        <p:txBody>
          <a:bodyPr/>
          <a:lstStyle>
            <a:lvl1pPr>
              <a:defRPr sz="4000"/>
            </a:lvl1pPr>
          </a:lstStyle>
          <a:p>
            <a:r>
              <a:rPr lang="en-US"/>
              <a:t>Click to edit Master title style</a:t>
            </a:r>
          </a:p>
        </p:txBody>
      </p:sp>
      <p:sp>
        <p:nvSpPr>
          <p:cNvPr id="3" name="Picture Placeholder 7"/>
          <p:cNvSpPr>
            <a:spLocks noGrp="1"/>
          </p:cNvSpPr>
          <p:nvPr>
            <p:ph type="pic" sz="quarter" idx="13"/>
          </p:nvPr>
        </p:nvSpPr>
        <p:spPr>
          <a:xfrm>
            <a:off x="1714501" y="2732250"/>
            <a:ext cx="1837996" cy="1837996"/>
          </a:xfrm>
          <a:prstGeom prst="ellipse">
            <a:avLst/>
          </a:prstGeom>
          <a:gradFill>
            <a:gsLst>
              <a:gs pos="0">
                <a:schemeClr val="bg1">
                  <a:lumMod val="85000"/>
                </a:schemeClr>
              </a:gs>
              <a:gs pos="99000">
                <a:schemeClr val="bg1">
                  <a:lumMod val="75000"/>
                </a:schemeClr>
              </a:gs>
            </a:gsLst>
            <a:lin ang="5400000" scaled="1"/>
          </a:gradFill>
          <a:ln>
            <a:noFill/>
          </a:ln>
        </p:spPr>
        <p:txBody>
          <a:bodyPr anchor="ctr">
            <a:normAutofit/>
          </a:bodyPr>
          <a:lstStyle>
            <a:lvl1pPr algn="ctr">
              <a:defRPr sz="1200">
                <a:solidFill>
                  <a:schemeClr val="tx1"/>
                </a:solidFill>
              </a:defRPr>
            </a:lvl1pPr>
          </a:lstStyle>
          <a:p>
            <a:endParaRPr lang="en-US"/>
          </a:p>
        </p:txBody>
      </p:sp>
      <p:sp>
        <p:nvSpPr>
          <p:cNvPr id="7" name="Picture Placeholder 7"/>
          <p:cNvSpPr>
            <a:spLocks noGrp="1"/>
          </p:cNvSpPr>
          <p:nvPr>
            <p:ph type="pic" sz="quarter" idx="14"/>
          </p:nvPr>
        </p:nvSpPr>
        <p:spPr>
          <a:xfrm>
            <a:off x="4026777" y="2732250"/>
            <a:ext cx="1837996" cy="1837996"/>
          </a:xfrm>
          <a:prstGeom prst="ellipse">
            <a:avLst/>
          </a:prstGeom>
          <a:gradFill>
            <a:gsLst>
              <a:gs pos="0">
                <a:schemeClr val="bg1">
                  <a:lumMod val="85000"/>
                </a:schemeClr>
              </a:gs>
              <a:gs pos="99000">
                <a:schemeClr val="bg1">
                  <a:lumMod val="75000"/>
                </a:schemeClr>
              </a:gs>
            </a:gsLst>
            <a:lin ang="5400000" scaled="1"/>
          </a:gradFill>
          <a:ln>
            <a:noFill/>
          </a:ln>
        </p:spPr>
        <p:txBody>
          <a:bodyPr anchor="ctr">
            <a:normAutofit/>
          </a:bodyPr>
          <a:lstStyle>
            <a:lvl1pPr algn="ctr">
              <a:defRPr sz="1200">
                <a:solidFill>
                  <a:schemeClr val="tx1"/>
                </a:solidFill>
              </a:defRPr>
            </a:lvl1pPr>
          </a:lstStyle>
          <a:p>
            <a:endParaRPr lang="en-US"/>
          </a:p>
        </p:txBody>
      </p:sp>
      <p:sp>
        <p:nvSpPr>
          <p:cNvPr id="8" name="Picture Placeholder 7"/>
          <p:cNvSpPr>
            <a:spLocks noGrp="1"/>
          </p:cNvSpPr>
          <p:nvPr>
            <p:ph type="pic" sz="quarter" idx="15"/>
          </p:nvPr>
        </p:nvSpPr>
        <p:spPr>
          <a:xfrm>
            <a:off x="6339053" y="2732250"/>
            <a:ext cx="1837996" cy="1837996"/>
          </a:xfrm>
          <a:prstGeom prst="ellipse">
            <a:avLst/>
          </a:prstGeom>
          <a:gradFill>
            <a:gsLst>
              <a:gs pos="0">
                <a:schemeClr val="bg1">
                  <a:lumMod val="85000"/>
                </a:schemeClr>
              </a:gs>
              <a:gs pos="99000">
                <a:schemeClr val="bg1">
                  <a:lumMod val="75000"/>
                </a:schemeClr>
              </a:gs>
            </a:gsLst>
            <a:lin ang="5400000" scaled="1"/>
          </a:gradFill>
          <a:ln>
            <a:noFill/>
          </a:ln>
        </p:spPr>
        <p:txBody>
          <a:bodyPr anchor="ctr">
            <a:normAutofit/>
          </a:bodyPr>
          <a:lstStyle>
            <a:lvl1pPr algn="ctr">
              <a:defRPr sz="1200">
                <a:solidFill>
                  <a:schemeClr val="tx1"/>
                </a:solidFill>
              </a:defRPr>
            </a:lvl1pPr>
          </a:lstStyle>
          <a:p>
            <a:endParaRPr lang="en-US"/>
          </a:p>
        </p:txBody>
      </p:sp>
      <p:sp>
        <p:nvSpPr>
          <p:cNvPr id="9" name="Picture Placeholder 7"/>
          <p:cNvSpPr>
            <a:spLocks noGrp="1"/>
          </p:cNvSpPr>
          <p:nvPr>
            <p:ph type="pic" sz="quarter" idx="16"/>
          </p:nvPr>
        </p:nvSpPr>
        <p:spPr>
          <a:xfrm>
            <a:off x="8651329" y="2732250"/>
            <a:ext cx="1837996" cy="1837996"/>
          </a:xfrm>
          <a:prstGeom prst="ellipse">
            <a:avLst/>
          </a:prstGeom>
          <a:gradFill>
            <a:gsLst>
              <a:gs pos="0">
                <a:schemeClr val="bg1">
                  <a:lumMod val="85000"/>
                </a:schemeClr>
              </a:gs>
              <a:gs pos="99000">
                <a:schemeClr val="bg1">
                  <a:lumMod val="75000"/>
                </a:schemeClr>
              </a:gs>
            </a:gsLst>
            <a:lin ang="5400000" scaled="1"/>
          </a:gradFill>
          <a:ln>
            <a:noFill/>
          </a:ln>
        </p:spPr>
        <p:txBody>
          <a:bodyPr anchor="ctr">
            <a:normAutofit/>
          </a:bodyPr>
          <a:lstStyle>
            <a:lvl1pPr algn="ctr">
              <a:defRPr sz="1200">
                <a:solidFill>
                  <a:schemeClr val="tx1"/>
                </a:solidFill>
              </a:defRPr>
            </a:lvl1pPr>
          </a:lstStyle>
          <a:p>
            <a:endParaRPr lang="en-US"/>
          </a:p>
        </p:txBody>
      </p:sp>
      <p:sp>
        <p:nvSpPr>
          <p:cNvPr id="10" name="Freeform 9"/>
          <p:cNvSpPr/>
          <p:nvPr userDrawn="1"/>
        </p:nvSpPr>
        <p:spPr>
          <a:xfrm>
            <a:off x="5131107" y="2417643"/>
            <a:ext cx="7179839" cy="4563020"/>
          </a:xfrm>
          <a:custGeom>
            <a:avLst/>
            <a:gdLst>
              <a:gd name="connsiteX0" fmla="*/ 3839892 w 7179839"/>
              <a:gd name="connsiteY0" fmla="*/ 0 h 4563020"/>
              <a:gd name="connsiteX1" fmla="*/ 7087272 w 7179839"/>
              <a:gd name="connsiteY1" fmla="*/ 1789746 h 4563020"/>
              <a:gd name="connsiteX2" fmla="*/ 7179839 w 7179839"/>
              <a:gd name="connsiteY2" fmla="*/ 1947417 h 4563020"/>
              <a:gd name="connsiteX3" fmla="*/ 7179839 w 7179839"/>
              <a:gd name="connsiteY3" fmla="*/ 4563020 h 4563020"/>
              <a:gd name="connsiteX4" fmla="*/ 70269 w 7179839"/>
              <a:gd name="connsiteY4" fmla="*/ 4563020 h 4563020"/>
              <a:gd name="connsiteX5" fmla="*/ 19825 w 7179839"/>
              <a:gd name="connsiteY5" fmla="*/ 4232499 h 4563020"/>
              <a:gd name="connsiteX6" fmla="*/ 0 w 7179839"/>
              <a:gd name="connsiteY6" fmla="*/ 3839892 h 4563020"/>
              <a:gd name="connsiteX7" fmla="*/ 3839892 w 7179839"/>
              <a:gd name="connsiteY7" fmla="*/ 0 h 456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9839" h="4563020">
                <a:moveTo>
                  <a:pt x="3839892" y="0"/>
                </a:moveTo>
                <a:cubicBezTo>
                  <a:pt x="5206759" y="0"/>
                  <a:pt x="6406818" y="714182"/>
                  <a:pt x="7087272" y="1789746"/>
                </a:cubicBezTo>
                <a:lnTo>
                  <a:pt x="7179839" y="1947417"/>
                </a:lnTo>
                <a:lnTo>
                  <a:pt x="7179839" y="4563020"/>
                </a:lnTo>
                <a:lnTo>
                  <a:pt x="70269" y="4563020"/>
                </a:lnTo>
                <a:lnTo>
                  <a:pt x="19825" y="4232499"/>
                </a:lnTo>
                <a:cubicBezTo>
                  <a:pt x="6716" y="4103413"/>
                  <a:pt x="0" y="3972437"/>
                  <a:pt x="0" y="3839892"/>
                </a:cubicBezTo>
                <a:cubicBezTo>
                  <a:pt x="0" y="1719178"/>
                  <a:pt x="1719178" y="0"/>
                  <a:pt x="3839892" y="0"/>
                </a:cubicBezTo>
                <a:close/>
              </a:path>
            </a:pathLst>
          </a:custGeom>
          <a:noFill/>
          <a:ln>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userDrawn="1"/>
        </p:nvSpPr>
        <p:spPr>
          <a:xfrm>
            <a:off x="11019549" y="1798709"/>
            <a:ext cx="1291397" cy="3771354"/>
          </a:xfrm>
          <a:custGeom>
            <a:avLst/>
            <a:gdLst>
              <a:gd name="connsiteX0" fmla="*/ 1291397 w 1291397"/>
              <a:gd name="connsiteY0" fmla="*/ 0 h 3771354"/>
              <a:gd name="connsiteX1" fmla="*/ 1291397 w 1291397"/>
              <a:gd name="connsiteY1" fmla="*/ 3771354 h 3771354"/>
              <a:gd name="connsiteX2" fmla="*/ 1236622 w 1291397"/>
              <a:gd name="connsiteY2" fmla="*/ 3751306 h 3771354"/>
              <a:gd name="connsiteX3" fmla="*/ 0 w 1291397"/>
              <a:gd name="connsiteY3" fmla="*/ 1885677 h 3771354"/>
              <a:gd name="connsiteX4" fmla="*/ 1236622 w 1291397"/>
              <a:gd name="connsiteY4" fmla="*/ 20048 h 3771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397" h="3771354">
                <a:moveTo>
                  <a:pt x="1291397" y="0"/>
                </a:moveTo>
                <a:lnTo>
                  <a:pt x="1291397" y="3771354"/>
                </a:lnTo>
                <a:lnTo>
                  <a:pt x="1236622" y="3751306"/>
                </a:lnTo>
                <a:cubicBezTo>
                  <a:pt x="509911" y="3443933"/>
                  <a:pt x="0" y="2724353"/>
                  <a:pt x="0" y="1885677"/>
                </a:cubicBezTo>
                <a:cubicBezTo>
                  <a:pt x="0" y="1047001"/>
                  <a:pt x="509911" y="327421"/>
                  <a:pt x="1236622" y="20048"/>
                </a:cubicBezTo>
                <a:close/>
              </a:path>
            </a:pathLst>
          </a:custGeom>
          <a:noFill/>
          <a:ln>
            <a:solidFill>
              <a:schemeClr val="tx1">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11064153" y="3030704"/>
            <a:ext cx="106878" cy="106878"/>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Picture Placeholder 7"/>
          <p:cNvSpPr>
            <a:spLocks noGrp="1"/>
          </p:cNvSpPr>
          <p:nvPr>
            <p:ph type="pic" sz="quarter" idx="13"/>
          </p:nvPr>
        </p:nvSpPr>
        <p:spPr>
          <a:xfrm>
            <a:off x="1714501" y="1166208"/>
            <a:ext cx="1837996" cy="1837996"/>
          </a:xfrm>
          <a:prstGeom prst="ellipse">
            <a:avLst/>
          </a:prstGeom>
          <a:gradFill>
            <a:gsLst>
              <a:gs pos="0">
                <a:schemeClr val="bg1">
                  <a:lumMod val="85000"/>
                </a:schemeClr>
              </a:gs>
              <a:gs pos="99000">
                <a:schemeClr val="bg1">
                  <a:lumMod val="75000"/>
                </a:schemeClr>
              </a:gs>
            </a:gsLst>
            <a:lin ang="5400000" scaled="1"/>
          </a:gradFill>
          <a:ln>
            <a:noFill/>
          </a:ln>
        </p:spPr>
        <p:txBody>
          <a:bodyPr anchor="ctr">
            <a:normAutofit/>
          </a:bodyPr>
          <a:lstStyle>
            <a:lvl1pPr algn="ctr">
              <a:defRPr sz="1200">
                <a:solidFill>
                  <a:schemeClr val="tx1"/>
                </a:solidFill>
              </a:defRPr>
            </a:lvl1pPr>
          </a:lstStyle>
          <a:p>
            <a:endParaRPr lang="en-US"/>
          </a:p>
        </p:txBody>
      </p:sp>
      <p:sp>
        <p:nvSpPr>
          <p:cNvPr id="7" name="Picture Placeholder 7"/>
          <p:cNvSpPr>
            <a:spLocks noGrp="1"/>
          </p:cNvSpPr>
          <p:nvPr>
            <p:ph type="pic" sz="quarter" idx="14"/>
          </p:nvPr>
        </p:nvSpPr>
        <p:spPr>
          <a:xfrm>
            <a:off x="4026777" y="1166208"/>
            <a:ext cx="1837996" cy="1837996"/>
          </a:xfrm>
          <a:prstGeom prst="ellipse">
            <a:avLst/>
          </a:prstGeom>
          <a:gradFill>
            <a:gsLst>
              <a:gs pos="0">
                <a:schemeClr val="bg1">
                  <a:lumMod val="85000"/>
                </a:schemeClr>
              </a:gs>
              <a:gs pos="99000">
                <a:schemeClr val="bg1">
                  <a:lumMod val="75000"/>
                </a:schemeClr>
              </a:gs>
            </a:gsLst>
            <a:lin ang="5400000" scaled="1"/>
          </a:gradFill>
          <a:ln>
            <a:noFill/>
          </a:ln>
        </p:spPr>
        <p:txBody>
          <a:bodyPr anchor="ctr">
            <a:normAutofit/>
          </a:bodyPr>
          <a:lstStyle>
            <a:lvl1pPr algn="ctr">
              <a:defRPr sz="1200">
                <a:solidFill>
                  <a:schemeClr val="tx1"/>
                </a:solidFill>
              </a:defRPr>
            </a:lvl1pPr>
          </a:lstStyle>
          <a:p>
            <a:endParaRPr lang="en-US"/>
          </a:p>
        </p:txBody>
      </p:sp>
      <p:sp>
        <p:nvSpPr>
          <p:cNvPr id="8" name="Picture Placeholder 7"/>
          <p:cNvSpPr>
            <a:spLocks noGrp="1"/>
          </p:cNvSpPr>
          <p:nvPr>
            <p:ph type="pic" sz="quarter" idx="15"/>
          </p:nvPr>
        </p:nvSpPr>
        <p:spPr>
          <a:xfrm>
            <a:off x="6339053" y="1166208"/>
            <a:ext cx="1837996" cy="1837996"/>
          </a:xfrm>
          <a:prstGeom prst="ellipse">
            <a:avLst/>
          </a:prstGeom>
          <a:gradFill>
            <a:gsLst>
              <a:gs pos="0">
                <a:schemeClr val="bg1">
                  <a:lumMod val="85000"/>
                </a:schemeClr>
              </a:gs>
              <a:gs pos="99000">
                <a:schemeClr val="bg1">
                  <a:lumMod val="75000"/>
                </a:schemeClr>
              </a:gs>
            </a:gsLst>
            <a:lin ang="5400000" scaled="1"/>
          </a:gradFill>
          <a:ln>
            <a:noFill/>
          </a:ln>
        </p:spPr>
        <p:txBody>
          <a:bodyPr anchor="ctr">
            <a:normAutofit/>
          </a:bodyPr>
          <a:lstStyle>
            <a:lvl1pPr algn="ctr">
              <a:defRPr sz="1200">
                <a:solidFill>
                  <a:schemeClr val="tx1"/>
                </a:solidFill>
              </a:defRPr>
            </a:lvl1pPr>
          </a:lstStyle>
          <a:p>
            <a:endParaRPr lang="en-US"/>
          </a:p>
        </p:txBody>
      </p:sp>
      <p:sp>
        <p:nvSpPr>
          <p:cNvPr id="9" name="Picture Placeholder 7"/>
          <p:cNvSpPr>
            <a:spLocks noGrp="1"/>
          </p:cNvSpPr>
          <p:nvPr>
            <p:ph type="pic" sz="quarter" idx="16"/>
          </p:nvPr>
        </p:nvSpPr>
        <p:spPr>
          <a:xfrm>
            <a:off x="8651329" y="1166208"/>
            <a:ext cx="1837996" cy="1837996"/>
          </a:xfrm>
          <a:prstGeom prst="ellipse">
            <a:avLst/>
          </a:prstGeom>
          <a:gradFill>
            <a:gsLst>
              <a:gs pos="0">
                <a:schemeClr val="bg1">
                  <a:lumMod val="85000"/>
                </a:schemeClr>
              </a:gs>
              <a:gs pos="99000">
                <a:schemeClr val="bg1">
                  <a:lumMod val="75000"/>
                </a:schemeClr>
              </a:gs>
            </a:gsLst>
            <a:lin ang="5400000" scaled="1"/>
          </a:gradFill>
          <a:ln>
            <a:noFill/>
          </a:ln>
        </p:spPr>
        <p:txBody>
          <a:bodyPr anchor="ctr">
            <a:normAutofit/>
          </a:bodyPr>
          <a:lstStyle>
            <a:lvl1pPr algn="ctr">
              <a:defRPr sz="1200">
                <a:solidFill>
                  <a:schemeClr val="tx1"/>
                </a:solidFill>
              </a:defRPr>
            </a:lvl1pPr>
          </a:lstStyle>
          <a:p>
            <a:endParaRPr lang="en-US"/>
          </a:p>
        </p:txBody>
      </p:sp>
      <p:sp>
        <p:nvSpPr>
          <p:cNvPr id="10" name="Picture Placeholder 7"/>
          <p:cNvSpPr>
            <a:spLocks noGrp="1"/>
          </p:cNvSpPr>
          <p:nvPr>
            <p:ph type="pic" sz="quarter" idx="17"/>
          </p:nvPr>
        </p:nvSpPr>
        <p:spPr>
          <a:xfrm>
            <a:off x="1714501" y="3909409"/>
            <a:ext cx="1837996" cy="1837996"/>
          </a:xfrm>
          <a:prstGeom prst="ellipse">
            <a:avLst/>
          </a:prstGeom>
          <a:gradFill>
            <a:gsLst>
              <a:gs pos="0">
                <a:schemeClr val="bg1">
                  <a:lumMod val="85000"/>
                </a:schemeClr>
              </a:gs>
              <a:gs pos="99000">
                <a:schemeClr val="bg1">
                  <a:lumMod val="75000"/>
                </a:schemeClr>
              </a:gs>
            </a:gsLst>
            <a:lin ang="5400000" scaled="1"/>
          </a:gradFill>
          <a:ln>
            <a:noFill/>
          </a:ln>
        </p:spPr>
        <p:txBody>
          <a:bodyPr anchor="ctr">
            <a:normAutofit/>
          </a:bodyPr>
          <a:lstStyle>
            <a:lvl1pPr algn="ctr">
              <a:defRPr sz="1200">
                <a:solidFill>
                  <a:schemeClr val="tx1"/>
                </a:solidFill>
              </a:defRPr>
            </a:lvl1pPr>
          </a:lstStyle>
          <a:p>
            <a:endParaRPr lang="en-US"/>
          </a:p>
        </p:txBody>
      </p:sp>
      <p:sp>
        <p:nvSpPr>
          <p:cNvPr id="11" name="Picture Placeholder 7"/>
          <p:cNvSpPr>
            <a:spLocks noGrp="1"/>
          </p:cNvSpPr>
          <p:nvPr>
            <p:ph type="pic" sz="quarter" idx="18"/>
          </p:nvPr>
        </p:nvSpPr>
        <p:spPr>
          <a:xfrm>
            <a:off x="4026777" y="3909409"/>
            <a:ext cx="1837996" cy="1837996"/>
          </a:xfrm>
          <a:prstGeom prst="ellipse">
            <a:avLst/>
          </a:prstGeom>
          <a:gradFill>
            <a:gsLst>
              <a:gs pos="0">
                <a:schemeClr val="bg1">
                  <a:lumMod val="85000"/>
                </a:schemeClr>
              </a:gs>
              <a:gs pos="99000">
                <a:schemeClr val="bg1">
                  <a:lumMod val="75000"/>
                </a:schemeClr>
              </a:gs>
            </a:gsLst>
            <a:lin ang="5400000" scaled="1"/>
          </a:gradFill>
          <a:ln>
            <a:noFill/>
          </a:ln>
        </p:spPr>
        <p:txBody>
          <a:bodyPr anchor="ctr">
            <a:normAutofit/>
          </a:bodyPr>
          <a:lstStyle>
            <a:lvl1pPr algn="ctr">
              <a:defRPr sz="1200">
                <a:solidFill>
                  <a:schemeClr val="tx1"/>
                </a:solidFill>
              </a:defRPr>
            </a:lvl1pPr>
          </a:lstStyle>
          <a:p>
            <a:endParaRPr lang="en-US"/>
          </a:p>
        </p:txBody>
      </p:sp>
      <p:sp>
        <p:nvSpPr>
          <p:cNvPr id="13" name="Picture Placeholder 7"/>
          <p:cNvSpPr>
            <a:spLocks noGrp="1"/>
          </p:cNvSpPr>
          <p:nvPr>
            <p:ph type="pic" sz="quarter" idx="19"/>
          </p:nvPr>
        </p:nvSpPr>
        <p:spPr>
          <a:xfrm>
            <a:off x="6339053" y="3909409"/>
            <a:ext cx="1837996" cy="1837996"/>
          </a:xfrm>
          <a:prstGeom prst="ellipse">
            <a:avLst/>
          </a:prstGeom>
          <a:gradFill>
            <a:gsLst>
              <a:gs pos="0">
                <a:schemeClr val="bg1">
                  <a:lumMod val="85000"/>
                </a:schemeClr>
              </a:gs>
              <a:gs pos="99000">
                <a:schemeClr val="bg1">
                  <a:lumMod val="75000"/>
                </a:schemeClr>
              </a:gs>
            </a:gsLst>
            <a:lin ang="5400000" scaled="1"/>
          </a:gradFill>
          <a:ln>
            <a:noFill/>
          </a:ln>
        </p:spPr>
        <p:txBody>
          <a:bodyPr anchor="ctr">
            <a:normAutofit/>
          </a:bodyPr>
          <a:lstStyle>
            <a:lvl1pPr algn="ctr">
              <a:defRPr sz="1200">
                <a:solidFill>
                  <a:schemeClr val="tx1"/>
                </a:solidFill>
              </a:defRPr>
            </a:lvl1pPr>
          </a:lstStyle>
          <a:p>
            <a:endParaRPr lang="en-US"/>
          </a:p>
        </p:txBody>
      </p:sp>
      <p:sp>
        <p:nvSpPr>
          <p:cNvPr id="14" name="Picture Placeholder 7"/>
          <p:cNvSpPr>
            <a:spLocks noGrp="1"/>
          </p:cNvSpPr>
          <p:nvPr>
            <p:ph type="pic" sz="quarter" idx="20"/>
          </p:nvPr>
        </p:nvSpPr>
        <p:spPr>
          <a:xfrm>
            <a:off x="8651329" y="3909409"/>
            <a:ext cx="1837996" cy="1837996"/>
          </a:xfrm>
          <a:prstGeom prst="ellipse">
            <a:avLst/>
          </a:prstGeom>
          <a:gradFill>
            <a:gsLst>
              <a:gs pos="0">
                <a:schemeClr val="bg1">
                  <a:lumMod val="85000"/>
                </a:schemeClr>
              </a:gs>
              <a:gs pos="99000">
                <a:schemeClr val="bg1">
                  <a:lumMod val="75000"/>
                </a:schemeClr>
              </a:gs>
            </a:gsLst>
            <a:lin ang="5400000" scaled="1"/>
          </a:gradFill>
          <a:ln>
            <a:noFill/>
          </a:ln>
        </p:spPr>
        <p:txBody>
          <a:bodyPr anchor="ctr">
            <a:normAutofit/>
          </a:bodyPr>
          <a:lstStyle>
            <a:lvl1pPr algn="ctr">
              <a:defRPr sz="1200">
                <a:solidFill>
                  <a:schemeClr val="tx1"/>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2" name="Title 11"/>
          <p:cNvSpPr>
            <a:spLocks noGrp="1"/>
          </p:cNvSpPr>
          <p:nvPr>
            <p:ph type="title"/>
          </p:nvPr>
        </p:nvSpPr>
        <p:spPr>
          <a:xfrm>
            <a:off x="1714501" y="1090627"/>
            <a:ext cx="9715500" cy="1028700"/>
          </a:xfrm>
        </p:spPr>
        <p:txBody>
          <a:bodyPr/>
          <a:lstStyle>
            <a:lvl1pPr>
              <a:defRPr sz="4000"/>
            </a:lvl1pPr>
          </a:lstStyle>
          <a:p>
            <a:r>
              <a:rPr lang="en-US"/>
              <a:t>Click to edit Master title style</a:t>
            </a:r>
          </a:p>
        </p:txBody>
      </p:sp>
      <p:sp>
        <p:nvSpPr>
          <p:cNvPr id="3" name="Picture Placeholder 7"/>
          <p:cNvSpPr>
            <a:spLocks noGrp="1"/>
          </p:cNvSpPr>
          <p:nvPr>
            <p:ph type="pic" sz="quarter" idx="13"/>
          </p:nvPr>
        </p:nvSpPr>
        <p:spPr>
          <a:xfrm>
            <a:off x="1714500" y="2480002"/>
            <a:ext cx="2489638" cy="2489638"/>
          </a:xfrm>
          <a:prstGeom prst="ellipse">
            <a:avLst/>
          </a:prstGeom>
          <a:gradFill>
            <a:gsLst>
              <a:gs pos="0">
                <a:schemeClr val="bg1">
                  <a:lumMod val="85000"/>
                </a:schemeClr>
              </a:gs>
              <a:gs pos="99000">
                <a:schemeClr val="bg1">
                  <a:lumMod val="75000"/>
                </a:schemeClr>
              </a:gs>
            </a:gsLst>
            <a:lin ang="5400000" scaled="1"/>
          </a:gradFill>
          <a:ln>
            <a:noFill/>
          </a:ln>
        </p:spPr>
        <p:txBody>
          <a:bodyPr anchor="ctr">
            <a:normAutofit/>
          </a:bodyPr>
          <a:lstStyle>
            <a:lvl1pPr algn="ctr">
              <a:defRPr sz="1200">
                <a:solidFill>
                  <a:schemeClr val="tx1"/>
                </a:solidFill>
              </a:defRPr>
            </a:lvl1pPr>
          </a:lstStyle>
          <a:p>
            <a:endParaRPr lang="en-US"/>
          </a:p>
        </p:txBody>
      </p:sp>
      <p:sp>
        <p:nvSpPr>
          <p:cNvPr id="14" name="Picture Placeholder 7"/>
          <p:cNvSpPr>
            <a:spLocks noGrp="1"/>
          </p:cNvSpPr>
          <p:nvPr>
            <p:ph type="pic" sz="quarter" idx="14"/>
          </p:nvPr>
        </p:nvSpPr>
        <p:spPr>
          <a:xfrm>
            <a:off x="4851181" y="2480002"/>
            <a:ext cx="2489638" cy="2489638"/>
          </a:xfrm>
          <a:prstGeom prst="ellipse">
            <a:avLst/>
          </a:prstGeom>
          <a:gradFill>
            <a:gsLst>
              <a:gs pos="0">
                <a:schemeClr val="bg1">
                  <a:lumMod val="85000"/>
                </a:schemeClr>
              </a:gs>
              <a:gs pos="99000">
                <a:schemeClr val="bg1">
                  <a:lumMod val="75000"/>
                </a:schemeClr>
              </a:gs>
            </a:gsLst>
            <a:lin ang="5400000" scaled="1"/>
          </a:gradFill>
          <a:ln>
            <a:noFill/>
          </a:ln>
        </p:spPr>
        <p:txBody>
          <a:bodyPr anchor="ctr">
            <a:normAutofit/>
          </a:bodyPr>
          <a:lstStyle>
            <a:lvl1pPr algn="ctr">
              <a:defRPr sz="1200">
                <a:solidFill>
                  <a:schemeClr val="tx1"/>
                </a:solidFill>
              </a:defRPr>
            </a:lvl1pPr>
          </a:lstStyle>
          <a:p>
            <a:endParaRPr lang="en-US"/>
          </a:p>
        </p:txBody>
      </p:sp>
      <p:sp>
        <p:nvSpPr>
          <p:cNvPr id="15" name="Picture Placeholder 7"/>
          <p:cNvSpPr>
            <a:spLocks noGrp="1"/>
          </p:cNvSpPr>
          <p:nvPr>
            <p:ph type="pic" sz="quarter" idx="15"/>
          </p:nvPr>
        </p:nvSpPr>
        <p:spPr>
          <a:xfrm>
            <a:off x="7987862" y="2480002"/>
            <a:ext cx="2489638" cy="2489638"/>
          </a:xfrm>
          <a:prstGeom prst="ellipse">
            <a:avLst/>
          </a:prstGeom>
          <a:gradFill>
            <a:gsLst>
              <a:gs pos="0">
                <a:schemeClr val="bg1">
                  <a:lumMod val="85000"/>
                </a:schemeClr>
              </a:gs>
              <a:gs pos="99000">
                <a:schemeClr val="bg1">
                  <a:lumMod val="75000"/>
                </a:schemeClr>
              </a:gs>
            </a:gsLst>
            <a:lin ang="5400000" scaled="1"/>
          </a:gradFill>
          <a:ln>
            <a:noFill/>
          </a:ln>
        </p:spPr>
        <p:txBody>
          <a:bodyPr anchor="ctr">
            <a:normAutofit/>
          </a:bodyPr>
          <a:lstStyle>
            <a:lvl1pPr algn="ctr">
              <a:defRPr sz="1200">
                <a:solidFill>
                  <a:schemeClr val="tx1"/>
                </a:solidFill>
              </a:defRPr>
            </a:lvl1pPr>
          </a:lstStyle>
          <a:p>
            <a:endParaRPr lang="en-US"/>
          </a:p>
        </p:txBody>
      </p:sp>
      <p:sp>
        <p:nvSpPr>
          <p:cNvPr id="20" name="Freeform 19"/>
          <p:cNvSpPr/>
          <p:nvPr userDrawn="1"/>
        </p:nvSpPr>
        <p:spPr>
          <a:xfrm>
            <a:off x="245326" y="-89210"/>
            <a:ext cx="4049486" cy="2571153"/>
          </a:xfrm>
          <a:custGeom>
            <a:avLst/>
            <a:gdLst>
              <a:gd name="connsiteX0" fmla="*/ 76710 w 4049486"/>
              <a:gd name="connsiteY0" fmla="*/ 0 h 2571153"/>
              <a:gd name="connsiteX1" fmla="*/ 3972776 w 4049486"/>
              <a:gd name="connsiteY1" fmla="*/ 0 h 2571153"/>
              <a:gd name="connsiteX2" fmla="*/ 4008351 w 4049486"/>
              <a:gd name="connsiteY2" fmla="*/ 138354 h 2571153"/>
              <a:gd name="connsiteX3" fmla="*/ 4049486 w 4049486"/>
              <a:gd name="connsiteY3" fmla="*/ 546410 h 2571153"/>
              <a:gd name="connsiteX4" fmla="*/ 2024743 w 4049486"/>
              <a:gd name="connsiteY4" fmla="*/ 2571153 h 2571153"/>
              <a:gd name="connsiteX5" fmla="*/ 0 w 4049486"/>
              <a:gd name="connsiteY5" fmla="*/ 546410 h 2571153"/>
              <a:gd name="connsiteX6" fmla="*/ 41136 w 4049486"/>
              <a:gd name="connsiteY6" fmla="*/ 138354 h 257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9486" h="2571153">
                <a:moveTo>
                  <a:pt x="76710" y="0"/>
                </a:moveTo>
                <a:lnTo>
                  <a:pt x="3972776" y="0"/>
                </a:lnTo>
                <a:lnTo>
                  <a:pt x="4008351" y="138354"/>
                </a:lnTo>
                <a:cubicBezTo>
                  <a:pt x="4035322" y="270160"/>
                  <a:pt x="4049486" y="406631"/>
                  <a:pt x="4049486" y="546410"/>
                </a:cubicBezTo>
                <a:cubicBezTo>
                  <a:pt x="4049486" y="1664645"/>
                  <a:pt x="3142978" y="2571153"/>
                  <a:pt x="2024743" y="2571153"/>
                </a:cubicBezTo>
                <a:cubicBezTo>
                  <a:pt x="906508" y="2571153"/>
                  <a:pt x="0" y="1664645"/>
                  <a:pt x="0" y="546410"/>
                </a:cubicBezTo>
                <a:cubicBezTo>
                  <a:pt x="0" y="406631"/>
                  <a:pt x="14164" y="270160"/>
                  <a:pt x="41136" y="138354"/>
                </a:cubicBezTo>
                <a:close/>
              </a:path>
            </a:pathLst>
          </a:custGeom>
          <a:noFill/>
          <a:ln>
            <a:solidFill>
              <a:schemeClr val="tx1">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111511" y="289932"/>
            <a:ext cx="5277329" cy="6735336"/>
          </a:xfrm>
          <a:custGeom>
            <a:avLst/>
            <a:gdLst>
              <a:gd name="connsiteX0" fmla="*/ 1677329 w 5277329"/>
              <a:gd name="connsiteY0" fmla="*/ 0 h 6735336"/>
              <a:gd name="connsiteX1" fmla="*/ 5277329 w 5277329"/>
              <a:gd name="connsiteY1" fmla="*/ 3600000 h 6735336"/>
              <a:gd name="connsiteX2" fmla="*/ 3690123 w 5277329"/>
              <a:gd name="connsiteY2" fmla="*/ 6585177 h 6735336"/>
              <a:gd name="connsiteX3" fmla="*/ 3442953 w 5277329"/>
              <a:gd name="connsiteY3" fmla="*/ 6735336 h 6735336"/>
              <a:gd name="connsiteX4" fmla="*/ 0 w 5277329"/>
              <a:gd name="connsiteY4" fmla="*/ 6735336 h 6735336"/>
              <a:gd name="connsiteX5" fmla="*/ 0 w 5277329"/>
              <a:gd name="connsiteY5" fmla="*/ 414708 h 6735336"/>
              <a:gd name="connsiteX6" fmla="*/ 116580 w 5277329"/>
              <a:gd name="connsiteY6" fmla="*/ 354999 h 6735336"/>
              <a:gd name="connsiteX7" fmla="*/ 1677329 w 5277329"/>
              <a:gd name="connsiteY7" fmla="*/ 0 h 673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7329" h="6735336">
                <a:moveTo>
                  <a:pt x="1677329" y="0"/>
                </a:moveTo>
                <a:cubicBezTo>
                  <a:pt x="3665554" y="0"/>
                  <a:pt x="5277329" y="1611775"/>
                  <a:pt x="5277329" y="3600000"/>
                </a:cubicBezTo>
                <a:cubicBezTo>
                  <a:pt x="5277329" y="4842641"/>
                  <a:pt x="4647730" y="5938231"/>
                  <a:pt x="3690123" y="6585177"/>
                </a:cubicBezTo>
                <a:lnTo>
                  <a:pt x="3442953" y="6735336"/>
                </a:lnTo>
                <a:lnTo>
                  <a:pt x="0" y="6735336"/>
                </a:lnTo>
                <a:lnTo>
                  <a:pt x="0" y="414708"/>
                </a:lnTo>
                <a:lnTo>
                  <a:pt x="116580" y="354999"/>
                </a:lnTo>
                <a:cubicBezTo>
                  <a:pt x="588731" y="127494"/>
                  <a:pt x="1118141" y="0"/>
                  <a:pt x="1677329" y="0"/>
                </a:cubicBezTo>
                <a:close/>
              </a:path>
            </a:pathLst>
          </a:custGeom>
          <a:noFill/>
          <a:ln>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userDrawn="1"/>
        </p:nvSpPr>
        <p:spPr>
          <a:xfrm>
            <a:off x="191887" y="494884"/>
            <a:ext cx="106878" cy="106878"/>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2_Custom Layout">
    <p:spTree>
      <p:nvGrpSpPr>
        <p:cNvPr id="1" name=""/>
        <p:cNvGrpSpPr/>
        <p:nvPr/>
      </p:nvGrpSpPr>
      <p:grpSpPr>
        <a:xfrm>
          <a:off x="0" y="0"/>
          <a:ext cx="0" cy="0"/>
          <a:chOff x="0" y="0"/>
          <a:chExt cx="0" cy="0"/>
        </a:xfrm>
      </p:grpSpPr>
      <p:sp>
        <p:nvSpPr>
          <p:cNvPr id="3" name="Picture Placeholder 29"/>
          <p:cNvSpPr>
            <a:spLocks noGrp="1"/>
          </p:cNvSpPr>
          <p:nvPr>
            <p:ph type="pic" sz="quarter" idx="12"/>
          </p:nvPr>
        </p:nvSpPr>
        <p:spPr>
          <a:xfrm>
            <a:off x="0" y="0"/>
            <a:ext cx="6096000" cy="6858000"/>
          </a:xfrm>
          <a:prstGeom prst="rect">
            <a:avLst/>
          </a:prstGeom>
          <a:gradFill>
            <a:gsLst>
              <a:gs pos="0">
                <a:schemeClr val="tx1">
                  <a:alpha val="20000"/>
                </a:schemeClr>
              </a:gs>
              <a:gs pos="98000">
                <a:schemeClr val="tx1">
                  <a:alpha val="5000"/>
                </a:schemeClr>
              </a:gs>
            </a:gsLst>
            <a:lin ang="5400000" scaled="1"/>
          </a:gradFill>
          <a:ln>
            <a:noFill/>
          </a:ln>
        </p:spPr>
        <p:txBody>
          <a:bodyPr rtlCol="0" anchor="ctr">
            <a:noAutofit/>
          </a:bodyPr>
          <a:lstStyle>
            <a:lvl1pPr algn="ctr">
              <a:defRPr sz="1200">
                <a:solidFill>
                  <a:schemeClr val="tx1"/>
                </a:solidFill>
              </a:defRPr>
            </a:lvl1pPr>
          </a:lstStyle>
          <a:p>
            <a:pPr lvl="0"/>
            <a:endParaRPr lang="en-US" noProof="0"/>
          </a:p>
        </p:txBody>
      </p:sp>
      <p:sp>
        <p:nvSpPr>
          <p:cNvPr id="4" name="Title 1"/>
          <p:cNvSpPr>
            <a:spLocks noGrp="1"/>
          </p:cNvSpPr>
          <p:nvPr>
            <p:ph type="title"/>
          </p:nvPr>
        </p:nvSpPr>
        <p:spPr>
          <a:xfrm>
            <a:off x="1714500" y="2389412"/>
            <a:ext cx="4187371" cy="1783443"/>
          </a:xfrm>
        </p:spPr>
        <p:txBody>
          <a:bodyPr/>
          <a:lstStyle>
            <a:lvl1pPr>
              <a:lnSpc>
                <a:spcPct val="75000"/>
              </a:lnSpc>
              <a:defRPr sz="4000"/>
            </a:lvl1pPr>
          </a:lstStyle>
          <a:p>
            <a:r>
              <a:rPr lang="en-US"/>
              <a:t>Click to edit Master title style</a:t>
            </a:r>
            <a:endParaRPr lang="en-US" dirty="0"/>
          </a:p>
        </p:txBody>
      </p:sp>
    </p:spTree>
    <p:extLst>
      <p:ext uri="{BB962C8B-B14F-4D97-AF65-F5344CB8AC3E}">
        <p14:creationId xmlns:p14="http://schemas.microsoft.com/office/powerpoint/2010/main" val="153462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9" name="Picture Placeholder 29"/>
          <p:cNvSpPr>
            <a:spLocks noGrp="1"/>
          </p:cNvSpPr>
          <p:nvPr>
            <p:ph type="pic" sz="quarter" idx="12"/>
          </p:nvPr>
        </p:nvSpPr>
        <p:spPr>
          <a:xfrm>
            <a:off x="5687070" y="-1325526"/>
            <a:ext cx="3565452" cy="3565452"/>
          </a:xfrm>
          <a:prstGeom prst="ellipse">
            <a:avLst/>
          </a:prstGeom>
          <a:gradFill>
            <a:gsLst>
              <a:gs pos="0">
                <a:schemeClr val="tx1">
                  <a:alpha val="20000"/>
                </a:schemeClr>
              </a:gs>
              <a:gs pos="98000">
                <a:schemeClr val="tx1">
                  <a:alpha val="5000"/>
                </a:schemeClr>
              </a:gs>
            </a:gsLst>
            <a:lin ang="5400000" scaled="1"/>
          </a:gradFill>
          <a:ln>
            <a:noFill/>
          </a:ln>
        </p:spPr>
        <p:txBody>
          <a:bodyPr rtlCol="0" anchor="ctr">
            <a:noAutofit/>
          </a:bodyPr>
          <a:lstStyle>
            <a:lvl1pPr algn="ctr">
              <a:defRPr sz="1200">
                <a:solidFill>
                  <a:schemeClr val="tx1"/>
                </a:solidFill>
              </a:defRPr>
            </a:lvl1pPr>
          </a:lstStyle>
          <a:p>
            <a:pPr lvl="0"/>
            <a:endParaRPr lang="en-US" noProof="0"/>
          </a:p>
        </p:txBody>
      </p:sp>
      <p:sp>
        <p:nvSpPr>
          <p:cNvPr id="10" name="Picture Placeholder 29"/>
          <p:cNvSpPr>
            <a:spLocks noGrp="1"/>
          </p:cNvSpPr>
          <p:nvPr>
            <p:ph type="pic" sz="quarter" idx="19"/>
          </p:nvPr>
        </p:nvSpPr>
        <p:spPr>
          <a:xfrm>
            <a:off x="6922737" y="4692462"/>
            <a:ext cx="1370566" cy="1370566"/>
          </a:xfrm>
          <a:prstGeom prst="ellipse">
            <a:avLst/>
          </a:prstGeom>
          <a:gradFill>
            <a:gsLst>
              <a:gs pos="0">
                <a:schemeClr val="tx1">
                  <a:alpha val="20000"/>
                </a:schemeClr>
              </a:gs>
              <a:gs pos="98000">
                <a:schemeClr val="tx1">
                  <a:alpha val="5000"/>
                </a:schemeClr>
              </a:gs>
            </a:gsLst>
            <a:lin ang="5400000" scaled="1"/>
          </a:gradFill>
          <a:ln>
            <a:noFill/>
          </a:ln>
        </p:spPr>
        <p:txBody>
          <a:bodyPr rtlCol="0" anchor="ctr">
            <a:noAutofit/>
          </a:bodyPr>
          <a:lstStyle>
            <a:lvl1pPr algn="ctr">
              <a:defRPr sz="1200">
                <a:solidFill>
                  <a:schemeClr val="tx1"/>
                </a:solidFill>
              </a:defRPr>
            </a:lvl1pPr>
          </a:lstStyle>
          <a:p>
            <a:pPr lvl="0"/>
            <a:endParaRPr lang="en-US" noProof="0"/>
          </a:p>
        </p:txBody>
      </p:sp>
      <p:sp>
        <p:nvSpPr>
          <p:cNvPr id="11" name="Picture Placeholder 29"/>
          <p:cNvSpPr>
            <a:spLocks noGrp="1"/>
          </p:cNvSpPr>
          <p:nvPr>
            <p:ph type="pic" sz="quarter" idx="20"/>
          </p:nvPr>
        </p:nvSpPr>
        <p:spPr>
          <a:xfrm>
            <a:off x="9495816" y="-134719"/>
            <a:ext cx="1370566" cy="1370566"/>
          </a:xfrm>
          <a:prstGeom prst="ellipse">
            <a:avLst/>
          </a:prstGeom>
          <a:gradFill>
            <a:gsLst>
              <a:gs pos="0">
                <a:schemeClr val="tx1">
                  <a:alpha val="20000"/>
                </a:schemeClr>
              </a:gs>
              <a:gs pos="98000">
                <a:schemeClr val="tx1">
                  <a:alpha val="5000"/>
                </a:schemeClr>
              </a:gs>
            </a:gsLst>
            <a:lin ang="5400000" scaled="1"/>
          </a:gradFill>
          <a:ln>
            <a:noFill/>
          </a:ln>
        </p:spPr>
        <p:txBody>
          <a:bodyPr rtlCol="0" anchor="ctr">
            <a:noAutofit/>
          </a:bodyPr>
          <a:lstStyle>
            <a:lvl1pPr algn="ctr">
              <a:defRPr sz="1200">
                <a:solidFill>
                  <a:schemeClr val="tx1"/>
                </a:solidFill>
              </a:defRPr>
            </a:lvl1pPr>
          </a:lstStyle>
          <a:p>
            <a:pPr lvl="0"/>
            <a:endParaRPr lang="en-US" noProof="0"/>
          </a:p>
        </p:txBody>
      </p:sp>
      <p:sp>
        <p:nvSpPr>
          <p:cNvPr id="12" name="Picture Placeholder 29"/>
          <p:cNvSpPr>
            <a:spLocks noGrp="1"/>
          </p:cNvSpPr>
          <p:nvPr>
            <p:ph type="pic" sz="quarter" idx="21"/>
          </p:nvPr>
        </p:nvSpPr>
        <p:spPr>
          <a:xfrm>
            <a:off x="8205825" y="4791562"/>
            <a:ext cx="3565452" cy="3565452"/>
          </a:xfrm>
          <a:prstGeom prst="ellipse">
            <a:avLst/>
          </a:prstGeom>
          <a:gradFill>
            <a:gsLst>
              <a:gs pos="0">
                <a:schemeClr val="tx1">
                  <a:alpha val="20000"/>
                </a:schemeClr>
              </a:gs>
              <a:gs pos="98000">
                <a:schemeClr val="tx1">
                  <a:alpha val="5000"/>
                </a:schemeClr>
              </a:gs>
            </a:gsLst>
            <a:lin ang="5400000" scaled="1"/>
          </a:gradFill>
          <a:ln>
            <a:noFill/>
          </a:ln>
        </p:spPr>
        <p:txBody>
          <a:bodyPr rtlCol="0" anchor="ctr">
            <a:noAutofit/>
          </a:bodyPr>
          <a:lstStyle>
            <a:lvl1pPr algn="ctr">
              <a:defRPr sz="1200">
                <a:solidFill>
                  <a:schemeClr val="tx1"/>
                </a:solidFill>
              </a:defRPr>
            </a:lvl1pPr>
          </a:lstStyle>
          <a:p>
            <a:pPr lvl="0"/>
            <a:endParaRPr lang="en-US" noProof="0"/>
          </a:p>
        </p:txBody>
      </p:sp>
      <p:sp>
        <p:nvSpPr>
          <p:cNvPr id="13" name="Title 3"/>
          <p:cNvSpPr>
            <a:spLocks noGrp="1"/>
          </p:cNvSpPr>
          <p:nvPr>
            <p:ph type="title"/>
          </p:nvPr>
        </p:nvSpPr>
        <p:spPr>
          <a:xfrm>
            <a:off x="1714500" y="1929245"/>
            <a:ext cx="4381500" cy="1703070"/>
          </a:xfrm>
        </p:spPr>
        <p:txBody>
          <a:bodyPr/>
          <a:lstStyle/>
          <a:p>
            <a:r>
              <a:rPr lang="en-US" dirty="0"/>
              <a:t>Click to edit Master title style</a:t>
            </a:r>
          </a:p>
        </p:txBody>
      </p:sp>
      <p:sp>
        <p:nvSpPr>
          <p:cNvPr id="7" name="Freeform 6"/>
          <p:cNvSpPr/>
          <p:nvPr userDrawn="1"/>
        </p:nvSpPr>
        <p:spPr>
          <a:xfrm>
            <a:off x="-526047" y="-128588"/>
            <a:ext cx="5694412" cy="1824290"/>
          </a:xfrm>
          <a:custGeom>
            <a:avLst/>
            <a:gdLst>
              <a:gd name="connsiteX0" fmla="*/ 0 w 7367521"/>
              <a:gd name="connsiteY0" fmla="*/ 0 h 2360296"/>
              <a:gd name="connsiteX1" fmla="*/ 7367521 w 7367521"/>
              <a:gd name="connsiteY1" fmla="*/ 0 h 2360296"/>
              <a:gd name="connsiteX2" fmla="*/ 7254187 w 7367521"/>
              <a:gd name="connsiteY2" fmla="*/ 235268 h 2360296"/>
              <a:gd name="connsiteX3" fmla="*/ 3683760 w 7367521"/>
              <a:gd name="connsiteY3" fmla="*/ 2360296 h 2360296"/>
              <a:gd name="connsiteX4" fmla="*/ 113334 w 7367521"/>
              <a:gd name="connsiteY4" fmla="*/ 235268 h 2360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7521" h="2360296">
                <a:moveTo>
                  <a:pt x="0" y="0"/>
                </a:moveTo>
                <a:lnTo>
                  <a:pt x="7367521" y="0"/>
                </a:lnTo>
                <a:lnTo>
                  <a:pt x="7254187" y="235268"/>
                </a:lnTo>
                <a:cubicBezTo>
                  <a:pt x="6566583" y="1501030"/>
                  <a:pt x="5225518" y="2360296"/>
                  <a:pt x="3683760" y="2360296"/>
                </a:cubicBezTo>
                <a:cubicBezTo>
                  <a:pt x="2142003" y="2360296"/>
                  <a:pt x="800937" y="1501030"/>
                  <a:pt x="113334" y="235268"/>
                </a:cubicBezTo>
                <a:close/>
              </a:path>
            </a:pathLst>
          </a:custGeom>
          <a:noFill/>
          <a:ln>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userDrawn="1"/>
        </p:nvSpPr>
        <p:spPr>
          <a:xfrm>
            <a:off x="4591916" y="-2420679"/>
            <a:ext cx="5755760" cy="5755758"/>
          </a:xfrm>
          <a:prstGeom prst="ellipse">
            <a:avLst/>
          </a:prstGeom>
          <a:noFill/>
          <a:ln>
            <a:solidFill>
              <a:schemeClr val="tx1">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4549110" y="655413"/>
            <a:ext cx="106878" cy="106878"/>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7_Custom Layout">
    <p:spTree>
      <p:nvGrpSpPr>
        <p:cNvPr id="1" name=""/>
        <p:cNvGrpSpPr/>
        <p:nvPr/>
      </p:nvGrpSpPr>
      <p:grpSpPr>
        <a:xfrm>
          <a:off x="0" y="0"/>
          <a:ext cx="0" cy="0"/>
          <a:chOff x="0" y="0"/>
          <a:chExt cx="0" cy="0"/>
        </a:xfrm>
      </p:grpSpPr>
      <p:sp>
        <p:nvSpPr>
          <p:cNvPr id="2" name="Picture Placeholder 29"/>
          <p:cNvSpPr>
            <a:spLocks noGrp="1"/>
          </p:cNvSpPr>
          <p:nvPr>
            <p:ph type="pic" sz="quarter" idx="12"/>
          </p:nvPr>
        </p:nvSpPr>
        <p:spPr>
          <a:xfrm>
            <a:off x="0" y="0"/>
            <a:ext cx="12192000" cy="6858000"/>
          </a:xfrm>
          <a:prstGeom prst="rect">
            <a:avLst/>
          </a:prstGeom>
          <a:gradFill>
            <a:gsLst>
              <a:gs pos="0">
                <a:schemeClr val="tx1">
                  <a:alpha val="20000"/>
                </a:schemeClr>
              </a:gs>
              <a:gs pos="98000">
                <a:schemeClr val="tx1">
                  <a:alpha val="5000"/>
                </a:schemeClr>
              </a:gs>
            </a:gsLst>
            <a:lin ang="5400000" scaled="1"/>
          </a:gradFill>
          <a:ln>
            <a:noFill/>
          </a:ln>
        </p:spPr>
        <p:txBody>
          <a:bodyPr rtlCol="0" anchor="ctr">
            <a:noAutofit/>
          </a:bodyPr>
          <a:lstStyle>
            <a:lvl1pPr algn="ctr">
              <a:defRPr sz="1200">
                <a:solidFill>
                  <a:schemeClr val="tx1"/>
                </a:solidFill>
              </a:defRPr>
            </a:lvl1pPr>
          </a:lstStyle>
          <a:p>
            <a:pPr lvl="0"/>
            <a:endParaRPr lang="en-US" noProof="0"/>
          </a:p>
        </p:txBody>
      </p:sp>
      <p:sp>
        <p:nvSpPr>
          <p:cNvPr id="3" name="Title 11"/>
          <p:cNvSpPr>
            <a:spLocks noGrp="1"/>
          </p:cNvSpPr>
          <p:nvPr>
            <p:ph type="title"/>
          </p:nvPr>
        </p:nvSpPr>
        <p:spPr>
          <a:xfrm>
            <a:off x="1714501" y="1090627"/>
            <a:ext cx="9715500" cy="1028700"/>
          </a:xfrm>
        </p:spPr>
        <p:txBody>
          <a:bodyPr/>
          <a:lstStyle>
            <a:lvl1pPr>
              <a:defRPr sz="4000"/>
            </a:lvl1p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Title 3"/>
          <p:cNvSpPr>
            <a:spLocks noGrp="1"/>
          </p:cNvSpPr>
          <p:nvPr>
            <p:ph type="title"/>
          </p:nvPr>
        </p:nvSpPr>
        <p:spPr>
          <a:xfrm>
            <a:off x="1714500" y="1929245"/>
            <a:ext cx="4381500" cy="1703070"/>
          </a:xfrm>
        </p:spPr>
        <p:txBody>
          <a:bodyPr/>
          <a:lstStyle/>
          <a:p>
            <a:r>
              <a:rPr lang="en-US" dirty="0"/>
              <a:t>Click to edit Master title style</a:t>
            </a:r>
          </a:p>
        </p:txBody>
      </p:sp>
      <p:sp>
        <p:nvSpPr>
          <p:cNvPr id="16" name="Freeform 15"/>
          <p:cNvSpPr/>
          <p:nvPr userDrawn="1"/>
        </p:nvSpPr>
        <p:spPr>
          <a:xfrm>
            <a:off x="245326" y="-89210"/>
            <a:ext cx="4049486" cy="2571153"/>
          </a:xfrm>
          <a:custGeom>
            <a:avLst/>
            <a:gdLst>
              <a:gd name="connsiteX0" fmla="*/ 76710 w 4049486"/>
              <a:gd name="connsiteY0" fmla="*/ 0 h 2571153"/>
              <a:gd name="connsiteX1" fmla="*/ 3972776 w 4049486"/>
              <a:gd name="connsiteY1" fmla="*/ 0 h 2571153"/>
              <a:gd name="connsiteX2" fmla="*/ 4008351 w 4049486"/>
              <a:gd name="connsiteY2" fmla="*/ 138354 h 2571153"/>
              <a:gd name="connsiteX3" fmla="*/ 4049486 w 4049486"/>
              <a:gd name="connsiteY3" fmla="*/ 546410 h 2571153"/>
              <a:gd name="connsiteX4" fmla="*/ 2024743 w 4049486"/>
              <a:gd name="connsiteY4" fmla="*/ 2571153 h 2571153"/>
              <a:gd name="connsiteX5" fmla="*/ 0 w 4049486"/>
              <a:gd name="connsiteY5" fmla="*/ 546410 h 2571153"/>
              <a:gd name="connsiteX6" fmla="*/ 41136 w 4049486"/>
              <a:gd name="connsiteY6" fmla="*/ 138354 h 257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9486" h="2571153">
                <a:moveTo>
                  <a:pt x="76710" y="0"/>
                </a:moveTo>
                <a:lnTo>
                  <a:pt x="3972776" y="0"/>
                </a:lnTo>
                <a:lnTo>
                  <a:pt x="4008351" y="138354"/>
                </a:lnTo>
                <a:cubicBezTo>
                  <a:pt x="4035322" y="270160"/>
                  <a:pt x="4049486" y="406631"/>
                  <a:pt x="4049486" y="546410"/>
                </a:cubicBezTo>
                <a:cubicBezTo>
                  <a:pt x="4049486" y="1664645"/>
                  <a:pt x="3142978" y="2571153"/>
                  <a:pt x="2024743" y="2571153"/>
                </a:cubicBezTo>
                <a:cubicBezTo>
                  <a:pt x="906508" y="2571153"/>
                  <a:pt x="0" y="1664645"/>
                  <a:pt x="0" y="546410"/>
                </a:cubicBezTo>
                <a:cubicBezTo>
                  <a:pt x="0" y="406631"/>
                  <a:pt x="14164" y="270160"/>
                  <a:pt x="41136" y="138354"/>
                </a:cubicBezTo>
                <a:close/>
              </a:path>
            </a:pathLst>
          </a:custGeom>
          <a:noFill/>
          <a:ln>
            <a:solidFill>
              <a:schemeClr val="tx1">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111511" y="289932"/>
            <a:ext cx="5277329" cy="6735336"/>
          </a:xfrm>
          <a:custGeom>
            <a:avLst/>
            <a:gdLst>
              <a:gd name="connsiteX0" fmla="*/ 1677329 w 5277329"/>
              <a:gd name="connsiteY0" fmla="*/ 0 h 6735336"/>
              <a:gd name="connsiteX1" fmla="*/ 5277329 w 5277329"/>
              <a:gd name="connsiteY1" fmla="*/ 3600000 h 6735336"/>
              <a:gd name="connsiteX2" fmla="*/ 3690123 w 5277329"/>
              <a:gd name="connsiteY2" fmla="*/ 6585177 h 6735336"/>
              <a:gd name="connsiteX3" fmla="*/ 3442953 w 5277329"/>
              <a:gd name="connsiteY3" fmla="*/ 6735336 h 6735336"/>
              <a:gd name="connsiteX4" fmla="*/ 0 w 5277329"/>
              <a:gd name="connsiteY4" fmla="*/ 6735336 h 6735336"/>
              <a:gd name="connsiteX5" fmla="*/ 0 w 5277329"/>
              <a:gd name="connsiteY5" fmla="*/ 414708 h 6735336"/>
              <a:gd name="connsiteX6" fmla="*/ 116580 w 5277329"/>
              <a:gd name="connsiteY6" fmla="*/ 354999 h 6735336"/>
              <a:gd name="connsiteX7" fmla="*/ 1677329 w 5277329"/>
              <a:gd name="connsiteY7" fmla="*/ 0 h 673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7329" h="6735336">
                <a:moveTo>
                  <a:pt x="1677329" y="0"/>
                </a:moveTo>
                <a:cubicBezTo>
                  <a:pt x="3665554" y="0"/>
                  <a:pt x="5277329" y="1611775"/>
                  <a:pt x="5277329" y="3600000"/>
                </a:cubicBezTo>
                <a:cubicBezTo>
                  <a:pt x="5277329" y="4842641"/>
                  <a:pt x="4647730" y="5938231"/>
                  <a:pt x="3690123" y="6585177"/>
                </a:cubicBezTo>
                <a:lnTo>
                  <a:pt x="3442953" y="6735336"/>
                </a:lnTo>
                <a:lnTo>
                  <a:pt x="0" y="6735336"/>
                </a:lnTo>
                <a:lnTo>
                  <a:pt x="0" y="414708"/>
                </a:lnTo>
                <a:lnTo>
                  <a:pt x="116580" y="354999"/>
                </a:lnTo>
                <a:cubicBezTo>
                  <a:pt x="588731" y="127494"/>
                  <a:pt x="1118141" y="0"/>
                  <a:pt x="1677329" y="0"/>
                </a:cubicBezTo>
                <a:close/>
              </a:path>
            </a:pathLst>
          </a:custGeom>
          <a:noFill/>
          <a:ln>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4045066" y="1280446"/>
            <a:ext cx="106878" cy="106878"/>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191887" y="494884"/>
            <a:ext cx="106878" cy="106878"/>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itle 3"/>
          <p:cNvSpPr>
            <a:spLocks noGrp="1"/>
          </p:cNvSpPr>
          <p:nvPr>
            <p:ph type="title"/>
          </p:nvPr>
        </p:nvSpPr>
        <p:spPr>
          <a:xfrm>
            <a:off x="1714500" y="2400300"/>
            <a:ext cx="4381500" cy="1703070"/>
          </a:xfrm>
        </p:spPr>
        <p:txBody>
          <a:bodyPr/>
          <a:lstStyle/>
          <a:p>
            <a:r>
              <a:rPr lang="en-US" dirty="0"/>
              <a:t>Click to edit Master title style</a:t>
            </a:r>
          </a:p>
        </p:txBody>
      </p:sp>
      <p:sp>
        <p:nvSpPr>
          <p:cNvPr id="8" name="Freeform 7"/>
          <p:cNvSpPr/>
          <p:nvPr userDrawn="1"/>
        </p:nvSpPr>
        <p:spPr>
          <a:xfrm>
            <a:off x="2314135" y="-128588"/>
            <a:ext cx="7367521" cy="2360296"/>
          </a:xfrm>
          <a:custGeom>
            <a:avLst/>
            <a:gdLst>
              <a:gd name="connsiteX0" fmla="*/ 0 w 7367521"/>
              <a:gd name="connsiteY0" fmla="*/ 0 h 2360296"/>
              <a:gd name="connsiteX1" fmla="*/ 7367521 w 7367521"/>
              <a:gd name="connsiteY1" fmla="*/ 0 h 2360296"/>
              <a:gd name="connsiteX2" fmla="*/ 7254187 w 7367521"/>
              <a:gd name="connsiteY2" fmla="*/ 235268 h 2360296"/>
              <a:gd name="connsiteX3" fmla="*/ 3683760 w 7367521"/>
              <a:gd name="connsiteY3" fmla="*/ 2360296 h 2360296"/>
              <a:gd name="connsiteX4" fmla="*/ 113334 w 7367521"/>
              <a:gd name="connsiteY4" fmla="*/ 235268 h 2360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7521" h="2360296">
                <a:moveTo>
                  <a:pt x="0" y="0"/>
                </a:moveTo>
                <a:lnTo>
                  <a:pt x="7367521" y="0"/>
                </a:lnTo>
                <a:lnTo>
                  <a:pt x="7254187" y="235268"/>
                </a:lnTo>
                <a:cubicBezTo>
                  <a:pt x="6566583" y="1501030"/>
                  <a:pt x="5225518" y="2360296"/>
                  <a:pt x="3683760" y="2360296"/>
                </a:cubicBezTo>
                <a:cubicBezTo>
                  <a:pt x="2142003" y="2360296"/>
                  <a:pt x="800937" y="1501030"/>
                  <a:pt x="113334" y="235268"/>
                </a:cubicBezTo>
                <a:close/>
              </a:path>
            </a:pathLst>
          </a:custGeom>
          <a:noFill/>
          <a:ln>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6911440" y="350322"/>
            <a:ext cx="4049485" cy="4049485"/>
          </a:xfrm>
          <a:prstGeom prst="ellipse">
            <a:avLst/>
          </a:prstGeom>
          <a:noFill/>
          <a:ln>
            <a:solidFill>
              <a:schemeClr val="tx1">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6875173" y="2078893"/>
            <a:ext cx="106878" cy="106878"/>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9339331" y="350322"/>
            <a:ext cx="106878" cy="106878"/>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325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Title 3"/>
          <p:cNvSpPr>
            <a:spLocks noGrp="1"/>
          </p:cNvSpPr>
          <p:nvPr>
            <p:ph type="title"/>
          </p:nvPr>
        </p:nvSpPr>
        <p:spPr>
          <a:xfrm>
            <a:off x="1714500" y="2400300"/>
            <a:ext cx="4381500" cy="1703070"/>
          </a:xfrm>
        </p:spPr>
        <p:txBody>
          <a:bodyPr/>
          <a:lstStyle/>
          <a:p>
            <a:r>
              <a:rPr lang="en-US" dirty="0"/>
              <a:t>Click to edit Master title style</a:t>
            </a:r>
          </a:p>
        </p:txBody>
      </p:sp>
      <p:sp>
        <p:nvSpPr>
          <p:cNvPr id="12" name="Freeform 11"/>
          <p:cNvSpPr/>
          <p:nvPr userDrawn="1"/>
        </p:nvSpPr>
        <p:spPr>
          <a:xfrm>
            <a:off x="-87925" y="1592695"/>
            <a:ext cx="7016536" cy="5405982"/>
          </a:xfrm>
          <a:custGeom>
            <a:avLst/>
            <a:gdLst>
              <a:gd name="connsiteX0" fmla="*/ 3176644 w 7016536"/>
              <a:gd name="connsiteY0" fmla="*/ 0 h 5405982"/>
              <a:gd name="connsiteX1" fmla="*/ 7016536 w 7016536"/>
              <a:gd name="connsiteY1" fmla="*/ 3839892 h 5405982"/>
              <a:gd name="connsiteX2" fmla="*/ 6714779 w 7016536"/>
              <a:gd name="connsiteY2" fmla="*/ 5334552 h 5405982"/>
              <a:gd name="connsiteX3" fmla="*/ 6680369 w 7016536"/>
              <a:gd name="connsiteY3" fmla="*/ 5405982 h 5405982"/>
              <a:gd name="connsiteX4" fmla="*/ 0 w 7016536"/>
              <a:gd name="connsiteY4" fmla="*/ 5405982 h 5405982"/>
              <a:gd name="connsiteX5" fmla="*/ 0 w 7016536"/>
              <a:gd name="connsiteY5" fmla="*/ 1683003 h 5405982"/>
              <a:gd name="connsiteX6" fmla="*/ 213597 w 7016536"/>
              <a:gd name="connsiteY6" fmla="*/ 1397364 h 5405982"/>
              <a:gd name="connsiteX7" fmla="*/ 3176644 w 7016536"/>
              <a:gd name="connsiteY7" fmla="*/ 0 h 540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6536" h="5405982">
                <a:moveTo>
                  <a:pt x="3176644" y="0"/>
                </a:moveTo>
                <a:cubicBezTo>
                  <a:pt x="5297359" y="0"/>
                  <a:pt x="7016536" y="1719178"/>
                  <a:pt x="7016536" y="3839892"/>
                </a:cubicBezTo>
                <a:cubicBezTo>
                  <a:pt x="7016536" y="4370071"/>
                  <a:pt x="6909088" y="4875153"/>
                  <a:pt x="6714779" y="5334552"/>
                </a:cubicBezTo>
                <a:lnTo>
                  <a:pt x="6680369" y="5405982"/>
                </a:lnTo>
                <a:lnTo>
                  <a:pt x="0" y="5405982"/>
                </a:lnTo>
                <a:lnTo>
                  <a:pt x="0" y="1683003"/>
                </a:lnTo>
                <a:lnTo>
                  <a:pt x="213597" y="1397364"/>
                </a:lnTo>
                <a:cubicBezTo>
                  <a:pt x="917890" y="543959"/>
                  <a:pt x="1983743" y="0"/>
                  <a:pt x="3176644" y="0"/>
                </a:cubicBezTo>
                <a:close/>
              </a:path>
            </a:pathLst>
          </a:custGeom>
          <a:noFill/>
          <a:ln>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4903869" y="787202"/>
            <a:ext cx="4049485" cy="4049485"/>
          </a:xfrm>
          <a:prstGeom prst="ellipse">
            <a:avLst/>
          </a:prstGeom>
          <a:noFill/>
          <a:ln>
            <a:solidFill>
              <a:schemeClr val="tx1">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6841544" y="4793408"/>
            <a:ext cx="106878" cy="106878"/>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4974989" y="2078893"/>
            <a:ext cx="106878" cy="106878"/>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4" name="Title 3"/>
          <p:cNvSpPr>
            <a:spLocks noGrp="1"/>
          </p:cNvSpPr>
          <p:nvPr>
            <p:ph type="title"/>
          </p:nvPr>
        </p:nvSpPr>
        <p:spPr>
          <a:xfrm>
            <a:off x="1714500" y="2400300"/>
            <a:ext cx="4381500" cy="1703070"/>
          </a:xfrm>
        </p:spPr>
        <p:txBody>
          <a:bodyPr/>
          <a:lstStyle/>
          <a:p>
            <a:r>
              <a:rPr lang="en-US" dirty="0"/>
              <a:t>Click to edit Master title style</a:t>
            </a:r>
          </a:p>
        </p:txBody>
      </p:sp>
      <p:sp>
        <p:nvSpPr>
          <p:cNvPr id="13" name="Freeform 12"/>
          <p:cNvSpPr/>
          <p:nvPr userDrawn="1"/>
        </p:nvSpPr>
        <p:spPr>
          <a:xfrm>
            <a:off x="4974990" y="1503243"/>
            <a:ext cx="7263901" cy="5495434"/>
          </a:xfrm>
          <a:custGeom>
            <a:avLst/>
            <a:gdLst>
              <a:gd name="connsiteX0" fmla="*/ 3839892 w 7263901"/>
              <a:gd name="connsiteY0" fmla="*/ 0 h 5495434"/>
              <a:gd name="connsiteX1" fmla="*/ 7216330 w 7263901"/>
              <a:gd name="connsiteY1" fmla="*/ 2009572 h 5495434"/>
              <a:gd name="connsiteX2" fmla="*/ 7263901 w 7263901"/>
              <a:gd name="connsiteY2" fmla="*/ 2108323 h 5495434"/>
              <a:gd name="connsiteX3" fmla="*/ 7263901 w 7263901"/>
              <a:gd name="connsiteY3" fmla="*/ 5495434 h 5495434"/>
              <a:gd name="connsiteX4" fmla="*/ 379259 w 7263901"/>
              <a:gd name="connsiteY4" fmla="*/ 5495434 h 5495434"/>
              <a:gd name="connsiteX5" fmla="*/ 301758 w 7263901"/>
              <a:gd name="connsiteY5" fmla="*/ 5334552 h 5495434"/>
              <a:gd name="connsiteX6" fmla="*/ 0 w 7263901"/>
              <a:gd name="connsiteY6" fmla="*/ 3839892 h 5495434"/>
              <a:gd name="connsiteX7" fmla="*/ 3839892 w 7263901"/>
              <a:gd name="connsiteY7" fmla="*/ 0 h 549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3901" h="5495434">
                <a:moveTo>
                  <a:pt x="3839892" y="0"/>
                </a:moveTo>
                <a:cubicBezTo>
                  <a:pt x="5297883" y="0"/>
                  <a:pt x="6566085" y="812580"/>
                  <a:pt x="7216330" y="2009572"/>
                </a:cubicBezTo>
                <a:lnTo>
                  <a:pt x="7263901" y="2108323"/>
                </a:lnTo>
                <a:lnTo>
                  <a:pt x="7263901" y="5495434"/>
                </a:lnTo>
                <a:lnTo>
                  <a:pt x="379259" y="5495434"/>
                </a:lnTo>
                <a:lnTo>
                  <a:pt x="301758" y="5334552"/>
                </a:lnTo>
                <a:cubicBezTo>
                  <a:pt x="107449" y="4875153"/>
                  <a:pt x="0" y="4370071"/>
                  <a:pt x="0" y="3839892"/>
                </a:cubicBezTo>
                <a:cubicBezTo>
                  <a:pt x="0" y="1719178"/>
                  <a:pt x="1719178" y="0"/>
                  <a:pt x="3839892" y="0"/>
                </a:cubicBezTo>
                <a:close/>
              </a:path>
            </a:pathLst>
          </a:custGeom>
          <a:noFill/>
          <a:ln>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6257979" y="767545"/>
            <a:ext cx="4049485" cy="4049485"/>
          </a:xfrm>
          <a:prstGeom prst="ellipse">
            <a:avLst/>
          </a:prstGeom>
          <a:noFill/>
          <a:ln>
            <a:solidFill>
              <a:schemeClr val="tx1">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9932613" y="1632764"/>
            <a:ext cx="106878" cy="106878"/>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6248040" y="2410239"/>
            <a:ext cx="106878" cy="106878"/>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sp>
        <p:nvSpPr>
          <p:cNvPr id="15" name="Freeform 14"/>
          <p:cNvSpPr/>
          <p:nvPr userDrawn="1"/>
        </p:nvSpPr>
        <p:spPr>
          <a:xfrm>
            <a:off x="-101600" y="-114752"/>
            <a:ext cx="6993911" cy="6515552"/>
          </a:xfrm>
          <a:custGeom>
            <a:avLst/>
            <a:gdLst>
              <a:gd name="connsiteX0" fmla="*/ 0 w 6993911"/>
              <a:gd name="connsiteY0" fmla="*/ 0 h 6515552"/>
              <a:gd name="connsiteX1" fmla="*/ 6236365 w 6993911"/>
              <a:gd name="connsiteY1" fmla="*/ 0 h 6515552"/>
              <a:gd name="connsiteX2" fmla="*/ 6287723 w 6993911"/>
              <a:gd name="connsiteY2" fmla="*/ 68680 h 6515552"/>
              <a:gd name="connsiteX3" fmla="*/ 6993911 w 6993911"/>
              <a:gd name="connsiteY3" fmla="*/ 2380581 h 6515552"/>
              <a:gd name="connsiteX4" fmla="*/ 2858940 w 6993911"/>
              <a:gd name="connsiteY4" fmla="*/ 6515552 h 6515552"/>
              <a:gd name="connsiteX5" fmla="*/ 228715 w 6993911"/>
              <a:gd name="connsiteY5" fmla="*/ 5571326 h 6515552"/>
              <a:gd name="connsiteX6" fmla="*/ 0 w 6993911"/>
              <a:gd name="connsiteY6" fmla="*/ 5363456 h 6515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93911" h="6515552">
                <a:moveTo>
                  <a:pt x="0" y="0"/>
                </a:moveTo>
                <a:lnTo>
                  <a:pt x="6236365" y="0"/>
                </a:lnTo>
                <a:lnTo>
                  <a:pt x="6287723" y="68680"/>
                </a:lnTo>
                <a:cubicBezTo>
                  <a:pt x="6733574" y="728626"/>
                  <a:pt x="6993911" y="1524201"/>
                  <a:pt x="6993911" y="2380581"/>
                </a:cubicBezTo>
                <a:cubicBezTo>
                  <a:pt x="6993911" y="4664262"/>
                  <a:pt x="5142621" y="6515552"/>
                  <a:pt x="2858940" y="6515552"/>
                </a:cubicBezTo>
                <a:cubicBezTo>
                  <a:pt x="1859830" y="6515552"/>
                  <a:pt x="943482" y="6161204"/>
                  <a:pt x="228715" y="5571326"/>
                </a:cubicBezTo>
                <a:lnTo>
                  <a:pt x="0" y="5363456"/>
                </a:lnTo>
                <a:close/>
              </a:path>
            </a:pathLst>
          </a:custGeom>
          <a:noFill/>
          <a:ln>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1081309" y="-114752"/>
            <a:ext cx="6906244" cy="6906240"/>
          </a:xfrm>
          <a:prstGeom prst="ellipse">
            <a:avLst/>
          </a:prstGeom>
          <a:noFill/>
          <a:ln>
            <a:solidFill>
              <a:schemeClr val="tx1">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6440606" y="443621"/>
            <a:ext cx="106878" cy="106878"/>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2903116" y="6347360"/>
            <a:ext cx="106878" cy="106878"/>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1561310" y="1610965"/>
            <a:ext cx="3583914" cy="3583912"/>
          </a:xfrm>
          <a:prstGeom prst="ellipse">
            <a:avLst/>
          </a:prstGeom>
          <a:noFill/>
          <a:ln>
            <a:solidFill>
              <a:schemeClr val="tx1">
                <a:alpha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8_Custom Layout">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icture Placeholder 29"/>
          <p:cNvSpPr>
            <a:spLocks noGrp="1"/>
          </p:cNvSpPr>
          <p:nvPr>
            <p:ph type="pic" sz="quarter" idx="12"/>
          </p:nvPr>
        </p:nvSpPr>
        <p:spPr>
          <a:xfrm>
            <a:off x="6675242" y="1563025"/>
            <a:ext cx="3920486" cy="3920486"/>
          </a:xfrm>
          <a:prstGeom prst="ellipse">
            <a:avLst/>
          </a:prstGeom>
          <a:gradFill>
            <a:gsLst>
              <a:gs pos="0">
                <a:schemeClr val="tx1">
                  <a:alpha val="20000"/>
                </a:schemeClr>
              </a:gs>
              <a:gs pos="98000">
                <a:schemeClr val="tx1">
                  <a:alpha val="5000"/>
                </a:schemeClr>
              </a:gs>
            </a:gsLst>
            <a:lin ang="5400000" scaled="1"/>
          </a:gradFill>
          <a:ln>
            <a:noFill/>
          </a:ln>
        </p:spPr>
        <p:txBody>
          <a:bodyPr rtlCol="0" anchor="ctr">
            <a:noAutofit/>
          </a:bodyPr>
          <a:lstStyle>
            <a:lvl1pPr algn="ctr">
              <a:defRPr sz="1200">
                <a:solidFill>
                  <a:schemeClr val="tx1"/>
                </a:solidFill>
              </a:defRPr>
            </a:lvl1pPr>
          </a:lstStyle>
          <a:p>
            <a:pPr lvl="0"/>
            <a:endParaRPr lang="en-US" noProof="0"/>
          </a:p>
        </p:txBody>
      </p:sp>
      <p:sp>
        <p:nvSpPr>
          <p:cNvPr id="9" name="Freeform 8"/>
          <p:cNvSpPr/>
          <p:nvPr userDrawn="1"/>
        </p:nvSpPr>
        <p:spPr>
          <a:xfrm>
            <a:off x="5512100" y="-96982"/>
            <a:ext cx="6790736" cy="5963306"/>
          </a:xfrm>
          <a:custGeom>
            <a:avLst/>
            <a:gdLst>
              <a:gd name="connsiteX0" fmla="*/ 441679 w 6790736"/>
              <a:gd name="connsiteY0" fmla="*/ 0 h 5963306"/>
              <a:gd name="connsiteX1" fmla="*/ 6790736 w 6790736"/>
              <a:gd name="connsiteY1" fmla="*/ 0 h 5963306"/>
              <a:gd name="connsiteX2" fmla="*/ 6790736 w 6790736"/>
              <a:gd name="connsiteY2" fmla="*/ 4971746 h 5963306"/>
              <a:gd name="connsiteX3" fmla="*/ 6733839 w 6790736"/>
              <a:gd name="connsiteY3" fmla="*/ 5023457 h 5963306"/>
              <a:gd name="connsiteX4" fmla="*/ 4115805 w 6790736"/>
              <a:gd name="connsiteY4" fmla="*/ 5963306 h 5963306"/>
              <a:gd name="connsiteX5" fmla="*/ 0 w 6790736"/>
              <a:gd name="connsiteY5" fmla="*/ 1847504 h 5963306"/>
              <a:gd name="connsiteX6" fmla="*/ 323441 w 6790736"/>
              <a:gd name="connsiteY6" fmla="*/ 245448 h 5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90736" h="5963306">
                <a:moveTo>
                  <a:pt x="441679" y="0"/>
                </a:moveTo>
                <a:lnTo>
                  <a:pt x="6790736" y="0"/>
                </a:lnTo>
                <a:lnTo>
                  <a:pt x="6790736" y="4971746"/>
                </a:lnTo>
                <a:lnTo>
                  <a:pt x="6733839" y="5023457"/>
                </a:lnTo>
                <a:cubicBezTo>
                  <a:pt x="6022385" y="5610601"/>
                  <a:pt x="5110285" y="5963306"/>
                  <a:pt x="4115805" y="5963306"/>
                </a:cubicBezTo>
                <a:cubicBezTo>
                  <a:pt x="1842709" y="5963306"/>
                  <a:pt x="0" y="4120599"/>
                  <a:pt x="0" y="1847504"/>
                </a:cubicBezTo>
                <a:cubicBezTo>
                  <a:pt x="0" y="1279231"/>
                  <a:pt x="115170" y="737856"/>
                  <a:pt x="323441" y="245448"/>
                </a:cubicBezTo>
                <a:close/>
              </a:path>
            </a:pathLst>
          </a:custGeom>
          <a:noFill/>
          <a:ln>
            <a:solidFill>
              <a:schemeClr val="tx1">
                <a:alpha val="1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3"/>
          <p:cNvSpPr>
            <a:spLocks noGrp="1"/>
          </p:cNvSpPr>
          <p:nvPr>
            <p:ph type="title"/>
          </p:nvPr>
        </p:nvSpPr>
        <p:spPr>
          <a:xfrm>
            <a:off x="1714500" y="1929245"/>
            <a:ext cx="4381500" cy="1703070"/>
          </a:xfrm>
        </p:spPr>
        <p:txBody>
          <a:bodyPr/>
          <a:lstStyle/>
          <a:p>
            <a:r>
              <a:rPr lang="en-US" dirty="0"/>
              <a:t>Click to edit Master title style</a:t>
            </a:r>
          </a:p>
        </p:txBody>
      </p:sp>
    </p:spTree>
    <p:extLst>
      <p:ext uri="{BB962C8B-B14F-4D97-AF65-F5344CB8AC3E}">
        <p14:creationId xmlns:p14="http://schemas.microsoft.com/office/powerpoint/2010/main" val="106880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14501" y="1432831"/>
            <a:ext cx="9715500" cy="1028700"/>
          </a:xfrm>
          <a:prstGeom prst="rect">
            <a:avLst/>
          </a:prstGeom>
          <a:effectLst/>
        </p:spPr>
        <p:txBody>
          <a:bodyPr vert="horz" lIns="0" tIns="192024" rIns="0" bIns="0" rtlCol="0" anchor="t" anchorCtr="0">
            <a:noAutofit/>
          </a:bodyPr>
          <a:lstStyle/>
          <a:p>
            <a:r>
              <a:rPr lang="en-US" dirty="0"/>
              <a:t>Your title here</a:t>
            </a:r>
          </a:p>
        </p:txBody>
      </p:sp>
      <p:sp>
        <p:nvSpPr>
          <p:cNvPr id="3" name="Текст 2"/>
          <p:cNvSpPr>
            <a:spLocks noGrp="1"/>
          </p:cNvSpPr>
          <p:nvPr>
            <p:ph type="body" idx="1"/>
          </p:nvPr>
        </p:nvSpPr>
        <p:spPr>
          <a:xfrm>
            <a:off x="1714501" y="2675617"/>
            <a:ext cx="9715500" cy="3429000"/>
          </a:xfrm>
          <a:prstGeom prst="rect">
            <a:avLst/>
          </a:prstGeom>
        </p:spPr>
        <p:txBody>
          <a:bodyPr vert="horz" lIns="0" tIns="0" rIns="0" bIns="0" rtlCol="0">
            <a:normAutofit/>
          </a:bodyPr>
          <a:lstStyle/>
          <a:p>
            <a:pPr lvl="0"/>
            <a:r>
              <a:rPr lang="en-US" dirty="0"/>
              <a:t>Write here subtitle</a:t>
            </a:r>
          </a:p>
          <a:p>
            <a:pPr lvl="1"/>
            <a:r>
              <a:rPr lang="en-US" dirty="0"/>
              <a:t>Write here subtitle</a:t>
            </a:r>
          </a:p>
          <a:p>
            <a:pPr lvl="1"/>
            <a:endParaRPr lang="en-US" dirty="0"/>
          </a:p>
          <a:p>
            <a:pPr lvl="2"/>
            <a:r>
              <a:rPr lang="en-US" dirty="0"/>
              <a:t>Write here text</a:t>
            </a:r>
          </a:p>
          <a:p>
            <a:pPr lvl="3"/>
            <a:r>
              <a:rPr lang="en-US" dirty="0"/>
              <a:t>Write here text</a:t>
            </a:r>
          </a:p>
          <a:p>
            <a:pPr lvl="4"/>
            <a:r>
              <a:rPr lang="en-US" dirty="0"/>
              <a:t>Write here text </a:t>
            </a:r>
          </a:p>
        </p:txBody>
      </p:sp>
      <p:pic>
        <p:nvPicPr>
          <p:cNvPr id="10" name="Picture 9"/>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714500" y="272544"/>
            <a:ext cx="832439" cy="477185"/>
          </a:xfrm>
          <a:prstGeom prst="rect">
            <a:avLst/>
          </a:prstGeom>
        </p:spPr>
      </p:pic>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09" r:id="rId1"/>
    <p:sldLayoutId id="2147484033" r:id="rId2"/>
    <p:sldLayoutId id="2147484018" r:id="rId3"/>
    <p:sldLayoutId id="2147484008" r:id="rId4"/>
    <p:sldLayoutId id="2147484011" r:id="rId5"/>
    <p:sldLayoutId id="2147484012" r:id="rId6"/>
    <p:sldLayoutId id="2147484010" r:id="rId7"/>
    <p:sldLayoutId id="2147484046" r:id="rId8"/>
    <p:sldLayoutId id="2147484013" r:id="rId9"/>
    <p:sldLayoutId id="2147484014" r:id="rId10"/>
    <p:sldLayoutId id="2147484017" r:id="rId11"/>
    <p:sldLayoutId id="2147484025" r:id="rId12"/>
    <p:sldLayoutId id="2147484026" r:id="rId13"/>
    <p:sldLayoutId id="2147484027" r:id="rId14"/>
    <p:sldLayoutId id="2147484024" r:id="rId15"/>
    <p:sldLayoutId id="2147484042" r:id="rId16"/>
  </p:sldLayoutIdLst>
  <p:hf hdr="0" ftr="0" dt="0"/>
  <p:txStyles>
    <p:title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p:titleStyle>
    <p:bodyStyle>
      <a:lvl1pPr marL="0" indent="0" algn="l" defTabSz="914318" rtl="0" eaLnBrk="1" latinLnBrk="0" hangingPunct="1">
        <a:lnSpc>
          <a:spcPct val="150000"/>
        </a:lnSpc>
        <a:spcBef>
          <a:spcPts val="1000"/>
        </a:spcBef>
        <a:buFont typeface="Arial" panose="020B0604020202020204" pitchFamily="34" charset="0"/>
        <a:buNone/>
        <a:defRPr sz="2800" kern="1200">
          <a:solidFill>
            <a:schemeClr val="tx1"/>
          </a:solidFill>
          <a:latin typeface="+mn-lt"/>
          <a:ea typeface="+mn-ea"/>
          <a:cs typeface="+mn-cs"/>
        </a:defRPr>
      </a:lvl1pPr>
      <a:lvl2pPr marL="0" indent="0" algn="l" defTabSz="914318" rtl="0" eaLnBrk="1" latinLnBrk="0" hangingPunct="1">
        <a:lnSpc>
          <a:spcPct val="15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l" defTabSz="914318" rtl="0" eaLnBrk="1" latinLnBrk="0" hangingPunct="1">
        <a:lnSpc>
          <a:spcPct val="15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5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F26B43"/>
          </p15:clr>
        </p15:guide>
        <p15:guide id="1" orient="horz" pos="2160">
          <p15:clr>
            <a:srgbClr val="F26B43"/>
          </p15:clr>
        </p15:guide>
        <p15:guide id="14" orient="horz" pos="288">
          <p15:clr>
            <a:srgbClr val="F26B43"/>
          </p15:clr>
        </p15:guide>
        <p15:guide id="27" orient="horz" pos="4032">
          <p15:clr>
            <a:srgbClr val="F26B43"/>
          </p15:clr>
        </p15:guide>
        <p15:guide id="29" pos="7200">
          <p15:clr>
            <a:srgbClr val="F26B43"/>
          </p15:clr>
        </p15:guide>
        <p15:guide id="48" pos="10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2"/>
          </p:nvPr>
        </p:nvSpPr>
        <p:spPr/>
      </p:sp>
      <p:sp>
        <p:nvSpPr>
          <p:cNvPr id="4" name="Rectangle 3"/>
          <p:cNvSpPr/>
          <p:nvPr/>
        </p:nvSpPr>
        <p:spPr>
          <a:xfrm>
            <a:off x="350874" y="318977"/>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103077" y="1436077"/>
            <a:ext cx="3985846" cy="3985846"/>
          </a:xfrm>
          <a:prstGeom prst="ellipse">
            <a:avLst/>
          </a:prstGeom>
          <a:noFill/>
          <a:ln>
            <a:solidFill>
              <a:schemeClr val="tx1">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809998" y="1142999"/>
            <a:ext cx="4572002" cy="4572002"/>
          </a:xfrm>
          <a:prstGeom prst="ellipse">
            <a:avLst/>
          </a:prstGeom>
          <a:noFill/>
          <a:ln>
            <a:solidFill>
              <a:schemeClr val="tx1">
                <a:alpha val="1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28647" y="0"/>
            <a:ext cx="7033846" cy="7033846"/>
          </a:xfrm>
          <a:prstGeom prst="ellipse">
            <a:avLst/>
          </a:prstGeom>
          <a:noFill/>
          <a:ln>
            <a:solidFill>
              <a:schemeClr val="tx1">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079969" y="-2353445"/>
            <a:ext cx="8625290" cy="8625290"/>
          </a:xfrm>
          <a:prstGeom prst="ellipse">
            <a:avLst/>
          </a:prstGeom>
          <a:noFill/>
          <a:ln>
            <a:solidFill>
              <a:schemeClr val="tx1">
                <a:alpha val="1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571931" y="1072224"/>
            <a:ext cx="106878" cy="106878"/>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764275" y="6177783"/>
            <a:ext cx="106878" cy="106878"/>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171068" y="4315045"/>
            <a:ext cx="1849865" cy="253916"/>
          </a:xfrm>
          <a:prstGeom prst="rect">
            <a:avLst/>
          </a:prstGeom>
          <a:noFill/>
        </p:spPr>
        <p:txBody>
          <a:bodyPr wrap="none" lIns="0" rIns="0" rtlCol="0">
            <a:spAutoFit/>
          </a:bodyPr>
          <a:lstStyle/>
          <a:p>
            <a:pPr algn="ctr"/>
            <a:r>
              <a:rPr lang="en-US" sz="1050" b="1" spc="300" dirty="0">
                <a:solidFill>
                  <a:schemeClr val="tx1">
                    <a:alpha val="70000"/>
                  </a:schemeClr>
                </a:solidFill>
                <a:latin typeface="Open Sans" charset="0"/>
                <a:ea typeface="Open Sans" charset="0"/>
                <a:cs typeface="Open Sans" charset="0"/>
              </a:rPr>
              <a:t>HAMIDA TRIMECHE</a:t>
            </a:r>
          </a:p>
        </p:txBody>
      </p:sp>
      <p:sp>
        <p:nvSpPr>
          <p:cNvPr id="6" name="TextBox 5"/>
          <p:cNvSpPr txBox="1"/>
          <p:nvPr/>
        </p:nvSpPr>
        <p:spPr>
          <a:xfrm>
            <a:off x="1601180" y="2597278"/>
            <a:ext cx="8989640" cy="1569660"/>
          </a:xfrm>
          <a:prstGeom prst="rect">
            <a:avLst/>
          </a:prstGeom>
          <a:noFill/>
        </p:spPr>
        <p:txBody>
          <a:bodyPr wrap="none" lIns="0" rIns="0" rtlCol="0">
            <a:spAutoFit/>
          </a:bodyPr>
          <a:lstStyle/>
          <a:p>
            <a:pPr algn="ctr"/>
            <a:r>
              <a:rPr lang="en-US" sz="4800" dirty="0">
                <a:latin typeface="+mj-lt"/>
              </a:rPr>
              <a:t>Success your </a:t>
            </a:r>
            <a:r>
              <a:rPr lang="en-US" sz="4800" dirty="0">
                <a:solidFill>
                  <a:schemeClr val="accent1"/>
                </a:solidFill>
                <a:latin typeface="+mj-lt"/>
              </a:rPr>
              <a:t>DevOps</a:t>
            </a:r>
            <a:r>
              <a:rPr lang="en-US" sz="4800" dirty="0">
                <a:latin typeface="+mj-lt"/>
              </a:rPr>
              <a:t> tasks </a:t>
            </a:r>
          </a:p>
          <a:p>
            <a:pPr algn="ctr"/>
            <a:r>
              <a:rPr lang="en-US" sz="4800" dirty="0">
                <a:latin typeface="+mj-lt"/>
              </a:rPr>
              <a:t>With Ansible</a:t>
            </a:r>
          </a:p>
        </p:txBody>
      </p:sp>
    </p:spTree>
    <p:extLst>
      <p:ext uri="{BB962C8B-B14F-4D97-AF65-F5344CB8AC3E}">
        <p14:creationId xmlns:p14="http://schemas.microsoft.com/office/powerpoint/2010/main" val="780891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B10956D-A378-0566-9063-55765047995F}"/>
              </a:ext>
            </a:extLst>
          </p:cNvPr>
          <p:cNvSpPr txBox="1">
            <a:spLocks/>
          </p:cNvSpPr>
          <p:nvPr/>
        </p:nvSpPr>
        <p:spPr>
          <a:xfrm>
            <a:off x="601691" y="549022"/>
            <a:ext cx="6060365" cy="412031"/>
          </a:xfrm>
          <a:prstGeom prst="rect">
            <a:avLst/>
          </a:prstGeom>
        </p:spPr>
        <p:txBody>
          <a:bodyPr/>
          <a:lst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a:lstStyle>
          <a:p>
            <a:r>
              <a:rPr lang="en-US" sz="3200" dirty="0"/>
              <a:t>Control operation of Ansible</a:t>
            </a:r>
            <a:endParaRPr lang="en-US" sz="3200" dirty="0">
              <a:solidFill>
                <a:schemeClr val="accent1"/>
              </a:solidFill>
            </a:endParaRPr>
          </a:p>
        </p:txBody>
      </p:sp>
      <p:sp>
        <p:nvSpPr>
          <p:cNvPr id="7" name="TextBox 6">
            <a:extLst>
              <a:ext uri="{FF2B5EF4-FFF2-40B4-BE49-F238E27FC236}">
                <a16:creationId xmlns:a16="http://schemas.microsoft.com/office/drawing/2014/main" id="{26BEB95E-FEB7-AB44-75CE-FD73AD659F71}"/>
              </a:ext>
            </a:extLst>
          </p:cNvPr>
          <p:cNvSpPr txBox="1"/>
          <p:nvPr/>
        </p:nvSpPr>
        <p:spPr>
          <a:xfrm>
            <a:off x="721942" y="1431086"/>
            <a:ext cx="6154719" cy="2320059"/>
          </a:xfrm>
          <a:prstGeom prst="rect">
            <a:avLst/>
          </a:prstGeom>
          <a:noFill/>
        </p:spPr>
        <p:txBody>
          <a:bodyPr wrap="square" lIns="0" rIns="0" rtlCol="0">
            <a:spAutoFit/>
          </a:bodyPr>
          <a:lstStyle/>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Control operation of Ansible</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Default configuration </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a:t>
            </a:r>
            <a:r>
              <a:rPr lang="en-US" sz="1400" b="1" dirty="0" err="1">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etc</a:t>
            </a: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/ansible/</a:t>
            </a:r>
            <a:r>
              <a:rPr lang="en-US" sz="1400" b="1" dirty="0" err="1">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ansible.cfg</a:t>
            </a: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Override default settings</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ANSIBLE_CONFIG ENV </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a:t>
            </a:r>
            <a:r>
              <a:rPr lang="en-US" sz="1400" b="1" dirty="0" err="1">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ansible.cfg</a:t>
            </a: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in current directory </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a:t>
            </a:r>
            <a:r>
              <a:rPr lang="en-US" sz="1400" b="1" dirty="0" err="1">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ansible.cfg</a:t>
            </a: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in home directory</a:t>
            </a:r>
          </a:p>
        </p:txBody>
      </p:sp>
      <p:pic>
        <p:nvPicPr>
          <p:cNvPr id="3" name="Picture 2">
            <a:extLst>
              <a:ext uri="{FF2B5EF4-FFF2-40B4-BE49-F238E27FC236}">
                <a16:creationId xmlns:a16="http://schemas.microsoft.com/office/drawing/2014/main" id="{37CB08BB-F63D-37A2-1237-4E31854E5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092" y="1431086"/>
            <a:ext cx="4495800" cy="2679700"/>
          </a:xfrm>
          <a:prstGeom prst="rect">
            <a:avLst/>
          </a:prstGeom>
        </p:spPr>
      </p:pic>
    </p:spTree>
    <p:extLst>
      <p:ext uri="{BB962C8B-B14F-4D97-AF65-F5344CB8AC3E}">
        <p14:creationId xmlns:p14="http://schemas.microsoft.com/office/powerpoint/2010/main" val="4118955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B10956D-A378-0566-9063-55765047995F}"/>
              </a:ext>
            </a:extLst>
          </p:cNvPr>
          <p:cNvSpPr txBox="1">
            <a:spLocks/>
          </p:cNvSpPr>
          <p:nvPr/>
        </p:nvSpPr>
        <p:spPr>
          <a:xfrm>
            <a:off x="601691" y="549022"/>
            <a:ext cx="6060365" cy="412031"/>
          </a:xfrm>
          <a:prstGeom prst="rect">
            <a:avLst/>
          </a:prstGeom>
        </p:spPr>
        <p:txBody>
          <a:bodyPr/>
          <a:lst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a:lstStyle>
          <a:p>
            <a:r>
              <a:rPr lang="en-US" sz="3200" dirty="0"/>
              <a:t>Ansible Authentication Basics</a:t>
            </a:r>
            <a:endParaRPr lang="en-US" sz="3200" dirty="0">
              <a:solidFill>
                <a:schemeClr val="accent1"/>
              </a:solidFill>
            </a:endParaRPr>
          </a:p>
        </p:txBody>
      </p:sp>
      <p:sp>
        <p:nvSpPr>
          <p:cNvPr id="7" name="TextBox 6">
            <a:extLst>
              <a:ext uri="{FF2B5EF4-FFF2-40B4-BE49-F238E27FC236}">
                <a16:creationId xmlns:a16="http://schemas.microsoft.com/office/drawing/2014/main" id="{26BEB95E-FEB7-AB44-75CE-FD73AD659F71}"/>
              </a:ext>
            </a:extLst>
          </p:cNvPr>
          <p:cNvSpPr txBox="1"/>
          <p:nvPr/>
        </p:nvSpPr>
        <p:spPr>
          <a:xfrm>
            <a:off x="721942" y="1431086"/>
            <a:ext cx="6154719" cy="1996893"/>
          </a:xfrm>
          <a:prstGeom prst="rect">
            <a:avLst/>
          </a:prstGeom>
          <a:noFill/>
        </p:spPr>
        <p:txBody>
          <a:bodyPr wrap="square" lIns="0" rIns="0" rtlCol="0">
            <a:spAutoFit/>
          </a:bodyPr>
          <a:lstStyle/>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Typically, Ansible uses SSH for authentication and assumes keys are in place </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Setting up and transferring SSH keys allows playbooks to be run automatically</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Using passwords is possible </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Network Devices often use passwords</a:t>
            </a:r>
          </a:p>
        </p:txBody>
      </p:sp>
    </p:spTree>
    <p:extLst>
      <p:ext uri="{BB962C8B-B14F-4D97-AF65-F5344CB8AC3E}">
        <p14:creationId xmlns:p14="http://schemas.microsoft.com/office/powerpoint/2010/main" val="2921121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B10956D-A378-0566-9063-55765047995F}"/>
              </a:ext>
            </a:extLst>
          </p:cNvPr>
          <p:cNvSpPr txBox="1">
            <a:spLocks/>
          </p:cNvSpPr>
          <p:nvPr/>
        </p:nvSpPr>
        <p:spPr>
          <a:xfrm>
            <a:off x="601691" y="549022"/>
            <a:ext cx="6060365" cy="412031"/>
          </a:xfrm>
          <a:prstGeom prst="rect">
            <a:avLst/>
          </a:prstGeom>
        </p:spPr>
        <p:txBody>
          <a:bodyPr/>
          <a:lst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a:lstStyle>
          <a:p>
            <a:r>
              <a:rPr lang="en-US" sz="3200" dirty="0"/>
              <a:t>Ansible Inventory File</a:t>
            </a:r>
            <a:endParaRPr lang="en-US" sz="3200" dirty="0">
              <a:solidFill>
                <a:schemeClr val="accent1"/>
              </a:solidFill>
            </a:endParaRPr>
          </a:p>
        </p:txBody>
      </p:sp>
      <p:sp>
        <p:nvSpPr>
          <p:cNvPr id="7" name="TextBox 6">
            <a:extLst>
              <a:ext uri="{FF2B5EF4-FFF2-40B4-BE49-F238E27FC236}">
                <a16:creationId xmlns:a16="http://schemas.microsoft.com/office/drawing/2014/main" id="{26BEB95E-FEB7-AB44-75CE-FD73AD659F71}"/>
              </a:ext>
            </a:extLst>
          </p:cNvPr>
          <p:cNvSpPr txBox="1"/>
          <p:nvPr/>
        </p:nvSpPr>
        <p:spPr>
          <a:xfrm>
            <a:off x="721942" y="1431086"/>
            <a:ext cx="9019217" cy="1996893"/>
          </a:xfrm>
          <a:prstGeom prst="rect">
            <a:avLst/>
          </a:prstGeom>
          <a:noFill/>
        </p:spPr>
        <p:txBody>
          <a:bodyPr wrap="square" lIns="0" rIns="0" rtlCol="0">
            <a:spAutoFit/>
          </a:bodyPr>
          <a:lstStyle/>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Inventory file identifies hosts, and groups of hosts under management    	</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a:t>
            </a:r>
            <a:r>
              <a:rPr lang="en-US" sz="1400" b="1" dirty="0">
                <a:solidFill>
                  <a:srgbClr val="92D050"/>
                </a:solidFill>
                <a:latin typeface="Open Sans SemiBold" panose="020B0306030504020204" pitchFamily="34" charset="0"/>
                <a:ea typeface="Open Sans SemiBold" panose="020B0306030504020204" pitchFamily="34" charset="0"/>
                <a:cs typeface="Open Sans SemiBold" panose="020B0306030504020204" pitchFamily="34" charset="0"/>
              </a:rPr>
              <a:t>• Hosts can be IP or FQDN</a:t>
            </a:r>
          </a:p>
          <a:p>
            <a:pPr>
              <a:lnSpc>
                <a:spcPct val="150000"/>
              </a:lnSpc>
            </a:pPr>
            <a:r>
              <a:rPr lang="en-US" sz="1400" b="1" dirty="0">
                <a:solidFill>
                  <a:srgbClr val="FFC000"/>
                </a:solidFill>
                <a:latin typeface="Open Sans SemiBold" panose="020B0306030504020204" pitchFamily="34" charset="0"/>
                <a:ea typeface="Open Sans SemiBold" panose="020B0306030504020204" pitchFamily="34" charset="0"/>
                <a:cs typeface="Open Sans SemiBold" panose="020B0306030504020204" pitchFamily="34" charset="0"/>
              </a:rPr>
              <a:t>	• Groups enclosed in </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Can include host specific parameters as well</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Example: Instructing Ansible to use the active Python Interpreter when using Python Virtual Environments : $</a:t>
            </a:r>
            <a:r>
              <a:rPr lang="en-US" sz="1400" b="1" dirty="0" err="1">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ansible_python_interpreter</a:t>
            </a: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a:t>
            </a:r>
            <a:r>
              <a:rPr lang="en-US" sz="1400" b="1" dirty="0" err="1">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usr</a:t>
            </a: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/bin/env python</a:t>
            </a:r>
          </a:p>
        </p:txBody>
      </p:sp>
    </p:spTree>
    <p:extLst>
      <p:ext uri="{BB962C8B-B14F-4D97-AF65-F5344CB8AC3E}">
        <p14:creationId xmlns:p14="http://schemas.microsoft.com/office/powerpoint/2010/main" val="901553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B10956D-A378-0566-9063-55765047995F}"/>
              </a:ext>
            </a:extLst>
          </p:cNvPr>
          <p:cNvSpPr txBox="1">
            <a:spLocks/>
          </p:cNvSpPr>
          <p:nvPr/>
        </p:nvSpPr>
        <p:spPr>
          <a:xfrm>
            <a:off x="601691" y="549022"/>
            <a:ext cx="8411680" cy="412031"/>
          </a:xfrm>
          <a:prstGeom prst="rect">
            <a:avLst/>
          </a:prstGeom>
        </p:spPr>
        <p:txBody>
          <a:bodyPr/>
          <a:lst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a:lstStyle>
          <a:p>
            <a:r>
              <a:rPr lang="en-US" sz="3200" dirty="0"/>
              <a:t>Using Ansible CLI for ad-hoc Commands</a:t>
            </a:r>
            <a:endParaRPr lang="en-US" sz="3200" dirty="0">
              <a:solidFill>
                <a:schemeClr val="accent1"/>
              </a:solidFill>
            </a:endParaRPr>
          </a:p>
        </p:txBody>
      </p:sp>
      <p:sp>
        <p:nvSpPr>
          <p:cNvPr id="7" name="TextBox 6">
            <a:extLst>
              <a:ext uri="{FF2B5EF4-FFF2-40B4-BE49-F238E27FC236}">
                <a16:creationId xmlns:a16="http://schemas.microsoft.com/office/drawing/2014/main" id="{26BEB95E-FEB7-AB44-75CE-FD73AD659F71}"/>
              </a:ext>
            </a:extLst>
          </p:cNvPr>
          <p:cNvSpPr txBox="1"/>
          <p:nvPr/>
        </p:nvSpPr>
        <p:spPr>
          <a:xfrm>
            <a:off x="721942" y="1431086"/>
            <a:ext cx="9019217" cy="1673728"/>
          </a:xfrm>
          <a:prstGeom prst="rect">
            <a:avLst/>
          </a:prstGeom>
          <a:noFill/>
        </p:spPr>
        <p:txBody>
          <a:bodyPr wrap="square" lIns="0" rIns="0" rtlCol="0">
            <a:spAutoFit/>
          </a:bodyPr>
          <a:lstStyle/>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Quickly run a command against a set of hosts</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a:t>
            </a:r>
            <a:r>
              <a:rPr lang="en-US" sz="1400" b="1" dirty="0">
                <a:solidFill>
                  <a:schemeClr val="bg1">
                    <a:lumMod val="50000"/>
                    <a:lumOff val="50000"/>
                  </a:schemeClr>
                </a:solidFill>
                <a:latin typeface="Open Sans SemiBold" panose="020B0306030504020204" pitchFamily="34" charset="0"/>
                <a:ea typeface="Open Sans SemiBold" panose="020B0306030504020204" pitchFamily="34" charset="0"/>
                <a:cs typeface="Open Sans SemiBold" panose="020B0306030504020204" pitchFamily="34" charset="0"/>
              </a:rPr>
              <a:t>Specify the module </a:t>
            </a: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with –m module</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a:t>
            </a:r>
            <a:r>
              <a:rPr lang="en-US" sz="1400" b="1" dirty="0" err="1">
                <a:solidFill>
                  <a:srgbClr val="FFC000"/>
                </a:solidFill>
                <a:latin typeface="Open Sans SemiBold" panose="020B0306030504020204" pitchFamily="34" charset="0"/>
                <a:ea typeface="Open Sans SemiBold" panose="020B0306030504020204" pitchFamily="34" charset="0"/>
                <a:cs typeface="Open Sans SemiBold" panose="020B0306030504020204" pitchFamily="34" charset="0"/>
              </a:rPr>
              <a:t>Specfiy</a:t>
            </a:r>
            <a:r>
              <a:rPr lang="en-US" sz="1400" b="1" dirty="0">
                <a:solidFill>
                  <a:srgbClr val="FFC000"/>
                </a:solidFill>
                <a:latin typeface="Open Sans SemiBold" panose="020B0306030504020204" pitchFamily="34" charset="0"/>
                <a:ea typeface="Open Sans SemiBold" panose="020B0306030504020204" pitchFamily="34" charset="0"/>
                <a:cs typeface="Open Sans SemiBold" panose="020B0306030504020204" pitchFamily="34" charset="0"/>
              </a:rPr>
              <a:t> the username </a:t>
            </a: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to use with –u user, default is to use local username</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a:t>
            </a:r>
            <a:r>
              <a:rPr lang="en-US" sz="1400" b="1" dirty="0">
                <a:solidFill>
                  <a:srgbClr val="C00000"/>
                </a:solidFill>
                <a:latin typeface="Open Sans SemiBold" panose="020B0306030504020204" pitchFamily="34" charset="0"/>
                <a:ea typeface="Open Sans SemiBold" panose="020B0306030504020204" pitchFamily="34" charset="0"/>
                <a:cs typeface="Open Sans SemiBold" panose="020B0306030504020204" pitchFamily="34" charset="0"/>
              </a:rPr>
              <a:t>Specify the server </a:t>
            </a: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or group to target</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Provide module arguments with –a argument</a:t>
            </a:r>
          </a:p>
        </p:txBody>
      </p:sp>
      <p:pic>
        <p:nvPicPr>
          <p:cNvPr id="3" name="Picture 2">
            <a:extLst>
              <a:ext uri="{FF2B5EF4-FFF2-40B4-BE49-F238E27FC236}">
                <a16:creationId xmlns:a16="http://schemas.microsoft.com/office/drawing/2014/main" id="{3F11C05C-8D34-08EC-E2A1-E6D00D641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634" y="2956638"/>
            <a:ext cx="4838700" cy="2400300"/>
          </a:xfrm>
          <a:prstGeom prst="rect">
            <a:avLst/>
          </a:prstGeom>
        </p:spPr>
      </p:pic>
    </p:spTree>
    <p:extLst>
      <p:ext uri="{BB962C8B-B14F-4D97-AF65-F5344CB8AC3E}">
        <p14:creationId xmlns:p14="http://schemas.microsoft.com/office/powerpoint/2010/main" val="4038322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B10956D-A378-0566-9063-55765047995F}"/>
              </a:ext>
            </a:extLst>
          </p:cNvPr>
          <p:cNvSpPr txBox="1">
            <a:spLocks/>
          </p:cNvSpPr>
          <p:nvPr/>
        </p:nvSpPr>
        <p:spPr>
          <a:xfrm>
            <a:off x="601691" y="549022"/>
            <a:ext cx="8411680" cy="412031"/>
          </a:xfrm>
          <a:prstGeom prst="rect">
            <a:avLst/>
          </a:prstGeom>
        </p:spPr>
        <p:txBody>
          <a:bodyPr/>
          <a:lst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a:lstStyle>
          <a:p>
            <a:r>
              <a:rPr lang="en-US" sz="3200" dirty="0"/>
              <a:t>Ansible playbook</a:t>
            </a:r>
            <a:endParaRPr lang="en-US" sz="3200" dirty="0">
              <a:solidFill>
                <a:schemeClr val="accent1"/>
              </a:solidFill>
            </a:endParaRPr>
          </a:p>
        </p:txBody>
      </p:sp>
      <p:sp>
        <p:nvSpPr>
          <p:cNvPr id="7" name="TextBox 6">
            <a:extLst>
              <a:ext uri="{FF2B5EF4-FFF2-40B4-BE49-F238E27FC236}">
                <a16:creationId xmlns:a16="http://schemas.microsoft.com/office/drawing/2014/main" id="{26BEB95E-FEB7-AB44-75CE-FD73AD659F71}"/>
              </a:ext>
            </a:extLst>
          </p:cNvPr>
          <p:cNvSpPr txBox="1"/>
          <p:nvPr/>
        </p:nvSpPr>
        <p:spPr>
          <a:xfrm>
            <a:off x="721942" y="1431086"/>
            <a:ext cx="9019217" cy="2320059"/>
          </a:xfrm>
          <a:prstGeom prst="rect">
            <a:avLst/>
          </a:prstGeom>
          <a:noFill/>
        </p:spPr>
        <p:txBody>
          <a:bodyPr wrap="square" lIns="0" rIns="0" rtlCol="0">
            <a:spAutoFit/>
          </a:bodyPr>
          <a:lstStyle/>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Written in YAML</a:t>
            </a:r>
          </a:p>
          <a:p>
            <a:pPr>
              <a:lnSpc>
                <a:spcPct val="150000"/>
              </a:lnSpc>
            </a:pPr>
            <a:r>
              <a:rPr lang="en-US" sz="1400" b="1" dirty="0">
                <a:solidFill>
                  <a:schemeClr val="bg1">
                    <a:lumMod val="50000"/>
                    <a:lumOff val="50000"/>
                  </a:schemeClr>
                </a:solidFill>
                <a:latin typeface="Open Sans SemiBold" panose="020B0306030504020204" pitchFamily="34" charset="0"/>
                <a:ea typeface="Open Sans SemiBold" panose="020B0306030504020204" pitchFamily="34" charset="0"/>
                <a:cs typeface="Open Sans SemiBold" panose="020B0306030504020204" pitchFamily="34" charset="0"/>
              </a:rPr>
              <a:t> • One or more plays that contain hosts and tasks</a:t>
            </a:r>
          </a:p>
          <a:p>
            <a:pPr>
              <a:lnSpc>
                <a:spcPct val="150000"/>
              </a:lnSpc>
            </a:pPr>
            <a:r>
              <a:rPr lang="en-US" sz="1400" b="1" dirty="0">
                <a:solidFill>
                  <a:srgbClr val="FFC000"/>
                </a:solidFill>
                <a:latin typeface="Open Sans SemiBold" panose="020B0306030504020204" pitchFamily="34" charset="0"/>
                <a:ea typeface="Open Sans SemiBold" panose="020B0306030504020204" pitchFamily="34" charset="0"/>
                <a:cs typeface="Open Sans SemiBold" panose="020B0306030504020204" pitchFamily="34" charset="0"/>
              </a:rPr>
              <a:t> • Tasks have a name &amp; module keys.</a:t>
            </a:r>
          </a:p>
          <a:p>
            <a:pPr>
              <a:lnSpc>
                <a:spcPct val="150000"/>
              </a:lnSpc>
            </a:pPr>
            <a:r>
              <a:rPr lang="en-US" sz="1400" b="1" dirty="0">
                <a:solidFill>
                  <a:srgbClr val="C00000"/>
                </a:solidFill>
                <a:latin typeface="Open Sans SemiBold" panose="020B0306030504020204" pitchFamily="34" charset="0"/>
                <a:ea typeface="Open Sans SemiBold" panose="020B0306030504020204" pitchFamily="34" charset="0"/>
                <a:cs typeface="Open Sans SemiBold" panose="020B0306030504020204" pitchFamily="34" charset="0"/>
              </a:rPr>
              <a:t> • Modules have parameters</a:t>
            </a:r>
          </a:p>
          <a:p>
            <a:pPr>
              <a:lnSpc>
                <a:spcPct val="150000"/>
              </a:lnSpc>
            </a:pPr>
            <a:r>
              <a:rPr lang="en-US" sz="1400" b="1" dirty="0">
                <a:solidFill>
                  <a:srgbClr val="00B050"/>
                </a:solidFill>
                <a:latin typeface="Open Sans SemiBold" panose="020B0306030504020204" pitchFamily="34" charset="0"/>
                <a:ea typeface="Open Sans SemiBold" panose="020B0306030504020204" pitchFamily="34" charset="0"/>
                <a:cs typeface="Open Sans SemiBold" panose="020B0306030504020204" pitchFamily="34" charset="0"/>
              </a:rPr>
              <a:t> • Variables referenced with {{name}}</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Ansible gathers “facts” </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Create your own by register-</a:t>
            </a:r>
            <a:r>
              <a:rPr lang="en-US" sz="1400" b="1" dirty="0" err="1">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ing</a:t>
            </a: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output from another task</a:t>
            </a:r>
          </a:p>
        </p:txBody>
      </p:sp>
      <p:pic>
        <p:nvPicPr>
          <p:cNvPr id="4" name="Picture 3">
            <a:extLst>
              <a:ext uri="{FF2B5EF4-FFF2-40B4-BE49-F238E27FC236}">
                <a16:creationId xmlns:a16="http://schemas.microsoft.com/office/drawing/2014/main" id="{307E22AA-7A21-F7CB-BAB2-2506F21F1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9537" y="1069132"/>
            <a:ext cx="4699000" cy="4495800"/>
          </a:xfrm>
          <a:prstGeom prst="rect">
            <a:avLst/>
          </a:prstGeom>
        </p:spPr>
      </p:pic>
    </p:spTree>
    <p:extLst>
      <p:ext uri="{BB962C8B-B14F-4D97-AF65-F5344CB8AC3E}">
        <p14:creationId xmlns:p14="http://schemas.microsoft.com/office/powerpoint/2010/main" val="2566840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B10956D-A378-0566-9063-55765047995F}"/>
              </a:ext>
            </a:extLst>
          </p:cNvPr>
          <p:cNvSpPr txBox="1">
            <a:spLocks/>
          </p:cNvSpPr>
          <p:nvPr/>
        </p:nvSpPr>
        <p:spPr>
          <a:xfrm>
            <a:off x="601691" y="549022"/>
            <a:ext cx="8411680" cy="412031"/>
          </a:xfrm>
          <a:prstGeom prst="rect">
            <a:avLst/>
          </a:prstGeom>
        </p:spPr>
        <p:txBody>
          <a:bodyPr/>
          <a:lst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a:lstStyle>
          <a:p>
            <a:r>
              <a:rPr lang="en-US" sz="3200" dirty="0"/>
              <a:t>Ansible playbook</a:t>
            </a:r>
            <a:endParaRPr lang="en-US" sz="3200" dirty="0">
              <a:solidFill>
                <a:schemeClr val="accent1"/>
              </a:solidFill>
            </a:endParaRPr>
          </a:p>
        </p:txBody>
      </p:sp>
      <p:pic>
        <p:nvPicPr>
          <p:cNvPr id="3" name="Picture 2">
            <a:extLst>
              <a:ext uri="{FF2B5EF4-FFF2-40B4-BE49-F238E27FC236}">
                <a16:creationId xmlns:a16="http://schemas.microsoft.com/office/drawing/2014/main" id="{4545D3C2-1B67-1AE7-81B6-C61ACD4C1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971" y="1371600"/>
            <a:ext cx="8280400" cy="4114800"/>
          </a:xfrm>
          <a:prstGeom prst="rect">
            <a:avLst/>
          </a:prstGeom>
        </p:spPr>
      </p:pic>
    </p:spTree>
    <p:extLst>
      <p:ext uri="{BB962C8B-B14F-4D97-AF65-F5344CB8AC3E}">
        <p14:creationId xmlns:p14="http://schemas.microsoft.com/office/powerpoint/2010/main" val="164804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B10956D-A378-0566-9063-55765047995F}"/>
              </a:ext>
            </a:extLst>
          </p:cNvPr>
          <p:cNvSpPr txBox="1">
            <a:spLocks/>
          </p:cNvSpPr>
          <p:nvPr/>
        </p:nvSpPr>
        <p:spPr>
          <a:xfrm>
            <a:off x="601690" y="549022"/>
            <a:ext cx="10707011" cy="412031"/>
          </a:xfrm>
          <a:prstGeom prst="rect">
            <a:avLst/>
          </a:prstGeom>
        </p:spPr>
        <p:txBody>
          <a:bodyPr/>
          <a:lst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a:lstStyle>
          <a:p>
            <a:r>
              <a:rPr lang="en-US" sz="3200" dirty="0"/>
              <a:t>Using Variable Files and loops with Ansible</a:t>
            </a:r>
            <a:endParaRPr lang="en-US" sz="3200" dirty="0">
              <a:solidFill>
                <a:schemeClr val="accent1"/>
              </a:solidFill>
            </a:endParaRPr>
          </a:p>
        </p:txBody>
      </p:sp>
      <p:sp>
        <p:nvSpPr>
          <p:cNvPr id="7" name="TextBox 6">
            <a:extLst>
              <a:ext uri="{FF2B5EF4-FFF2-40B4-BE49-F238E27FC236}">
                <a16:creationId xmlns:a16="http://schemas.microsoft.com/office/drawing/2014/main" id="{26BEB95E-FEB7-AB44-75CE-FD73AD659F71}"/>
              </a:ext>
            </a:extLst>
          </p:cNvPr>
          <p:cNvSpPr txBox="1"/>
          <p:nvPr/>
        </p:nvSpPr>
        <p:spPr>
          <a:xfrm>
            <a:off x="721942" y="1431086"/>
            <a:ext cx="9019217" cy="1673728"/>
          </a:xfrm>
          <a:prstGeom prst="rect">
            <a:avLst/>
          </a:prstGeom>
          <a:noFill/>
        </p:spPr>
        <p:txBody>
          <a:bodyPr wrap="square" lIns="0" rIns="0" rtlCol="0">
            <a:spAutoFit/>
          </a:bodyPr>
          <a:lstStyle/>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Include external variable files using</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a:t>
            </a:r>
            <a:r>
              <a:rPr lang="en-US" sz="1400" b="1" dirty="0" err="1">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vars_files</a:t>
            </a: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a:t>
            </a:r>
            <a:r>
              <a:rPr lang="en-US" sz="1400" b="1" dirty="0" err="1">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filename.yaml</a:t>
            </a:r>
            <a:endPar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endParaRPr>
          </a:p>
          <a:p>
            <a:pPr>
              <a:lnSpc>
                <a:spcPct val="150000"/>
              </a:lnSpc>
            </a:pPr>
            <a:r>
              <a:rPr lang="en-US" sz="1400" b="1" dirty="0">
                <a:solidFill>
                  <a:srgbClr val="C00000"/>
                </a:solidFill>
                <a:latin typeface="Open Sans SemiBold" panose="020B0306030504020204" pitchFamily="34" charset="0"/>
                <a:ea typeface="Open Sans SemiBold" panose="020B0306030504020204" pitchFamily="34" charset="0"/>
                <a:cs typeface="Open Sans SemiBold" panose="020B0306030504020204" pitchFamily="34" charset="0"/>
              </a:rPr>
              <a:t> • Reference variables with {{name}}</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YAML supports </a:t>
            </a:r>
            <a:r>
              <a:rPr lang="en-US" sz="1400" b="1" dirty="0">
                <a:solidFill>
                  <a:srgbClr val="00B050"/>
                </a:solidFill>
                <a:latin typeface="Open Sans SemiBold" panose="020B0306030504020204" pitchFamily="34" charset="0"/>
                <a:ea typeface="Open Sans SemiBold" panose="020B0306030504020204" pitchFamily="34" charset="0"/>
                <a:cs typeface="Open Sans SemiBold" panose="020B0306030504020204" pitchFamily="34" charset="0"/>
              </a:rPr>
              <a:t>lists</a:t>
            </a: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and </a:t>
            </a:r>
            <a:r>
              <a:rPr lang="en-US" sz="1400" b="1" dirty="0">
                <a:solidFill>
                  <a:srgbClr val="FFC000"/>
                </a:solidFill>
                <a:latin typeface="Open Sans SemiBold" panose="020B0306030504020204" pitchFamily="34" charset="0"/>
                <a:ea typeface="Open Sans SemiBold" panose="020B0306030504020204" pitchFamily="34" charset="0"/>
                <a:cs typeface="Open Sans SemiBold" panose="020B0306030504020204" pitchFamily="34" charset="0"/>
              </a:rPr>
              <a:t>hashes</a:t>
            </a: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a:t>
            </a:r>
            <a:r>
              <a:rPr lang="en-US" sz="1400" b="1" dirty="0" err="1">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ie</a:t>
            </a: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key/value)</a:t>
            </a:r>
          </a:p>
          <a:p>
            <a:pPr>
              <a:lnSpc>
                <a:spcPct val="150000"/>
              </a:lnSpc>
            </a:pPr>
            <a:r>
              <a:rPr lang="en-US" sz="1400" b="1" dirty="0">
                <a:solidFill>
                  <a:schemeClr val="bg1">
                    <a:lumMod val="50000"/>
                    <a:lumOff val="50000"/>
                  </a:schemeClr>
                </a:solidFill>
                <a:latin typeface="Open Sans SemiBold" panose="020B0306030504020204" pitchFamily="34" charset="0"/>
                <a:ea typeface="Open Sans SemiBold" panose="020B0306030504020204" pitchFamily="34" charset="0"/>
                <a:cs typeface="Open Sans SemiBold" panose="020B0306030504020204" pitchFamily="34" charset="0"/>
              </a:rPr>
              <a:t> • Loop to repeat actions with </a:t>
            </a:r>
            <a:r>
              <a:rPr lang="en-US" sz="1400" b="1" dirty="0" err="1">
                <a:solidFill>
                  <a:schemeClr val="bg1">
                    <a:lumMod val="50000"/>
                    <a:lumOff val="50000"/>
                  </a:schemeClr>
                </a:solidFill>
                <a:latin typeface="Open Sans SemiBold" panose="020B0306030504020204" pitchFamily="34" charset="0"/>
                <a:ea typeface="Open Sans SemiBold" panose="020B0306030504020204" pitchFamily="34" charset="0"/>
                <a:cs typeface="Open Sans SemiBold" panose="020B0306030504020204" pitchFamily="34" charset="0"/>
              </a:rPr>
              <a:t>with_items</a:t>
            </a:r>
            <a:r>
              <a:rPr lang="en-US" sz="1400" b="1" dirty="0">
                <a:solidFill>
                  <a:schemeClr val="bg1">
                    <a:lumMod val="50000"/>
                    <a:lumOff val="50000"/>
                  </a:schemeClr>
                </a:solidFill>
                <a:latin typeface="Open Sans SemiBold" panose="020B0306030504020204" pitchFamily="34" charset="0"/>
                <a:ea typeface="Open Sans SemiBold" panose="020B0306030504020204" pitchFamily="34" charset="0"/>
                <a:cs typeface="Open Sans SemiBold" panose="020B0306030504020204" pitchFamily="34" charset="0"/>
              </a:rPr>
              <a:t>: variable</a:t>
            </a:r>
          </a:p>
        </p:txBody>
      </p:sp>
      <p:pic>
        <p:nvPicPr>
          <p:cNvPr id="3" name="Picture 2">
            <a:extLst>
              <a:ext uri="{FF2B5EF4-FFF2-40B4-BE49-F238E27FC236}">
                <a16:creationId xmlns:a16="http://schemas.microsoft.com/office/drawing/2014/main" id="{0BC62FAB-1B6F-D38C-0A87-4DB785EC4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180" y="1779765"/>
            <a:ext cx="4758224" cy="4248130"/>
          </a:xfrm>
          <a:prstGeom prst="rect">
            <a:avLst/>
          </a:prstGeom>
        </p:spPr>
      </p:pic>
    </p:spTree>
    <p:extLst>
      <p:ext uri="{BB962C8B-B14F-4D97-AF65-F5344CB8AC3E}">
        <p14:creationId xmlns:p14="http://schemas.microsoft.com/office/powerpoint/2010/main" val="1056181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B10956D-A378-0566-9063-55765047995F}"/>
              </a:ext>
            </a:extLst>
          </p:cNvPr>
          <p:cNvSpPr txBox="1">
            <a:spLocks/>
          </p:cNvSpPr>
          <p:nvPr/>
        </p:nvSpPr>
        <p:spPr>
          <a:xfrm>
            <a:off x="1611317" y="507330"/>
            <a:ext cx="4381500" cy="444392"/>
          </a:xfrm>
          <a:prstGeom prst="rect">
            <a:avLst/>
          </a:prstGeom>
        </p:spPr>
        <p:txBody>
          <a:bodyPr/>
          <a:lst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a:lstStyle>
          <a:p>
            <a:r>
              <a:rPr lang="en-US" sz="3600" dirty="0"/>
              <a:t>Template module (Jinja2)</a:t>
            </a:r>
            <a:endParaRPr lang="en-US" sz="3600" dirty="0">
              <a:solidFill>
                <a:schemeClr val="accent1"/>
              </a:solidFill>
            </a:endParaRPr>
          </a:p>
        </p:txBody>
      </p:sp>
      <p:sp>
        <p:nvSpPr>
          <p:cNvPr id="2" name="TextBox 1">
            <a:extLst>
              <a:ext uri="{FF2B5EF4-FFF2-40B4-BE49-F238E27FC236}">
                <a16:creationId xmlns:a16="http://schemas.microsoft.com/office/drawing/2014/main" id="{7CD7CDC7-0705-8375-4E42-DFD741760005}"/>
              </a:ext>
            </a:extLst>
          </p:cNvPr>
          <p:cNvSpPr txBox="1"/>
          <p:nvPr/>
        </p:nvSpPr>
        <p:spPr>
          <a:xfrm>
            <a:off x="731273" y="161232"/>
            <a:ext cx="629082" cy="1631216"/>
          </a:xfrm>
          <a:prstGeom prst="rect">
            <a:avLst/>
          </a:prstGeom>
          <a:noFill/>
        </p:spPr>
        <p:txBody>
          <a:bodyPr wrap="square" rtlCol="0">
            <a:spAutoFit/>
          </a:bodyPr>
          <a:lstStyle/>
          <a:p>
            <a:r>
              <a:rPr lang="en-US" sz="10000" dirty="0">
                <a:solidFill>
                  <a:schemeClr val="accent1"/>
                </a:solidFill>
              </a:rPr>
              <a:t>3</a:t>
            </a:r>
            <a:endParaRPr lang="en-TN" sz="10000" dirty="0"/>
          </a:p>
        </p:txBody>
      </p:sp>
      <p:pic>
        <p:nvPicPr>
          <p:cNvPr id="5" name="Picture 4">
            <a:extLst>
              <a:ext uri="{FF2B5EF4-FFF2-40B4-BE49-F238E27FC236}">
                <a16:creationId xmlns:a16="http://schemas.microsoft.com/office/drawing/2014/main" id="{BAAC64C8-217E-2408-4B75-DA1393FD5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317" y="1792448"/>
            <a:ext cx="8640147" cy="4176324"/>
          </a:xfrm>
          <a:prstGeom prst="rect">
            <a:avLst/>
          </a:prstGeom>
        </p:spPr>
      </p:pic>
    </p:spTree>
    <p:extLst>
      <p:ext uri="{BB962C8B-B14F-4D97-AF65-F5344CB8AC3E}">
        <p14:creationId xmlns:p14="http://schemas.microsoft.com/office/powerpoint/2010/main" val="2256361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29ED7566-BEF1-9A32-982B-3981FE77EFCB}"/>
              </a:ext>
            </a:extLst>
          </p:cNvPr>
          <p:cNvSpPr txBox="1">
            <a:spLocks/>
          </p:cNvSpPr>
          <p:nvPr/>
        </p:nvSpPr>
        <p:spPr>
          <a:xfrm>
            <a:off x="601691" y="549022"/>
            <a:ext cx="8411680" cy="412031"/>
          </a:xfrm>
          <a:prstGeom prst="rect">
            <a:avLst/>
          </a:prstGeom>
        </p:spPr>
        <p:txBody>
          <a:bodyPr/>
          <a:lst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a:lstStyle>
          <a:p>
            <a:r>
              <a:rPr lang="en-US" sz="3200" dirty="0"/>
              <a:t>Jinja2 Templating – Variables to the Max!</a:t>
            </a:r>
            <a:endParaRPr lang="en-US" sz="3200" dirty="0">
              <a:solidFill>
                <a:schemeClr val="accent1"/>
              </a:solidFill>
            </a:endParaRPr>
          </a:p>
        </p:txBody>
      </p:sp>
      <p:pic>
        <p:nvPicPr>
          <p:cNvPr id="4" name="Picture 3">
            <a:extLst>
              <a:ext uri="{FF2B5EF4-FFF2-40B4-BE49-F238E27FC236}">
                <a16:creationId xmlns:a16="http://schemas.microsoft.com/office/drawing/2014/main" id="{18809C9F-EFAB-6861-42B2-E125ECF24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91" y="1207138"/>
            <a:ext cx="10885714" cy="5261746"/>
          </a:xfrm>
          <a:prstGeom prst="rect">
            <a:avLst/>
          </a:prstGeom>
        </p:spPr>
      </p:pic>
    </p:spTree>
    <p:extLst>
      <p:ext uri="{BB962C8B-B14F-4D97-AF65-F5344CB8AC3E}">
        <p14:creationId xmlns:p14="http://schemas.microsoft.com/office/powerpoint/2010/main" val="2400631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29ED7566-BEF1-9A32-982B-3981FE77EFCB}"/>
              </a:ext>
            </a:extLst>
          </p:cNvPr>
          <p:cNvSpPr txBox="1">
            <a:spLocks/>
          </p:cNvSpPr>
          <p:nvPr/>
        </p:nvSpPr>
        <p:spPr>
          <a:xfrm>
            <a:off x="601691" y="549022"/>
            <a:ext cx="8411680" cy="412031"/>
          </a:xfrm>
          <a:prstGeom prst="rect">
            <a:avLst/>
          </a:prstGeom>
        </p:spPr>
        <p:txBody>
          <a:bodyPr/>
          <a:lst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a:lstStyle>
          <a:p>
            <a:r>
              <a:rPr lang="en-US" sz="3200" dirty="0"/>
              <a:t>Jinja2 Templating – Variables to the Max!</a:t>
            </a:r>
            <a:endParaRPr lang="en-US" sz="3200" dirty="0">
              <a:solidFill>
                <a:schemeClr val="accent1"/>
              </a:solidFill>
            </a:endParaRPr>
          </a:p>
        </p:txBody>
      </p:sp>
      <p:sp>
        <p:nvSpPr>
          <p:cNvPr id="5" name="TextBox 4">
            <a:extLst>
              <a:ext uri="{FF2B5EF4-FFF2-40B4-BE49-F238E27FC236}">
                <a16:creationId xmlns:a16="http://schemas.microsoft.com/office/drawing/2014/main" id="{F5B9380B-9824-F44F-D678-D24E2291FD4B}"/>
              </a:ext>
            </a:extLst>
          </p:cNvPr>
          <p:cNvSpPr txBox="1"/>
          <p:nvPr/>
        </p:nvSpPr>
        <p:spPr>
          <a:xfrm>
            <a:off x="721942" y="1431086"/>
            <a:ext cx="9019217" cy="1350563"/>
          </a:xfrm>
          <a:prstGeom prst="rect">
            <a:avLst/>
          </a:prstGeom>
          <a:noFill/>
        </p:spPr>
        <p:txBody>
          <a:bodyPr wrap="square" lIns="0" rIns="0" rtlCol="0">
            <a:spAutoFit/>
          </a:bodyPr>
          <a:lstStyle/>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Ansible allows for Group and Host specific variables</a:t>
            </a:r>
          </a:p>
          <a:p>
            <a:pPr lvl="1">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a:t>
            </a:r>
            <a:r>
              <a:rPr lang="en-US" sz="1400" b="1" dirty="0" err="1">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group_vars</a:t>
            </a: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a:t>
            </a:r>
            <a:r>
              <a:rPr lang="en-US" sz="1400" b="1" dirty="0" err="1">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groupname.yaml</a:t>
            </a:r>
            <a:endPar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endParaRPr>
          </a:p>
          <a:p>
            <a:pPr lvl="1">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a:t>
            </a:r>
            <a:r>
              <a:rPr lang="en-US" sz="1400" b="1" dirty="0" err="1">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host_vars</a:t>
            </a: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a:t>
            </a:r>
            <a:r>
              <a:rPr lang="en-US" sz="1400" b="1" dirty="0" err="1">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host.yaml</a:t>
            </a:r>
            <a:endPar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endParaRP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Variables automatically available</a:t>
            </a:r>
          </a:p>
        </p:txBody>
      </p:sp>
      <p:pic>
        <p:nvPicPr>
          <p:cNvPr id="6" name="Picture 5">
            <a:extLst>
              <a:ext uri="{FF2B5EF4-FFF2-40B4-BE49-F238E27FC236}">
                <a16:creationId xmlns:a16="http://schemas.microsoft.com/office/drawing/2014/main" id="{99AE35A6-FD82-F79B-AEF5-96B588299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8946" y="2225221"/>
            <a:ext cx="5911038" cy="3130550"/>
          </a:xfrm>
          <a:prstGeom prst="rect">
            <a:avLst/>
          </a:prstGeom>
        </p:spPr>
      </p:pic>
    </p:spTree>
    <p:extLst>
      <p:ext uri="{BB962C8B-B14F-4D97-AF65-F5344CB8AC3E}">
        <p14:creationId xmlns:p14="http://schemas.microsoft.com/office/powerpoint/2010/main" val="3546361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0" y="0"/>
            <a:ext cx="5901871" cy="6858000"/>
          </a:xfrm>
        </p:spPr>
      </p:sp>
      <p:sp>
        <p:nvSpPr>
          <p:cNvPr id="23" name="Rectangle 22"/>
          <p:cNvSpPr/>
          <p:nvPr/>
        </p:nvSpPr>
        <p:spPr>
          <a:xfrm>
            <a:off x="318273" y="223284"/>
            <a:ext cx="5099116"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br>
              <a:rPr lang="en-US" dirty="0"/>
            </a:br>
            <a:r>
              <a:rPr lang="en-US" dirty="0"/>
              <a:t>Agenda</a:t>
            </a:r>
          </a:p>
        </p:txBody>
      </p:sp>
      <p:sp>
        <p:nvSpPr>
          <p:cNvPr id="11" name="TextBox 10"/>
          <p:cNvSpPr txBox="1"/>
          <p:nvPr/>
        </p:nvSpPr>
        <p:spPr>
          <a:xfrm>
            <a:off x="6414274" y="997398"/>
            <a:ext cx="5099117" cy="3182474"/>
          </a:xfrm>
          <a:prstGeom prst="rect">
            <a:avLst/>
          </a:prstGeom>
          <a:noFill/>
        </p:spPr>
        <p:txBody>
          <a:bodyPr wrap="square" lIns="0" tIns="0" rIns="0" bIns="0" rtlCol="0">
            <a:spAutoFit/>
          </a:bodyPr>
          <a:lstStyle/>
          <a:p>
            <a:pPr marL="514350" indent="-240030">
              <a:lnSpc>
                <a:spcPct val="150000"/>
              </a:lnSpc>
              <a:buSzPct val="60000"/>
              <a:buFont typeface="+mj-lt"/>
              <a:buAutoNum type="arabicPeriod"/>
            </a:pPr>
            <a:r>
              <a:rPr lang="en-US" sz="2000" dirty="0">
                <a:ea typeface="Titillium Light" charset="0"/>
                <a:cs typeface="Titillium Light" charset="0"/>
              </a:rPr>
              <a:t>Configuration management tools</a:t>
            </a:r>
          </a:p>
          <a:p>
            <a:pPr marL="514350" indent="-240030">
              <a:lnSpc>
                <a:spcPct val="150000"/>
              </a:lnSpc>
              <a:buSzPct val="60000"/>
              <a:buFont typeface="+mj-lt"/>
              <a:buAutoNum type="arabicPeriod"/>
            </a:pPr>
            <a:r>
              <a:rPr lang="en-US" sz="2000" dirty="0">
                <a:ea typeface="Titillium Light" charset="0"/>
                <a:cs typeface="Titillium Light" charset="0"/>
              </a:rPr>
              <a:t>Ansible:</a:t>
            </a:r>
          </a:p>
          <a:p>
            <a:pPr marL="971515" lvl="1" indent="-240030">
              <a:lnSpc>
                <a:spcPct val="150000"/>
              </a:lnSpc>
              <a:buSzPct val="60000"/>
              <a:buFont typeface="+mj-lt"/>
              <a:buAutoNum type="arabicPeriod"/>
            </a:pPr>
            <a:r>
              <a:rPr lang="en-US" sz="2000" dirty="0">
                <a:ea typeface="Titillium Light" charset="0"/>
                <a:cs typeface="Titillium Light" charset="0"/>
              </a:rPr>
              <a:t>Inventory</a:t>
            </a:r>
          </a:p>
          <a:p>
            <a:pPr marL="971515" lvl="1" indent="-240030">
              <a:lnSpc>
                <a:spcPct val="150000"/>
              </a:lnSpc>
              <a:buSzPct val="60000"/>
              <a:buFont typeface="+mj-lt"/>
              <a:buAutoNum type="arabicPeriod"/>
            </a:pPr>
            <a:r>
              <a:rPr lang="en-US" sz="2000" dirty="0">
                <a:ea typeface="Titillium Light" charset="0"/>
                <a:cs typeface="Titillium Light" charset="0"/>
              </a:rPr>
              <a:t>Playbook</a:t>
            </a:r>
          </a:p>
          <a:p>
            <a:pPr marL="971515" lvl="1" indent="-240030">
              <a:lnSpc>
                <a:spcPct val="150000"/>
              </a:lnSpc>
              <a:buSzPct val="60000"/>
              <a:buFont typeface="+mj-lt"/>
              <a:buAutoNum type="arabicPeriod"/>
            </a:pPr>
            <a:r>
              <a:rPr lang="en-US" sz="2000" dirty="0">
                <a:ea typeface="Titillium Light" charset="0"/>
                <a:cs typeface="Titillium Light" charset="0"/>
              </a:rPr>
              <a:t>Variables</a:t>
            </a:r>
          </a:p>
          <a:p>
            <a:pPr marL="514350" indent="-240030">
              <a:lnSpc>
                <a:spcPct val="150000"/>
              </a:lnSpc>
              <a:buSzPct val="60000"/>
              <a:buFont typeface="+mj-lt"/>
              <a:buAutoNum type="arabicPeriod"/>
            </a:pPr>
            <a:r>
              <a:rPr lang="en-US" sz="2000" dirty="0">
                <a:ea typeface="Titillium Light" charset="0"/>
                <a:cs typeface="Titillium Light" charset="0"/>
              </a:rPr>
              <a:t>Template module (Jinja2)</a:t>
            </a:r>
          </a:p>
          <a:p>
            <a:pPr marL="514350" indent="-240030">
              <a:lnSpc>
                <a:spcPct val="150000"/>
              </a:lnSpc>
              <a:buSzPct val="60000"/>
              <a:buFont typeface="+mj-lt"/>
              <a:buAutoNum type="arabicPeriod"/>
            </a:pPr>
            <a:r>
              <a:rPr lang="en-US" sz="2000" dirty="0">
                <a:ea typeface="Titillium Light" charset="0"/>
                <a:cs typeface="Titillium Light" charset="0"/>
              </a:rPr>
              <a:t>Roles</a:t>
            </a:r>
          </a:p>
        </p:txBody>
      </p:sp>
      <p:grpSp>
        <p:nvGrpSpPr>
          <p:cNvPr id="12" name="Group 11"/>
          <p:cNvGrpSpPr/>
          <p:nvPr/>
        </p:nvGrpSpPr>
        <p:grpSpPr>
          <a:xfrm>
            <a:off x="685800" y="685800"/>
            <a:ext cx="457200" cy="149901"/>
            <a:chOff x="685800" y="1144249"/>
            <a:chExt cx="457200" cy="149901"/>
          </a:xfrm>
          <a:solidFill>
            <a:schemeClr val="bg1"/>
          </a:solidFill>
        </p:grpSpPr>
        <p:sp>
          <p:nvSpPr>
            <p:cNvPr id="13" name="Rectangle 12"/>
            <p:cNvSpPr/>
            <p:nvPr userDrawn="1"/>
          </p:nvSpPr>
          <p:spPr>
            <a:xfrm>
              <a:off x="685800" y="1144249"/>
              <a:ext cx="182880" cy="499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914400" y="1144249"/>
              <a:ext cx="45720" cy="499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005840" y="1144249"/>
              <a:ext cx="45720" cy="499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685800" y="1244183"/>
              <a:ext cx="182880" cy="499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914400" y="1244183"/>
              <a:ext cx="45720" cy="499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1005840" y="1244183"/>
              <a:ext cx="45720" cy="499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1097280" y="1244183"/>
              <a:ext cx="45720" cy="499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06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B10956D-A378-0566-9063-55765047995F}"/>
              </a:ext>
            </a:extLst>
          </p:cNvPr>
          <p:cNvSpPr txBox="1">
            <a:spLocks/>
          </p:cNvSpPr>
          <p:nvPr/>
        </p:nvSpPr>
        <p:spPr>
          <a:xfrm>
            <a:off x="1611317" y="507330"/>
            <a:ext cx="4381500" cy="444392"/>
          </a:xfrm>
          <a:prstGeom prst="rect">
            <a:avLst/>
          </a:prstGeom>
        </p:spPr>
        <p:txBody>
          <a:bodyPr/>
          <a:lst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a:lstStyle>
          <a:p>
            <a:r>
              <a:rPr lang="en-US" sz="3600" dirty="0"/>
              <a:t>Roles</a:t>
            </a:r>
            <a:endParaRPr lang="en-US" sz="3600" dirty="0">
              <a:solidFill>
                <a:schemeClr val="accent1"/>
              </a:solidFill>
            </a:endParaRPr>
          </a:p>
        </p:txBody>
      </p:sp>
      <p:sp>
        <p:nvSpPr>
          <p:cNvPr id="2" name="TextBox 1">
            <a:extLst>
              <a:ext uri="{FF2B5EF4-FFF2-40B4-BE49-F238E27FC236}">
                <a16:creationId xmlns:a16="http://schemas.microsoft.com/office/drawing/2014/main" id="{7CD7CDC7-0705-8375-4E42-DFD741760005}"/>
              </a:ext>
            </a:extLst>
          </p:cNvPr>
          <p:cNvSpPr txBox="1"/>
          <p:nvPr/>
        </p:nvSpPr>
        <p:spPr>
          <a:xfrm>
            <a:off x="731273" y="161232"/>
            <a:ext cx="629082" cy="1631216"/>
          </a:xfrm>
          <a:prstGeom prst="rect">
            <a:avLst/>
          </a:prstGeom>
          <a:noFill/>
        </p:spPr>
        <p:txBody>
          <a:bodyPr wrap="square" rtlCol="0">
            <a:spAutoFit/>
          </a:bodyPr>
          <a:lstStyle/>
          <a:p>
            <a:r>
              <a:rPr lang="en-US" sz="10000" dirty="0">
                <a:solidFill>
                  <a:schemeClr val="accent1"/>
                </a:solidFill>
              </a:rPr>
              <a:t>4</a:t>
            </a:r>
            <a:endParaRPr lang="en-TN" sz="10000" dirty="0"/>
          </a:p>
        </p:txBody>
      </p:sp>
      <p:sp>
        <p:nvSpPr>
          <p:cNvPr id="7" name="Title 2">
            <a:extLst>
              <a:ext uri="{FF2B5EF4-FFF2-40B4-BE49-F238E27FC236}">
                <a16:creationId xmlns:a16="http://schemas.microsoft.com/office/drawing/2014/main" id="{5E1A1C2C-E067-0EFD-9474-94F7153D7AD0}"/>
              </a:ext>
            </a:extLst>
          </p:cNvPr>
          <p:cNvSpPr txBox="1">
            <a:spLocks/>
          </p:cNvSpPr>
          <p:nvPr/>
        </p:nvSpPr>
        <p:spPr>
          <a:xfrm>
            <a:off x="639014" y="1862163"/>
            <a:ext cx="9148798" cy="412031"/>
          </a:xfrm>
          <a:prstGeom prst="rect">
            <a:avLst/>
          </a:prstGeom>
        </p:spPr>
        <p:txBody>
          <a:bodyPr/>
          <a:lst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a:lstStyle>
          <a:p>
            <a:r>
              <a:rPr lang="en-US" sz="2400" dirty="0"/>
              <a:t>Using Ansible Roles</a:t>
            </a:r>
            <a:endParaRPr lang="en-US" sz="2400" dirty="0">
              <a:solidFill>
                <a:schemeClr val="accent1"/>
              </a:solidFill>
            </a:endParaRPr>
          </a:p>
        </p:txBody>
      </p:sp>
      <p:sp>
        <p:nvSpPr>
          <p:cNvPr id="8" name="TextBox 7">
            <a:extLst>
              <a:ext uri="{FF2B5EF4-FFF2-40B4-BE49-F238E27FC236}">
                <a16:creationId xmlns:a16="http://schemas.microsoft.com/office/drawing/2014/main" id="{7185463E-B56D-53F8-84F8-FFC87F9FDCD0}"/>
              </a:ext>
            </a:extLst>
          </p:cNvPr>
          <p:cNvSpPr txBox="1"/>
          <p:nvPr/>
        </p:nvSpPr>
        <p:spPr>
          <a:xfrm>
            <a:off x="721942" y="2347771"/>
            <a:ext cx="9019217" cy="381066"/>
          </a:xfrm>
          <a:prstGeom prst="rect">
            <a:avLst/>
          </a:prstGeom>
          <a:noFill/>
        </p:spPr>
        <p:txBody>
          <a:bodyPr wrap="square" lIns="0" rIns="0" rtlCol="0">
            <a:spAutoFit/>
          </a:bodyPr>
          <a:lstStyle/>
          <a:p>
            <a:pPr marL="285750" indent="-285750">
              <a:lnSpc>
                <a:spcPct val="150000"/>
              </a:lnSpc>
              <a:buFont typeface="Arial" panose="020B0604020202020204" pitchFamily="34" charset="0"/>
              <a:buChar char="•"/>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Roles declares any playbooks defined within a role must be executed.</a:t>
            </a:r>
            <a:endParaRPr lang="en-US" sz="1400" b="1" dirty="0">
              <a:solidFill>
                <a:schemeClr val="bg1">
                  <a:lumMod val="50000"/>
                  <a:lumOff val="50000"/>
                </a:schemeClr>
              </a:solidFill>
              <a:latin typeface="Open Sans SemiBold" panose="020B0306030504020204" pitchFamily="34" charset="0"/>
              <a:ea typeface="Open Sans SemiBold" panose="020B0306030504020204" pitchFamily="34" charset="0"/>
              <a:cs typeface="Open Sans SemiBold" panose="020B0306030504020204" pitchFamily="34" charset="0"/>
            </a:endParaRPr>
          </a:p>
        </p:txBody>
      </p:sp>
      <p:sp>
        <p:nvSpPr>
          <p:cNvPr id="3" name="Rectangle 2">
            <a:extLst>
              <a:ext uri="{FF2B5EF4-FFF2-40B4-BE49-F238E27FC236}">
                <a16:creationId xmlns:a16="http://schemas.microsoft.com/office/drawing/2014/main" id="{7EDF0499-C283-AE14-D75C-6C37AF963AB8}"/>
              </a:ext>
            </a:extLst>
          </p:cNvPr>
          <p:cNvSpPr/>
          <p:nvPr/>
        </p:nvSpPr>
        <p:spPr>
          <a:xfrm>
            <a:off x="639014" y="3713032"/>
            <a:ext cx="1718740" cy="277485"/>
          </a:xfrm>
          <a:prstGeom prst="rect">
            <a:avLst/>
          </a:prstGeom>
        </p:spPr>
        <p:txBody>
          <a:bodyPr wrap="none">
            <a:spAutoFit/>
          </a:bodyPr>
          <a:lstStyle/>
          <a:p>
            <a:r>
              <a:rPr lang="en-TN" dirty="0"/>
              <a:t>against hosts</a:t>
            </a:r>
          </a:p>
        </p:txBody>
      </p:sp>
      <p:sp>
        <p:nvSpPr>
          <p:cNvPr id="9" name="Rectangle 8">
            <a:extLst>
              <a:ext uri="{FF2B5EF4-FFF2-40B4-BE49-F238E27FC236}">
                <a16:creationId xmlns:a16="http://schemas.microsoft.com/office/drawing/2014/main" id="{64B42E2E-2244-75C1-70C4-7FD1EE463001}"/>
              </a:ext>
            </a:extLst>
          </p:cNvPr>
          <p:cNvSpPr/>
          <p:nvPr/>
        </p:nvSpPr>
        <p:spPr>
          <a:xfrm>
            <a:off x="6095046" y="3716075"/>
            <a:ext cx="3684022" cy="369332"/>
          </a:xfrm>
          <a:prstGeom prst="rect">
            <a:avLst/>
          </a:prstGeom>
        </p:spPr>
        <p:txBody>
          <a:bodyPr wrap="none">
            <a:spAutoFit/>
          </a:bodyPr>
          <a:lstStyle/>
          <a:p>
            <a:r>
              <a:rPr lang="en-US" dirty="0"/>
              <a:t>Roles promote playbook reuse</a:t>
            </a:r>
            <a:endParaRPr lang="en-TN" dirty="0"/>
          </a:p>
        </p:txBody>
      </p:sp>
      <p:sp>
        <p:nvSpPr>
          <p:cNvPr id="10" name="Rectangle 9">
            <a:extLst>
              <a:ext uri="{FF2B5EF4-FFF2-40B4-BE49-F238E27FC236}">
                <a16:creationId xmlns:a16="http://schemas.microsoft.com/office/drawing/2014/main" id="{00447BA5-0C6F-A59F-2F64-E6C4C503DC4F}"/>
              </a:ext>
            </a:extLst>
          </p:cNvPr>
          <p:cNvSpPr/>
          <p:nvPr/>
        </p:nvSpPr>
        <p:spPr>
          <a:xfrm>
            <a:off x="2238881" y="5704339"/>
            <a:ext cx="5949064" cy="646331"/>
          </a:xfrm>
          <a:prstGeom prst="rect">
            <a:avLst/>
          </a:prstGeom>
        </p:spPr>
        <p:txBody>
          <a:bodyPr wrap="none">
            <a:spAutoFit/>
          </a:bodyPr>
          <a:lstStyle/>
          <a:p>
            <a:r>
              <a:rPr lang="en-US" dirty="0"/>
              <a:t>Roles contain playbooks, templates, and variables</a:t>
            </a:r>
          </a:p>
          <a:p>
            <a:r>
              <a:rPr lang="en-US" dirty="0"/>
              <a:t>to complete a workflow (e.g. installing Apache</a:t>
            </a:r>
            <a:endParaRPr lang="en-TN" dirty="0"/>
          </a:p>
        </p:txBody>
      </p:sp>
      <p:pic>
        <p:nvPicPr>
          <p:cNvPr id="11" name="Picture 10">
            <a:extLst>
              <a:ext uri="{FF2B5EF4-FFF2-40B4-BE49-F238E27FC236}">
                <a16:creationId xmlns:a16="http://schemas.microsoft.com/office/drawing/2014/main" id="{2BE33D5D-CF41-FA45-ECEB-2006A6592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0513" y="1725135"/>
            <a:ext cx="4350009" cy="1028371"/>
          </a:xfrm>
          <a:prstGeom prst="rect">
            <a:avLst/>
          </a:prstGeom>
        </p:spPr>
      </p:pic>
      <p:pic>
        <p:nvPicPr>
          <p:cNvPr id="13" name="Picture 12">
            <a:extLst>
              <a:ext uri="{FF2B5EF4-FFF2-40B4-BE49-F238E27FC236}">
                <a16:creationId xmlns:a16="http://schemas.microsoft.com/office/drawing/2014/main" id="{02DFC048-4496-B11F-DF85-97A0EADC48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990" y="4373019"/>
            <a:ext cx="8632112" cy="720903"/>
          </a:xfrm>
          <a:prstGeom prst="rect">
            <a:avLst/>
          </a:prstGeom>
        </p:spPr>
      </p:pic>
      <p:cxnSp>
        <p:nvCxnSpPr>
          <p:cNvPr id="15" name="Straight Arrow Connector 14">
            <a:extLst>
              <a:ext uri="{FF2B5EF4-FFF2-40B4-BE49-F238E27FC236}">
                <a16:creationId xmlns:a16="http://schemas.microsoft.com/office/drawing/2014/main" id="{15931C5C-7759-8C18-4668-FD730FD450DD}"/>
              </a:ext>
            </a:extLst>
          </p:cNvPr>
          <p:cNvCxnSpPr/>
          <p:nvPr/>
        </p:nvCxnSpPr>
        <p:spPr>
          <a:xfrm>
            <a:off x="7193902" y="4085407"/>
            <a:ext cx="0" cy="287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B26AB6F-B56E-9D96-2CE6-0126FFA466B5}"/>
              </a:ext>
            </a:extLst>
          </p:cNvPr>
          <p:cNvCxnSpPr/>
          <p:nvPr/>
        </p:nvCxnSpPr>
        <p:spPr>
          <a:xfrm flipV="1">
            <a:off x="5992817" y="5215812"/>
            <a:ext cx="1079787" cy="488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329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2"/>
          </p:nvPr>
        </p:nvSpPr>
        <p:spPr/>
      </p:sp>
      <p:sp>
        <p:nvSpPr>
          <p:cNvPr id="10" name="Rectangle 9"/>
          <p:cNvSpPr/>
          <p:nvPr/>
        </p:nvSpPr>
        <p:spPr>
          <a:xfrm>
            <a:off x="329609" y="297712"/>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528647" y="0"/>
            <a:ext cx="7033846" cy="7033846"/>
          </a:xfrm>
          <a:prstGeom prst="ellipse">
            <a:avLst/>
          </a:prstGeom>
          <a:noFill/>
          <a:ln>
            <a:solidFill>
              <a:schemeClr val="tx1">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079969" y="-2353445"/>
            <a:ext cx="8625290" cy="8625290"/>
          </a:xfrm>
          <a:prstGeom prst="ellipse">
            <a:avLst/>
          </a:prstGeom>
          <a:noFill/>
          <a:ln>
            <a:solidFill>
              <a:schemeClr val="tx1">
                <a:alpha val="1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571931" y="1072224"/>
            <a:ext cx="106878" cy="106878"/>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764275" y="6177783"/>
            <a:ext cx="106878" cy="106878"/>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3"/>
          <p:cNvSpPr txBox="1">
            <a:spLocks/>
          </p:cNvSpPr>
          <p:nvPr/>
        </p:nvSpPr>
        <p:spPr>
          <a:xfrm>
            <a:off x="1536699" y="3087912"/>
            <a:ext cx="9118602" cy="1783443"/>
          </a:xfrm>
          <a:prstGeom prst="rect">
            <a:avLst/>
          </a:prstGeom>
          <a:effectLst/>
        </p:spPr>
        <p:txBody>
          <a:bodyPr vert="horz" lIns="0" tIns="192024" rIns="0" bIns="0" rtlCol="0" anchor="t" anchorCtr="0">
            <a:noAutofit/>
          </a:bodyPr>
          <a:lstStyle>
            <a:lvl1pPr algn="l" defTabSz="914318" rtl="0" eaLnBrk="1" latinLnBrk="0" hangingPunct="1">
              <a:lnSpc>
                <a:spcPct val="75000"/>
              </a:lnSpc>
              <a:spcBef>
                <a:spcPct val="0"/>
              </a:spcBef>
              <a:buNone/>
              <a:defRPr sz="5400" kern="1200" spc="-151" baseline="0">
                <a:solidFill>
                  <a:schemeClr val="tx1"/>
                </a:solidFill>
                <a:latin typeface="+mj-lt"/>
                <a:ea typeface="+mj-ea"/>
                <a:cs typeface="+mj-cs"/>
              </a:defRPr>
            </a:lvl1pPr>
          </a:lstStyle>
          <a:p>
            <a:pPr algn="ctr"/>
            <a:r>
              <a:rPr lang="en-US" spc="300" dirty="0">
                <a:solidFill>
                  <a:srgbClr val="FFFFFF"/>
                </a:solidFill>
              </a:rPr>
              <a:t>Thank You</a:t>
            </a:r>
          </a:p>
        </p:txBody>
      </p:sp>
      <p:sp>
        <p:nvSpPr>
          <p:cNvPr id="6" name="TextBox 5"/>
          <p:cNvSpPr txBox="1"/>
          <p:nvPr/>
        </p:nvSpPr>
        <p:spPr>
          <a:xfrm>
            <a:off x="1799770" y="5259504"/>
            <a:ext cx="8576130" cy="263918"/>
          </a:xfrm>
          <a:prstGeom prst="rect">
            <a:avLst/>
          </a:prstGeom>
          <a:noFill/>
        </p:spPr>
        <p:txBody>
          <a:bodyPr wrap="square" lIns="0" rIns="0" rtlCol="0">
            <a:spAutoFit/>
          </a:bodyPr>
          <a:lstStyle/>
          <a:p>
            <a:pPr algn="ctr">
              <a:lnSpc>
                <a:spcPct val="120000"/>
              </a:lnSpc>
            </a:pPr>
            <a:r>
              <a:rPr lang="en-US" sz="1000" dirty="0">
                <a:solidFill>
                  <a:srgbClr val="FFFFFF">
                    <a:alpha val="70000"/>
                  </a:srgbClr>
                </a:solidFill>
              </a:rPr>
              <a:t>HAMIDA TRIMECHE</a:t>
            </a:r>
          </a:p>
        </p:txBody>
      </p:sp>
    </p:spTree>
    <p:extLst>
      <p:ext uri="{BB962C8B-B14F-4D97-AF65-F5344CB8AC3E}">
        <p14:creationId xmlns:p14="http://schemas.microsoft.com/office/powerpoint/2010/main" val="92078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B10956D-A378-0566-9063-55765047995F}"/>
              </a:ext>
            </a:extLst>
          </p:cNvPr>
          <p:cNvSpPr txBox="1">
            <a:spLocks/>
          </p:cNvSpPr>
          <p:nvPr/>
        </p:nvSpPr>
        <p:spPr>
          <a:xfrm>
            <a:off x="1388348" y="507330"/>
            <a:ext cx="4381500" cy="1538098"/>
          </a:xfrm>
          <a:prstGeom prst="rect">
            <a:avLst/>
          </a:prstGeom>
        </p:spPr>
        <p:txBody>
          <a:bodyPr/>
          <a:lst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a:lstStyle>
          <a:p>
            <a:r>
              <a:rPr lang="en-US" sz="3600" dirty="0"/>
              <a:t>Configuration management</a:t>
            </a:r>
            <a:br>
              <a:rPr lang="en-US" sz="3600" dirty="0"/>
            </a:br>
            <a:r>
              <a:rPr lang="en-US" sz="3600" dirty="0">
                <a:solidFill>
                  <a:schemeClr val="accent1"/>
                </a:solidFill>
              </a:rPr>
              <a:t>tools</a:t>
            </a:r>
          </a:p>
        </p:txBody>
      </p:sp>
      <p:sp>
        <p:nvSpPr>
          <p:cNvPr id="7" name="TextBox 6">
            <a:extLst>
              <a:ext uri="{FF2B5EF4-FFF2-40B4-BE49-F238E27FC236}">
                <a16:creationId xmlns:a16="http://schemas.microsoft.com/office/drawing/2014/main" id="{26BEB95E-FEB7-AB44-75CE-FD73AD659F71}"/>
              </a:ext>
            </a:extLst>
          </p:cNvPr>
          <p:cNvSpPr txBox="1"/>
          <p:nvPr/>
        </p:nvSpPr>
        <p:spPr>
          <a:xfrm>
            <a:off x="731273" y="2068179"/>
            <a:ext cx="8740531" cy="919852"/>
          </a:xfrm>
          <a:prstGeom prst="rect">
            <a:avLst/>
          </a:prstGeom>
          <a:noFill/>
        </p:spPr>
        <p:txBody>
          <a:bodyPr wrap="square" lIns="0" rIns="0" rtlCol="0">
            <a:spAutoFit/>
          </a:bodyPr>
          <a:lstStyle/>
          <a:p>
            <a:pPr>
              <a:lnSpc>
                <a:spcPct val="150000"/>
              </a:lnSpc>
            </a:pPr>
            <a:r>
              <a:rPr lang="en-US" sz="10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DevOps is evolving and gaining traction as organizations discover how it enables them to produce better applications and reduce their software products' time to market. DevOps' core values are Culture, Automation, Measurement, and Sharing (CAMS), and an organization's adherence to them influences how successful it is.</a:t>
            </a:r>
          </a:p>
        </p:txBody>
      </p:sp>
      <p:sp>
        <p:nvSpPr>
          <p:cNvPr id="8" name="Oval 7">
            <a:extLst>
              <a:ext uri="{FF2B5EF4-FFF2-40B4-BE49-F238E27FC236}">
                <a16:creationId xmlns:a16="http://schemas.microsoft.com/office/drawing/2014/main" id="{0786E20C-D174-6019-B03D-8A2AA197AFD2}"/>
              </a:ext>
            </a:extLst>
          </p:cNvPr>
          <p:cNvSpPr/>
          <p:nvPr/>
        </p:nvSpPr>
        <p:spPr>
          <a:xfrm>
            <a:off x="1712771" y="3239491"/>
            <a:ext cx="1355122" cy="1355122"/>
          </a:xfrm>
          <a:prstGeom prst="ellipse">
            <a:avLst/>
          </a:prstGeom>
          <a:gradFill>
            <a:gsLst>
              <a:gs pos="0">
                <a:schemeClr val="accent2"/>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FFFFFF"/>
              </a:solidFill>
            </a:endParaRPr>
          </a:p>
        </p:txBody>
      </p:sp>
      <p:sp>
        <p:nvSpPr>
          <p:cNvPr id="9" name="TextBox 8">
            <a:extLst>
              <a:ext uri="{FF2B5EF4-FFF2-40B4-BE49-F238E27FC236}">
                <a16:creationId xmlns:a16="http://schemas.microsoft.com/office/drawing/2014/main" id="{41F0ED59-BD9C-CE4D-0E55-7C4C65A272EC}"/>
              </a:ext>
            </a:extLst>
          </p:cNvPr>
          <p:cNvSpPr txBox="1"/>
          <p:nvPr/>
        </p:nvSpPr>
        <p:spPr>
          <a:xfrm>
            <a:off x="1453661" y="4693730"/>
            <a:ext cx="1882531" cy="523220"/>
          </a:xfrm>
          <a:prstGeom prst="rect">
            <a:avLst/>
          </a:prstGeom>
          <a:noFill/>
        </p:spPr>
        <p:txBody>
          <a:bodyPr wrap="square" lIns="0" rIns="0" rtlCol="0">
            <a:spAutoFit/>
          </a:bodyPr>
          <a:lstStyle/>
          <a:p>
            <a:pPr algn="ct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brings people and processes together</a:t>
            </a:r>
          </a:p>
        </p:txBody>
      </p:sp>
      <p:sp>
        <p:nvSpPr>
          <p:cNvPr id="16" name="TextBox 15">
            <a:extLst>
              <a:ext uri="{FF2B5EF4-FFF2-40B4-BE49-F238E27FC236}">
                <a16:creationId xmlns:a16="http://schemas.microsoft.com/office/drawing/2014/main" id="{2B70D92E-30C7-D4D6-61FC-5E27DCA1023B}"/>
              </a:ext>
            </a:extLst>
          </p:cNvPr>
          <p:cNvSpPr txBox="1"/>
          <p:nvPr/>
        </p:nvSpPr>
        <p:spPr>
          <a:xfrm>
            <a:off x="731273" y="5687822"/>
            <a:ext cx="10523088" cy="529376"/>
          </a:xfrm>
          <a:prstGeom prst="rect">
            <a:avLst/>
          </a:prstGeom>
          <a:noFill/>
        </p:spPr>
        <p:txBody>
          <a:bodyPr wrap="square" lIns="0" rIns="0" rtlCol="0">
            <a:spAutoFit/>
          </a:bodyPr>
          <a:lstStyle/>
          <a:p>
            <a:pPr>
              <a:lnSpc>
                <a:spcPct val="150000"/>
              </a:lnSpc>
            </a:pPr>
            <a:r>
              <a:rPr lang="en-US" sz="10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Another DevOps concept is the idea that almost everything can be managed in code: servers, databases, networks, log files, application configurations, documentation, automated tests, deployment processes, and more.</a:t>
            </a:r>
          </a:p>
        </p:txBody>
      </p:sp>
      <p:sp>
        <p:nvSpPr>
          <p:cNvPr id="17" name="TextBox 16">
            <a:extLst>
              <a:ext uri="{FF2B5EF4-FFF2-40B4-BE49-F238E27FC236}">
                <a16:creationId xmlns:a16="http://schemas.microsoft.com/office/drawing/2014/main" id="{E55496B1-4E7C-AA1A-313F-EB998D566006}"/>
              </a:ext>
            </a:extLst>
          </p:cNvPr>
          <p:cNvSpPr txBox="1"/>
          <p:nvPr/>
        </p:nvSpPr>
        <p:spPr>
          <a:xfrm>
            <a:off x="1798025" y="3716997"/>
            <a:ext cx="1184614" cy="400110"/>
          </a:xfrm>
          <a:prstGeom prst="rect">
            <a:avLst/>
          </a:prstGeom>
          <a:noFill/>
        </p:spPr>
        <p:txBody>
          <a:bodyPr wrap="square" lIns="0" rIns="0" rtlCol="0">
            <a:spAutoFit/>
          </a:bodyPr>
          <a:lstStyle/>
          <a:p>
            <a:pPr algn="ctr"/>
            <a:r>
              <a:rPr lang="en-US" sz="20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Culture</a:t>
            </a:r>
          </a:p>
        </p:txBody>
      </p:sp>
      <p:sp>
        <p:nvSpPr>
          <p:cNvPr id="18" name="Oval 17">
            <a:extLst>
              <a:ext uri="{FF2B5EF4-FFF2-40B4-BE49-F238E27FC236}">
                <a16:creationId xmlns:a16="http://schemas.microsoft.com/office/drawing/2014/main" id="{B51C4CFD-AD94-3D01-5010-2B774196DD4B}"/>
              </a:ext>
            </a:extLst>
          </p:cNvPr>
          <p:cNvSpPr/>
          <p:nvPr/>
        </p:nvSpPr>
        <p:spPr>
          <a:xfrm>
            <a:off x="3952118" y="3239491"/>
            <a:ext cx="1355122" cy="1355122"/>
          </a:xfrm>
          <a:prstGeom prst="ellipse">
            <a:avLst/>
          </a:prstGeom>
          <a:gradFill>
            <a:gsLst>
              <a:gs pos="0">
                <a:schemeClr val="accent2"/>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FFFFFF"/>
              </a:solidFill>
            </a:endParaRPr>
          </a:p>
        </p:txBody>
      </p:sp>
      <p:sp>
        <p:nvSpPr>
          <p:cNvPr id="19" name="TextBox 18">
            <a:extLst>
              <a:ext uri="{FF2B5EF4-FFF2-40B4-BE49-F238E27FC236}">
                <a16:creationId xmlns:a16="http://schemas.microsoft.com/office/drawing/2014/main" id="{09C649CD-ECC9-28B1-35BF-457AAB168C88}"/>
              </a:ext>
            </a:extLst>
          </p:cNvPr>
          <p:cNvSpPr txBox="1"/>
          <p:nvPr/>
        </p:nvSpPr>
        <p:spPr>
          <a:xfrm>
            <a:off x="3693008" y="4693730"/>
            <a:ext cx="1882531" cy="523220"/>
          </a:xfrm>
          <a:prstGeom prst="rect">
            <a:avLst/>
          </a:prstGeom>
          <a:noFill/>
        </p:spPr>
        <p:txBody>
          <a:bodyPr wrap="square" lIns="0" rIns="0" rtlCol="0">
            <a:spAutoFit/>
          </a:bodyPr>
          <a:lstStyle/>
          <a:p>
            <a:pPr algn="ct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creates a fabric for Dev</a:t>
            </a:r>
          </a:p>
        </p:txBody>
      </p:sp>
      <p:sp>
        <p:nvSpPr>
          <p:cNvPr id="20" name="TextBox 19">
            <a:extLst>
              <a:ext uri="{FF2B5EF4-FFF2-40B4-BE49-F238E27FC236}">
                <a16:creationId xmlns:a16="http://schemas.microsoft.com/office/drawing/2014/main" id="{C9DD77B0-1C7C-076E-89C2-EDF0B2D244E8}"/>
              </a:ext>
            </a:extLst>
          </p:cNvPr>
          <p:cNvSpPr txBox="1"/>
          <p:nvPr/>
        </p:nvSpPr>
        <p:spPr>
          <a:xfrm>
            <a:off x="3862873" y="3784863"/>
            <a:ext cx="1529621" cy="338554"/>
          </a:xfrm>
          <a:prstGeom prst="rect">
            <a:avLst/>
          </a:prstGeom>
          <a:noFill/>
        </p:spPr>
        <p:txBody>
          <a:bodyPr wrap="square" lIns="0" rIns="0" rtlCol="0">
            <a:spAutoFit/>
          </a:bodyPr>
          <a:lstStyle/>
          <a:p>
            <a:pPr algn="ctr"/>
            <a:r>
              <a:rPr lang="en-US" sz="16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Automation</a:t>
            </a:r>
          </a:p>
        </p:txBody>
      </p:sp>
      <p:sp>
        <p:nvSpPr>
          <p:cNvPr id="21" name="Oval 20">
            <a:extLst>
              <a:ext uri="{FF2B5EF4-FFF2-40B4-BE49-F238E27FC236}">
                <a16:creationId xmlns:a16="http://schemas.microsoft.com/office/drawing/2014/main" id="{DE65F508-0103-CA8C-B044-81C0AFCA554E}"/>
              </a:ext>
            </a:extLst>
          </p:cNvPr>
          <p:cNvSpPr/>
          <p:nvPr/>
        </p:nvSpPr>
        <p:spPr>
          <a:xfrm>
            <a:off x="6350086" y="3239491"/>
            <a:ext cx="1355122" cy="1355122"/>
          </a:xfrm>
          <a:prstGeom prst="ellipse">
            <a:avLst/>
          </a:prstGeom>
          <a:gradFill>
            <a:gsLst>
              <a:gs pos="0">
                <a:schemeClr val="accent2"/>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FFFFFF"/>
              </a:solidFill>
            </a:endParaRPr>
          </a:p>
        </p:txBody>
      </p:sp>
      <p:sp>
        <p:nvSpPr>
          <p:cNvPr id="22" name="TextBox 21">
            <a:extLst>
              <a:ext uri="{FF2B5EF4-FFF2-40B4-BE49-F238E27FC236}">
                <a16:creationId xmlns:a16="http://schemas.microsoft.com/office/drawing/2014/main" id="{128C6508-081D-2AC3-64CF-030FAED9E1FB}"/>
              </a:ext>
            </a:extLst>
          </p:cNvPr>
          <p:cNvSpPr txBox="1"/>
          <p:nvPr/>
        </p:nvSpPr>
        <p:spPr>
          <a:xfrm>
            <a:off x="6090976" y="4693730"/>
            <a:ext cx="1882531" cy="523220"/>
          </a:xfrm>
          <a:prstGeom prst="rect">
            <a:avLst/>
          </a:prstGeom>
          <a:noFill/>
        </p:spPr>
        <p:txBody>
          <a:bodyPr wrap="square" lIns="0" rIns="0" rtlCol="0">
            <a:spAutoFit/>
          </a:bodyPr>
          <a:lstStyle/>
          <a:p>
            <a:pPr algn="ct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permits improvements</a:t>
            </a:r>
          </a:p>
        </p:txBody>
      </p:sp>
      <p:sp>
        <p:nvSpPr>
          <p:cNvPr id="23" name="TextBox 22">
            <a:extLst>
              <a:ext uri="{FF2B5EF4-FFF2-40B4-BE49-F238E27FC236}">
                <a16:creationId xmlns:a16="http://schemas.microsoft.com/office/drawing/2014/main" id="{30202A56-82EA-646D-20B2-E23434BEEB5F}"/>
              </a:ext>
            </a:extLst>
          </p:cNvPr>
          <p:cNvSpPr txBox="1"/>
          <p:nvPr/>
        </p:nvSpPr>
        <p:spPr>
          <a:xfrm>
            <a:off x="6260841" y="3784863"/>
            <a:ext cx="1529621" cy="307777"/>
          </a:xfrm>
          <a:prstGeom prst="rect">
            <a:avLst/>
          </a:prstGeom>
          <a:noFill/>
        </p:spPr>
        <p:txBody>
          <a:bodyPr wrap="square" lIns="0" rIns="0" rtlCol="0">
            <a:spAutoFit/>
          </a:bodyPr>
          <a:lstStyle/>
          <a:p>
            <a:pPr algn="ct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Measurement</a:t>
            </a:r>
          </a:p>
        </p:txBody>
      </p:sp>
      <p:sp>
        <p:nvSpPr>
          <p:cNvPr id="24" name="Oval 23">
            <a:extLst>
              <a:ext uri="{FF2B5EF4-FFF2-40B4-BE49-F238E27FC236}">
                <a16:creationId xmlns:a16="http://schemas.microsoft.com/office/drawing/2014/main" id="{408819C5-E6CA-B432-580F-60F13DFDEF6F}"/>
              </a:ext>
            </a:extLst>
          </p:cNvPr>
          <p:cNvSpPr/>
          <p:nvPr/>
        </p:nvSpPr>
        <p:spPr>
          <a:xfrm>
            <a:off x="8822698" y="3239491"/>
            <a:ext cx="1355122" cy="1355122"/>
          </a:xfrm>
          <a:prstGeom prst="ellipse">
            <a:avLst/>
          </a:prstGeom>
          <a:gradFill>
            <a:gsLst>
              <a:gs pos="0">
                <a:schemeClr val="accent2"/>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FFFFFF"/>
              </a:solidFill>
            </a:endParaRPr>
          </a:p>
        </p:txBody>
      </p:sp>
      <p:sp>
        <p:nvSpPr>
          <p:cNvPr id="25" name="TextBox 24">
            <a:extLst>
              <a:ext uri="{FF2B5EF4-FFF2-40B4-BE49-F238E27FC236}">
                <a16:creationId xmlns:a16="http://schemas.microsoft.com/office/drawing/2014/main" id="{2EBF6D66-9F4A-BBFE-AC4F-3FE23BA88882}"/>
              </a:ext>
            </a:extLst>
          </p:cNvPr>
          <p:cNvSpPr txBox="1"/>
          <p:nvPr/>
        </p:nvSpPr>
        <p:spPr>
          <a:xfrm>
            <a:off x="8563588" y="4693730"/>
            <a:ext cx="1882531" cy="738664"/>
          </a:xfrm>
          <a:prstGeom prst="rect">
            <a:avLst/>
          </a:prstGeom>
          <a:noFill/>
        </p:spPr>
        <p:txBody>
          <a:bodyPr wrap="square" lIns="0" rIns="0" rtlCol="0">
            <a:spAutoFit/>
          </a:bodyPr>
          <a:lstStyle/>
          <a:p>
            <a:pPr algn="ct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enables the feedback loop in the CAMS cycle</a:t>
            </a:r>
          </a:p>
        </p:txBody>
      </p:sp>
      <p:sp>
        <p:nvSpPr>
          <p:cNvPr id="26" name="TextBox 25">
            <a:extLst>
              <a:ext uri="{FF2B5EF4-FFF2-40B4-BE49-F238E27FC236}">
                <a16:creationId xmlns:a16="http://schemas.microsoft.com/office/drawing/2014/main" id="{2400C480-E205-C7E4-A7BA-94A4CFD4D67D}"/>
              </a:ext>
            </a:extLst>
          </p:cNvPr>
          <p:cNvSpPr txBox="1"/>
          <p:nvPr/>
        </p:nvSpPr>
        <p:spPr>
          <a:xfrm>
            <a:off x="8733453" y="3784863"/>
            <a:ext cx="1529621" cy="307777"/>
          </a:xfrm>
          <a:prstGeom prst="rect">
            <a:avLst/>
          </a:prstGeom>
          <a:noFill/>
        </p:spPr>
        <p:txBody>
          <a:bodyPr wrap="square" lIns="0" rIns="0" rtlCol="0">
            <a:spAutoFit/>
          </a:bodyPr>
          <a:lstStyle/>
          <a:p>
            <a:pPr algn="ct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Sharing</a:t>
            </a:r>
          </a:p>
        </p:txBody>
      </p:sp>
      <p:sp>
        <p:nvSpPr>
          <p:cNvPr id="2" name="TextBox 1">
            <a:extLst>
              <a:ext uri="{FF2B5EF4-FFF2-40B4-BE49-F238E27FC236}">
                <a16:creationId xmlns:a16="http://schemas.microsoft.com/office/drawing/2014/main" id="{7CD7CDC7-0705-8375-4E42-DFD741760005}"/>
              </a:ext>
            </a:extLst>
          </p:cNvPr>
          <p:cNvSpPr txBox="1"/>
          <p:nvPr/>
        </p:nvSpPr>
        <p:spPr>
          <a:xfrm>
            <a:off x="731273" y="161232"/>
            <a:ext cx="629082" cy="1973772"/>
          </a:xfrm>
          <a:prstGeom prst="rect">
            <a:avLst/>
          </a:prstGeom>
          <a:noFill/>
        </p:spPr>
        <p:txBody>
          <a:bodyPr wrap="square" rtlCol="0">
            <a:spAutoFit/>
          </a:bodyPr>
          <a:lstStyle/>
          <a:p>
            <a:r>
              <a:rPr lang="en-US" sz="10000" dirty="0">
                <a:solidFill>
                  <a:schemeClr val="accent1"/>
                </a:solidFill>
              </a:rPr>
              <a:t>1</a:t>
            </a:r>
            <a:endParaRPr lang="en-TN" sz="10000" dirty="0"/>
          </a:p>
        </p:txBody>
      </p:sp>
    </p:spTree>
    <p:extLst>
      <p:ext uri="{BB962C8B-B14F-4D97-AF65-F5344CB8AC3E}">
        <p14:creationId xmlns:p14="http://schemas.microsoft.com/office/powerpoint/2010/main" val="2361316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B10956D-A378-0566-9063-55765047995F}"/>
              </a:ext>
            </a:extLst>
          </p:cNvPr>
          <p:cNvSpPr txBox="1">
            <a:spLocks/>
          </p:cNvSpPr>
          <p:nvPr/>
        </p:nvSpPr>
        <p:spPr>
          <a:xfrm>
            <a:off x="601691" y="549022"/>
            <a:ext cx="6060365" cy="412031"/>
          </a:xfrm>
          <a:prstGeom prst="rect">
            <a:avLst/>
          </a:prstGeom>
        </p:spPr>
        <p:txBody>
          <a:bodyPr/>
          <a:lst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a:lstStyle>
          <a:p>
            <a:r>
              <a:rPr lang="en-US" sz="3200" dirty="0"/>
              <a:t>advantage of ansible:</a:t>
            </a:r>
            <a:endParaRPr lang="en-US" sz="3200" dirty="0">
              <a:solidFill>
                <a:schemeClr val="accent1"/>
              </a:solidFill>
            </a:endParaRPr>
          </a:p>
        </p:txBody>
      </p:sp>
      <p:sp>
        <p:nvSpPr>
          <p:cNvPr id="7" name="TextBox 6">
            <a:extLst>
              <a:ext uri="{FF2B5EF4-FFF2-40B4-BE49-F238E27FC236}">
                <a16:creationId xmlns:a16="http://schemas.microsoft.com/office/drawing/2014/main" id="{26BEB95E-FEB7-AB44-75CE-FD73AD659F71}"/>
              </a:ext>
            </a:extLst>
          </p:cNvPr>
          <p:cNvSpPr txBox="1"/>
          <p:nvPr/>
        </p:nvSpPr>
        <p:spPr>
          <a:xfrm>
            <a:off x="2392122" y="1599037"/>
            <a:ext cx="3924703" cy="760208"/>
          </a:xfrm>
          <a:prstGeom prst="rect">
            <a:avLst/>
          </a:prstGeom>
          <a:noFill/>
        </p:spPr>
        <p:txBody>
          <a:bodyPr wrap="square" lIns="0" rIns="0" rtlCol="0">
            <a:spAutoFit/>
          </a:bodyPr>
          <a:lstStyle/>
          <a:p>
            <a:pPr>
              <a:lnSpc>
                <a:spcPct val="150000"/>
              </a:lnSpc>
            </a:pPr>
            <a:r>
              <a:rPr lang="en-US" sz="10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Ansible is an open-source tool. Very simple to set up and use: No special coding skills are necessary to use Ansible’s playbooks (more on playbooks later).</a:t>
            </a:r>
          </a:p>
        </p:txBody>
      </p:sp>
      <p:sp>
        <p:nvSpPr>
          <p:cNvPr id="27" name="TextBox 26">
            <a:extLst>
              <a:ext uri="{FF2B5EF4-FFF2-40B4-BE49-F238E27FC236}">
                <a16:creationId xmlns:a16="http://schemas.microsoft.com/office/drawing/2014/main" id="{F5B86EC6-240D-8381-07FD-E21D6BB14789}"/>
              </a:ext>
            </a:extLst>
          </p:cNvPr>
          <p:cNvSpPr txBox="1"/>
          <p:nvPr/>
        </p:nvSpPr>
        <p:spPr>
          <a:xfrm>
            <a:off x="2392122" y="2969236"/>
            <a:ext cx="3924703" cy="298543"/>
          </a:xfrm>
          <a:prstGeom prst="rect">
            <a:avLst/>
          </a:prstGeom>
          <a:noFill/>
        </p:spPr>
        <p:txBody>
          <a:bodyPr wrap="square" lIns="0" rIns="0" rtlCol="0">
            <a:spAutoFit/>
          </a:bodyPr>
          <a:lstStyle/>
          <a:p>
            <a:pPr>
              <a:lnSpc>
                <a:spcPct val="150000"/>
              </a:lnSpc>
            </a:pPr>
            <a:r>
              <a:rPr lang="en-US" sz="10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Ansible lets you model even highly complex IT workflows.</a:t>
            </a:r>
          </a:p>
        </p:txBody>
      </p:sp>
      <p:sp>
        <p:nvSpPr>
          <p:cNvPr id="28" name="TextBox 27">
            <a:extLst>
              <a:ext uri="{FF2B5EF4-FFF2-40B4-BE49-F238E27FC236}">
                <a16:creationId xmlns:a16="http://schemas.microsoft.com/office/drawing/2014/main" id="{D7F2C8FD-6102-FE65-E5E0-FFD54326721B}"/>
              </a:ext>
            </a:extLst>
          </p:cNvPr>
          <p:cNvSpPr txBox="1"/>
          <p:nvPr/>
        </p:nvSpPr>
        <p:spPr>
          <a:xfrm>
            <a:off x="2392122" y="3900335"/>
            <a:ext cx="3924703" cy="760208"/>
          </a:xfrm>
          <a:prstGeom prst="rect">
            <a:avLst/>
          </a:prstGeom>
          <a:noFill/>
        </p:spPr>
        <p:txBody>
          <a:bodyPr wrap="square" lIns="0" rIns="0" rtlCol="0">
            <a:spAutoFit/>
          </a:bodyPr>
          <a:lstStyle/>
          <a:p>
            <a:pPr>
              <a:lnSpc>
                <a:spcPct val="150000"/>
              </a:lnSpc>
            </a:pPr>
            <a:r>
              <a:rPr lang="en-US" sz="10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You can orchestrate the entire application environment no matter where it’s deployed. You can also customize it based on your needs.</a:t>
            </a:r>
          </a:p>
        </p:txBody>
      </p:sp>
      <p:sp>
        <p:nvSpPr>
          <p:cNvPr id="29" name="TextBox 28">
            <a:extLst>
              <a:ext uri="{FF2B5EF4-FFF2-40B4-BE49-F238E27FC236}">
                <a16:creationId xmlns:a16="http://schemas.microsoft.com/office/drawing/2014/main" id="{7F791205-869D-395A-8326-1C023F98AE55}"/>
              </a:ext>
            </a:extLst>
          </p:cNvPr>
          <p:cNvSpPr txBox="1"/>
          <p:nvPr/>
        </p:nvSpPr>
        <p:spPr>
          <a:xfrm>
            <a:off x="2392122" y="5431088"/>
            <a:ext cx="3924703" cy="760208"/>
          </a:xfrm>
          <a:prstGeom prst="rect">
            <a:avLst/>
          </a:prstGeom>
          <a:noFill/>
        </p:spPr>
        <p:txBody>
          <a:bodyPr wrap="square" lIns="0" rIns="0" rtlCol="0">
            <a:spAutoFit/>
          </a:bodyPr>
          <a:lstStyle/>
          <a:p>
            <a:pPr>
              <a:lnSpc>
                <a:spcPct val="150000"/>
              </a:lnSpc>
            </a:pPr>
            <a:r>
              <a:rPr lang="en-US" sz="10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You don’t need to install any other software or firewall ports on the client systems you want to automate. You also don’t have to set up a separate management structure.</a:t>
            </a:r>
          </a:p>
        </p:txBody>
      </p:sp>
      <p:pic>
        <p:nvPicPr>
          <p:cNvPr id="30" name="Graphic 29">
            <a:extLst>
              <a:ext uri="{FF2B5EF4-FFF2-40B4-BE49-F238E27FC236}">
                <a16:creationId xmlns:a16="http://schemas.microsoft.com/office/drawing/2014/main" id="{21080424-2BE2-156B-50E6-D82C6725F9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7030" y="5419053"/>
            <a:ext cx="513435" cy="513435"/>
          </a:xfrm>
          <a:prstGeom prst="rect">
            <a:avLst/>
          </a:prstGeom>
        </p:spPr>
      </p:pic>
      <p:pic>
        <p:nvPicPr>
          <p:cNvPr id="32" name="Graphic 31">
            <a:extLst>
              <a:ext uri="{FF2B5EF4-FFF2-40B4-BE49-F238E27FC236}">
                <a16:creationId xmlns:a16="http://schemas.microsoft.com/office/drawing/2014/main" id="{C39E0463-952D-003B-722B-0B4356C7E1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37030" y="3925369"/>
            <a:ext cx="513435" cy="513435"/>
          </a:xfrm>
          <a:prstGeom prst="rect">
            <a:avLst/>
          </a:prstGeom>
        </p:spPr>
      </p:pic>
      <p:pic>
        <p:nvPicPr>
          <p:cNvPr id="34" name="Graphic 33">
            <a:extLst>
              <a:ext uri="{FF2B5EF4-FFF2-40B4-BE49-F238E27FC236}">
                <a16:creationId xmlns:a16="http://schemas.microsoft.com/office/drawing/2014/main" id="{1179334F-F174-71DC-51A7-D105D6E9B6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37030" y="2744795"/>
            <a:ext cx="513435" cy="513435"/>
          </a:xfrm>
          <a:prstGeom prst="rect">
            <a:avLst/>
          </a:prstGeom>
        </p:spPr>
      </p:pic>
      <p:pic>
        <p:nvPicPr>
          <p:cNvPr id="36" name="Graphic 35">
            <a:extLst>
              <a:ext uri="{FF2B5EF4-FFF2-40B4-BE49-F238E27FC236}">
                <a16:creationId xmlns:a16="http://schemas.microsoft.com/office/drawing/2014/main" id="{7880AC6D-F0AF-4A34-027A-6F22E466208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37030" y="1740159"/>
            <a:ext cx="513435" cy="513435"/>
          </a:xfrm>
          <a:prstGeom prst="rect">
            <a:avLst/>
          </a:prstGeom>
        </p:spPr>
      </p:pic>
      <p:sp>
        <p:nvSpPr>
          <p:cNvPr id="37" name="TextBox 36">
            <a:extLst>
              <a:ext uri="{FF2B5EF4-FFF2-40B4-BE49-F238E27FC236}">
                <a16:creationId xmlns:a16="http://schemas.microsoft.com/office/drawing/2014/main" id="{A632FA33-0074-C93A-2DC5-643B7FA3DE40}"/>
              </a:ext>
            </a:extLst>
          </p:cNvPr>
          <p:cNvSpPr txBox="1"/>
          <p:nvPr/>
        </p:nvSpPr>
        <p:spPr>
          <a:xfrm>
            <a:off x="2392122" y="2627784"/>
            <a:ext cx="1330792" cy="422360"/>
          </a:xfrm>
          <a:prstGeom prst="rect">
            <a:avLst/>
          </a:prstGeom>
          <a:noFill/>
        </p:spPr>
        <p:txBody>
          <a:bodyPr wrap="square" lIns="0" rIns="0" rtlCol="0">
            <a:spAutoFit/>
          </a:bodyPr>
          <a:lstStyle/>
          <a:p>
            <a:pPr>
              <a:lnSpc>
                <a:spcPct val="150000"/>
              </a:lnSpc>
            </a:pPr>
            <a:r>
              <a:rPr lang="en-US" sz="1600" b="1" dirty="0">
                <a:solidFill>
                  <a:schemeClr val="accent1"/>
                </a:solidFill>
                <a:latin typeface="Open Sans SemiBold" panose="020B0306030504020204" pitchFamily="34" charset="0"/>
                <a:ea typeface="Open Sans SemiBold" panose="020B0306030504020204" pitchFamily="34" charset="0"/>
                <a:cs typeface="Open Sans SemiBold" panose="020B0306030504020204" pitchFamily="34" charset="0"/>
              </a:rPr>
              <a:t>Powerful</a:t>
            </a:r>
          </a:p>
        </p:txBody>
      </p:sp>
      <p:sp>
        <p:nvSpPr>
          <p:cNvPr id="38" name="TextBox 37">
            <a:extLst>
              <a:ext uri="{FF2B5EF4-FFF2-40B4-BE49-F238E27FC236}">
                <a16:creationId xmlns:a16="http://schemas.microsoft.com/office/drawing/2014/main" id="{CD9BF2D5-7ABA-CF76-1591-52181F6EC64C}"/>
              </a:ext>
            </a:extLst>
          </p:cNvPr>
          <p:cNvSpPr txBox="1"/>
          <p:nvPr/>
        </p:nvSpPr>
        <p:spPr>
          <a:xfrm>
            <a:off x="2392122" y="1284175"/>
            <a:ext cx="513436" cy="422360"/>
          </a:xfrm>
          <a:prstGeom prst="rect">
            <a:avLst/>
          </a:prstGeom>
          <a:noFill/>
        </p:spPr>
        <p:txBody>
          <a:bodyPr wrap="square" lIns="0" rIns="0" rtlCol="0">
            <a:spAutoFit/>
          </a:bodyPr>
          <a:lstStyle/>
          <a:p>
            <a:pPr>
              <a:lnSpc>
                <a:spcPct val="150000"/>
              </a:lnSpc>
            </a:pPr>
            <a:r>
              <a:rPr lang="en-US" sz="1600" b="1" dirty="0">
                <a:solidFill>
                  <a:schemeClr val="accent1"/>
                </a:solidFill>
                <a:latin typeface="Open Sans SemiBold" panose="020B0306030504020204" pitchFamily="34" charset="0"/>
                <a:ea typeface="Open Sans SemiBold" panose="020B0306030504020204" pitchFamily="34" charset="0"/>
                <a:cs typeface="Open Sans SemiBold" panose="020B0306030504020204" pitchFamily="34" charset="0"/>
              </a:rPr>
              <a:t>Free</a:t>
            </a:r>
          </a:p>
        </p:txBody>
      </p:sp>
      <p:sp>
        <p:nvSpPr>
          <p:cNvPr id="39" name="TextBox 38">
            <a:extLst>
              <a:ext uri="{FF2B5EF4-FFF2-40B4-BE49-F238E27FC236}">
                <a16:creationId xmlns:a16="http://schemas.microsoft.com/office/drawing/2014/main" id="{C8DC6C62-07B0-CECC-29C3-129583F3EE26}"/>
              </a:ext>
            </a:extLst>
          </p:cNvPr>
          <p:cNvSpPr txBox="1"/>
          <p:nvPr/>
        </p:nvSpPr>
        <p:spPr>
          <a:xfrm>
            <a:off x="2392121" y="3588836"/>
            <a:ext cx="1004221" cy="422360"/>
          </a:xfrm>
          <a:prstGeom prst="rect">
            <a:avLst/>
          </a:prstGeom>
          <a:noFill/>
        </p:spPr>
        <p:txBody>
          <a:bodyPr wrap="square" lIns="0" rIns="0" rtlCol="0">
            <a:spAutoFit/>
          </a:bodyPr>
          <a:lstStyle/>
          <a:p>
            <a:pPr>
              <a:lnSpc>
                <a:spcPct val="150000"/>
              </a:lnSpc>
            </a:pPr>
            <a:r>
              <a:rPr lang="en-US" sz="1600" b="1" dirty="0">
                <a:solidFill>
                  <a:schemeClr val="accent1"/>
                </a:solidFill>
                <a:latin typeface="Open Sans SemiBold" panose="020B0306030504020204" pitchFamily="34" charset="0"/>
                <a:ea typeface="Open Sans SemiBold" panose="020B0306030504020204" pitchFamily="34" charset="0"/>
                <a:cs typeface="Open Sans SemiBold" panose="020B0306030504020204" pitchFamily="34" charset="0"/>
              </a:rPr>
              <a:t>Flexible</a:t>
            </a:r>
          </a:p>
        </p:txBody>
      </p:sp>
      <p:sp>
        <p:nvSpPr>
          <p:cNvPr id="40" name="TextBox 39">
            <a:extLst>
              <a:ext uri="{FF2B5EF4-FFF2-40B4-BE49-F238E27FC236}">
                <a16:creationId xmlns:a16="http://schemas.microsoft.com/office/drawing/2014/main" id="{D216500E-A9A7-7C25-6054-D182AFA9F02A}"/>
              </a:ext>
            </a:extLst>
          </p:cNvPr>
          <p:cNvSpPr txBox="1"/>
          <p:nvPr/>
        </p:nvSpPr>
        <p:spPr>
          <a:xfrm>
            <a:off x="2392121" y="5109726"/>
            <a:ext cx="1582719" cy="422360"/>
          </a:xfrm>
          <a:prstGeom prst="rect">
            <a:avLst/>
          </a:prstGeom>
          <a:noFill/>
        </p:spPr>
        <p:txBody>
          <a:bodyPr wrap="square" lIns="0" rIns="0" rtlCol="0">
            <a:spAutoFit/>
          </a:bodyPr>
          <a:lstStyle/>
          <a:p>
            <a:pPr>
              <a:lnSpc>
                <a:spcPct val="150000"/>
              </a:lnSpc>
            </a:pPr>
            <a:r>
              <a:rPr lang="en-US" sz="1600" b="1" dirty="0">
                <a:solidFill>
                  <a:schemeClr val="accent1"/>
                </a:solidFill>
                <a:latin typeface="Open Sans SemiBold" panose="020B0306030504020204" pitchFamily="34" charset="0"/>
                <a:ea typeface="Open Sans SemiBold" panose="020B0306030504020204" pitchFamily="34" charset="0"/>
                <a:cs typeface="Open Sans SemiBold" panose="020B0306030504020204" pitchFamily="34" charset="0"/>
              </a:rPr>
              <a:t>Agentless</a:t>
            </a:r>
          </a:p>
        </p:txBody>
      </p:sp>
    </p:spTree>
    <p:extLst>
      <p:ext uri="{BB962C8B-B14F-4D97-AF65-F5344CB8AC3E}">
        <p14:creationId xmlns:p14="http://schemas.microsoft.com/office/powerpoint/2010/main" val="195109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B10956D-A378-0566-9063-55765047995F}"/>
              </a:ext>
            </a:extLst>
          </p:cNvPr>
          <p:cNvSpPr txBox="1">
            <a:spLocks/>
          </p:cNvSpPr>
          <p:nvPr/>
        </p:nvSpPr>
        <p:spPr>
          <a:xfrm>
            <a:off x="601691" y="549022"/>
            <a:ext cx="6060365" cy="412031"/>
          </a:xfrm>
          <a:prstGeom prst="rect">
            <a:avLst/>
          </a:prstGeom>
        </p:spPr>
        <p:txBody>
          <a:bodyPr/>
          <a:lst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a:lstStyle>
          <a:p>
            <a:r>
              <a:rPr lang="en-US" sz="3200" dirty="0"/>
              <a:t>How </a:t>
            </a:r>
            <a:r>
              <a:rPr lang="en-US" sz="3200" dirty="0">
                <a:solidFill>
                  <a:schemeClr val="accent1"/>
                </a:solidFill>
              </a:rPr>
              <a:t>Ansible</a:t>
            </a:r>
            <a:r>
              <a:rPr lang="en-US" sz="3200" dirty="0"/>
              <a:t> work</a:t>
            </a:r>
            <a:endParaRPr lang="en-US" sz="3200" dirty="0">
              <a:solidFill>
                <a:schemeClr val="accent1"/>
              </a:solidFill>
            </a:endParaRPr>
          </a:p>
        </p:txBody>
      </p:sp>
      <p:sp>
        <p:nvSpPr>
          <p:cNvPr id="7" name="TextBox 6">
            <a:extLst>
              <a:ext uri="{FF2B5EF4-FFF2-40B4-BE49-F238E27FC236}">
                <a16:creationId xmlns:a16="http://schemas.microsoft.com/office/drawing/2014/main" id="{26BEB95E-FEB7-AB44-75CE-FD73AD659F71}"/>
              </a:ext>
            </a:extLst>
          </p:cNvPr>
          <p:cNvSpPr txBox="1"/>
          <p:nvPr/>
        </p:nvSpPr>
        <p:spPr>
          <a:xfrm>
            <a:off x="721942" y="1431086"/>
            <a:ext cx="6154719" cy="1673728"/>
          </a:xfrm>
          <a:prstGeom prst="rect">
            <a:avLst/>
          </a:prstGeom>
          <a:noFill/>
        </p:spPr>
        <p:txBody>
          <a:bodyPr wrap="square" lIns="0" rIns="0" rtlCol="0">
            <a:spAutoFit/>
          </a:bodyPr>
          <a:lstStyle/>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Ansible works by connecting to your nodes and pushing out small programs, called "Ansible Modules" to them. Ansible then executes these modules (over SSH by default) and removes them when finished. Your library of modules can reside on any machine, and there are no servers, daemons, or databases required.</a:t>
            </a:r>
          </a:p>
        </p:txBody>
      </p:sp>
      <p:pic>
        <p:nvPicPr>
          <p:cNvPr id="4" name="Picture 3">
            <a:extLst>
              <a:ext uri="{FF2B5EF4-FFF2-40B4-BE49-F238E27FC236}">
                <a16:creationId xmlns:a16="http://schemas.microsoft.com/office/drawing/2014/main" id="{14D5B15B-5059-C395-AD74-0ED501F0BA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4528" y="1431086"/>
            <a:ext cx="4445000" cy="2679700"/>
          </a:xfrm>
          <a:prstGeom prst="rect">
            <a:avLst/>
          </a:prstGeom>
        </p:spPr>
      </p:pic>
    </p:spTree>
    <p:extLst>
      <p:ext uri="{BB962C8B-B14F-4D97-AF65-F5344CB8AC3E}">
        <p14:creationId xmlns:p14="http://schemas.microsoft.com/office/powerpoint/2010/main" val="2749339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B10956D-A378-0566-9063-55765047995F}"/>
              </a:ext>
            </a:extLst>
          </p:cNvPr>
          <p:cNvSpPr txBox="1">
            <a:spLocks/>
          </p:cNvSpPr>
          <p:nvPr/>
        </p:nvSpPr>
        <p:spPr>
          <a:xfrm>
            <a:off x="1611317" y="507330"/>
            <a:ext cx="4381500" cy="444392"/>
          </a:xfrm>
          <a:prstGeom prst="rect">
            <a:avLst/>
          </a:prstGeom>
        </p:spPr>
        <p:txBody>
          <a:bodyPr/>
          <a:lst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a:lstStyle>
          <a:p>
            <a:r>
              <a:rPr lang="en-US" sz="3600" dirty="0"/>
              <a:t>Ansible</a:t>
            </a:r>
            <a:endParaRPr lang="en-US" sz="3600" dirty="0">
              <a:solidFill>
                <a:schemeClr val="accent1"/>
              </a:solidFill>
            </a:endParaRPr>
          </a:p>
        </p:txBody>
      </p:sp>
      <p:sp>
        <p:nvSpPr>
          <p:cNvPr id="7" name="TextBox 6">
            <a:extLst>
              <a:ext uri="{FF2B5EF4-FFF2-40B4-BE49-F238E27FC236}">
                <a16:creationId xmlns:a16="http://schemas.microsoft.com/office/drawing/2014/main" id="{26BEB95E-FEB7-AB44-75CE-FD73AD659F71}"/>
              </a:ext>
            </a:extLst>
          </p:cNvPr>
          <p:cNvSpPr txBox="1"/>
          <p:nvPr/>
        </p:nvSpPr>
        <p:spPr>
          <a:xfrm>
            <a:off x="3405588" y="2592414"/>
            <a:ext cx="5380824" cy="298543"/>
          </a:xfrm>
          <a:prstGeom prst="rect">
            <a:avLst/>
          </a:prstGeom>
          <a:noFill/>
        </p:spPr>
        <p:txBody>
          <a:bodyPr wrap="square" lIns="0" rIns="0" rtlCol="0">
            <a:spAutoFit/>
          </a:bodyPr>
          <a:lstStyle/>
          <a:p>
            <a:pPr>
              <a:lnSpc>
                <a:spcPct val="150000"/>
              </a:lnSpc>
            </a:pPr>
            <a:r>
              <a:rPr lang="en-US" sz="10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1.Audit routes on all virtual machines: $ ansible -m shell -a “netstat -</a:t>
            </a:r>
            <a:r>
              <a:rPr lang="en-US" sz="1000" b="1" dirty="0" err="1">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rn</a:t>
            </a:r>
            <a:r>
              <a:rPr lang="en-US" sz="10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datacenter-east</a:t>
            </a:r>
          </a:p>
        </p:txBody>
      </p:sp>
      <p:sp>
        <p:nvSpPr>
          <p:cNvPr id="2" name="TextBox 1">
            <a:extLst>
              <a:ext uri="{FF2B5EF4-FFF2-40B4-BE49-F238E27FC236}">
                <a16:creationId xmlns:a16="http://schemas.microsoft.com/office/drawing/2014/main" id="{7CD7CDC7-0705-8375-4E42-DFD741760005}"/>
              </a:ext>
            </a:extLst>
          </p:cNvPr>
          <p:cNvSpPr txBox="1"/>
          <p:nvPr/>
        </p:nvSpPr>
        <p:spPr>
          <a:xfrm>
            <a:off x="731273" y="161232"/>
            <a:ext cx="629082" cy="1631216"/>
          </a:xfrm>
          <a:prstGeom prst="rect">
            <a:avLst/>
          </a:prstGeom>
          <a:noFill/>
        </p:spPr>
        <p:txBody>
          <a:bodyPr wrap="square" rtlCol="0">
            <a:spAutoFit/>
          </a:bodyPr>
          <a:lstStyle/>
          <a:p>
            <a:r>
              <a:rPr lang="en-US" sz="10000" dirty="0">
                <a:solidFill>
                  <a:schemeClr val="accent1"/>
                </a:solidFill>
              </a:rPr>
              <a:t>2</a:t>
            </a:r>
            <a:endParaRPr lang="en-TN" sz="10000" dirty="0"/>
          </a:p>
        </p:txBody>
      </p:sp>
      <p:sp>
        <p:nvSpPr>
          <p:cNvPr id="27" name="Title 2">
            <a:extLst>
              <a:ext uri="{FF2B5EF4-FFF2-40B4-BE49-F238E27FC236}">
                <a16:creationId xmlns:a16="http://schemas.microsoft.com/office/drawing/2014/main" id="{2EF478EF-4F52-9318-1814-577ABAA91E6A}"/>
              </a:ext>
            </a:extLst>
          </p:cNvPr>
          <p:cNvSpPr txBox="1">
            <a:spLocks/>
          </p:cNvSpPr>
          <p:nvPr/>
        </p:nvSpPr>
        <p:spPr>
          <a:xfrm>
            <a:off x="639014" y="1862163"/>
            <a:ext cx="9148798" cy="412031"/>
          </a:xfrm>
          <a:prstGeom prst="rect">
            <a:avLst/>
          </a:prstGeom>
        </p:spPr>
        <p:txBody>
          <a:bodyPr/>
          <a:lst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a:lstStyle>
          <a:p>
            <a:r>
              <a:rPr lang="en-US" sz="2400" dirty="0"/>
              <a:t>Why Ansible: Real-Time Remote Execution of commands</a:t>
            </a:r>
            <a:endParaRPr lang="en-US" sz="2400" dirty="0">
              <a:solidFill>
                <a:schemeClr val="accent1"/>
              </a:solidFill>
            </a:endParaRPr>
          </a:p>
        </p:txBody>
      </p:sp>
      <p:sp>
        <p:nvSpPr>
          <p:cNvPr id="28" name="TextBox 27">
            <a:extLst>
              <a:ext uri="{FF2B5EF4-FFF2-40B4-BE49-F238E27FC236}">
                <a16:creationId xmlns:a16="http://schemas.microsoft.com/office/drawing/2014/main" id="{F4EA0DD9-8756-E74C-6FD6-BD8A4A88ABCE}"/>
              </a:ext>
            </a:extLst>
          </p:cNvPr>
          <p:cNvSpPr txBox="1"/>
          <p:nvPr/>
        </p:nvSpPr>
        <p:spPr>
          <a:xfrm>
            <a:off x="3486369" y="5598812"/>
            <a:ext cx="5380824" cy="529376"/>
          </a:xfrm>
          <a:prstGeom prst="rect">
            <a:avLst/>
          </a:prstGeom>
          <a:noFill/>
        </p:spPr>
        <p:txBody>
          <a:bodyPr wrap="square" lIns="0" rIns="0" rtlCol="0">
            <a:spAutoFit/>
          </a:bodyPr>
          <a:lstStyle/>
          <a:p>
            <a:pPr>
              <a:lnSpc>
                <a:spcPct val="150000"/>
              </a:lnSpc>
            </a:pPr>
            <a:r>
              <a:rPr lang="en-US" sz="10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2.Updates routes required for consistency: $ ansible -m shell -a “route add X.X.X.X” datacenter-east</a:t>
            </a:r>
          </a:p>
        </p:txBody>
      </p:sp>
      <p:pic>
        <p:nvPicPr>
          <p:cNvPr id="4" name="Graphic 3">
            <a:extLst>
              <a:ext uri="{FF2B5EF4-FFF2-40B4-BE49-F238E27FC236}">
                <a16:creationId xmlns:a16="http://schemas.microsoft.com/office/drawing/2014/main" id="{A28668AC-A27C-8B86-A831-89EE315A9B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402" y="3209177"/>
            <a:ext cx="1894114" cy="1894114"/>
          </a:xfrm>
          <a:prstGeom prst="rect">
            <a:avLst/>
          </a:prstGeom>
        </p:spPr>
      </p:pic>
      <p:pic>
        <p:nvPicPr>
          <p:cNvPr id="10" name="Picture 9">
            <a:extLst>
              <a:ext uri="{FF2B5EF4-FFF2-40B4-BE49-F238E27FC236}">
                <a16:creationId xmlns:a16="http://schemas.microsoft.com/office/drawing/2014/main" id="{63B26E0A-89DC-58AF-C90B-2B475C5C6D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336144"/>
            <a:ext cx="3156728" cy="1640180"/>
          </a:xfrm>
          <a:prstGeom prst="rect">
            <a:avLst/>
          </a:prstGeom>
        </p:spPr>
      </p:pic>
    </p:spTree>
    <p:extLst>
      <p:ext uri="{BB962C8B-B14F-4D97-AF65-F5344CB8AC3E}">
        <p14:creationId xmlns:p14="http://schemas.microsoft.com/office/powerpoint/2010/main" val="3053609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6BEB95E-FEB7-AB44-75CE-FD73AD659F71}"/>
              </a:ext>
            </a:extLst>
          </p:cNvPr>
          <p:cNvSpPr txBox="1"/>
          <p:nvPr/>
        </p:nvSpPr>
        <p:spPr>
          <a:xfrm>
            <a:off x="3405588" y="1828355"/>
            <a:ext cx="5380824" cy="298543"/>
          </a:xfrm>
          <a:prstGeom prst="rect">
            <a:avLst/>
          </a:prstGeom>
          <a:noFill/>
        </p:spPr>
        <p:txBody>
          <a:bodyPr wrap="square" lIns="0" rIns="0" rtlCol="0">
            <a:spAutoFit/>
          </a:bodyPr>
          <a:lstStyle/>
          <a:p>
            <a:pPr>
              <a:lnSpc>
                <a:spcPct val="150000"/>
              </a:lnSpc>
            </a:pPr>
            <a:r>
              <a:rPr lang="en-US" sz="10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1. Update load balancer pools to point to stage</a:t>
            </a:r>
          </a:p>
        </p:txBody>
      </p:sp>
      <p:sp>
        <p:nvSpPr>
          <p:cNvPr id="27" name="Title 2">
            <a:extLst>
              <a:ext uri="{FF2B5EF4-FFF2-40B4-BE49-F238E27FC236}">
                <a16:creationId xmlns:a16="http://schemas.microsoft.com/office/drawing/2014/main" id="{2EF478EF-4F52-9318-1814-577ABAA91E6A}"/>
              </a:ext>
            </a:extLst>
          </p:cNvPr>
          <p:cNvSpPr txBox="1">
            <a:spLocks/>
          </p:cNvSpPr>
          <p:nvPr/>
        </p:nvSpPr>
        <p:spPr>
          <a:xfrm>
            <a:off x="639014" y="729812"/>
            <a:ext cx="9148798" cy="412031"/>
          </a:xfrm>
          <a:prstGeom prst="rect">
            <a:avLst/>
          </a:prstGeom>
        </p:spPr>
        <p:txBody>
          <a:bodyPr/>
          <a:lst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a:lstStyle>
          <a:p>
            <a:r>
              <a:rPr lang="en-US" sz="2400" dirty="0"/>
              <a:t>Why Ansible: Change Control Workflow Orchestration</a:t>
            </a:r>
            <a:endParaRPr lang="en-US" sz="2400" dirty="0">
              <a:solidFill>
                <a:schemeClr val="accent1"/>
              </a:solidFill>
            </a:endParaRPr>
          </a:p>
        </p:txBody>
      </p:sp>
      <p:sp>
        <p:nvSpPr>
          <p:cNvPr id="28" name="TextBox 27">
            <a:extLst>
              <a:ext uri="{FF2B5EF4-FFF2-40B4-BE49-F238E27FC236}">
                <a16:creationId xmlns:a16="http://schemas.microsoft.com/office/drawing/2014/main" id="{F4EA0DD9-8756-E74C-6FD6-BD8A4A88ABCE}"/>
              </a:ext>
            </a:extLst>
          </p:cNvPr>
          <p:cNvSpPr txBox="1"/>
          <p:nvPr/>
        </p:nvSpPr>
        <p:spPr>
          <a:xfrm>
            <a:off x="3486369" y="5029645"/>
            <a:ext cx="5380824" cy="298543"/>
          </a:xfrm>
          <a:prstGeom prst="rect">
            <a:avLst/>
          </a:prstGeom>
          <a:noFill/>
        </p:spPr>
        <p:txBody>
          <a:bodyPr wrap="square" lIns="0" rIns="0" rtlCol="0">
            <a:spAutoFit/>
          </a:bodyPr>
          <a:lstStyle/>
          <a:p>
            <a:pPr>
              <a:lnSpc>
                <a:spcPct val="150000"/>
              </a:lnSpc>
            </a:pPr>
            <a:r>
              <a:rPr lang="en-US" sz="10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2. Deploy application change to stage and verify</a:t>
            </a:r>
          </a:p>
        </p:txBody>
      </p:sp>
      <p:pic>
        <p:nvPicPr>
          <p:cNvPr id="4" name="Graphic 3">
            <a:extLst>
              <a:ext uri="{FF2B5EF4-FFF2-40B4-BE49-F238E27FC236}">
                <a16:creationId xmlns:a16="http://schemas.microsoft.com/office/drawing/2014/main" id="{A28668AC-A27C-8B86-A831-89EE315A9B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402" y="2640010"/>
            <a:ext cx="1894114" cy="1894114"/>
          </a:xfrm>
          <a:prstGeom prst="rect">
            <a:avLst/>
          </a:prstGeom>
        </p:spPr>
      </p:pic>
      <p:cxnSp>
        <p:nvCxnSpPr>
          <p:cNvPr id="5" name="Straight Connector 4">
            <a:extLst>
              <a:ext uri="{FF2B5EF4-FFF2-40B4-BE49-F238E27FC236}">
                <a16:creationId xmlns:a16="http://schemas.microsoft.com/office/drawing/2014/main" id="{E69BC41E-89C6-5C6F-822C-938149C5133F}"/>
              </a:ext>
            </a:extLst>
          </p:cNvPr>
          <p:cNvCxnSpPr/>
          <p:nvPr/>
        </p:nvCxnSpPr>
        <p:spPr>
          <a:xfrm>
            <a:off x="4548516" y="2911151"/>
            <a:ext cx="1301778" cy="354563"/>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25C51443-95DE-B9DB-ABDD-D3E71C9FD038}"/>
              </a:ext>
            </a:extLst>
          </p:cNvPr>
          <p:cNvCxnSpPr/>
          <p:nvPr/>
        </p:nvCxnSpPr>
        <p:spPr>
          <a:xfrm>
            <a:off x="4548516" y="3424335"/>
            <a:ext cx="1301778" cy="354563"/>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9" name="Picture 8">
            <a:extLst>
              <a:ext uri="{FF2B5EF4-FFF2-40B4-BE49-F238E27FC236}">
                <a16:creationId xmlns:a16="http://schemas.microsoft.com/office/drawing/2014/main" id="{884E47EC-B563-0009-8E2B-2D6A52739A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8720" y="2429415"/>
            <a:ext cx="2558565" cy="2062843"/>
          </a:xfrm>
          <a:prstGeom prst="rect">
            <a:avLst/>
          </a:prstGeom>
        </p:spPr>
      </p:pic>
    </p:spTree>
    <p:extLst>
      <p:ext uri="{BB962C8B-B14F-4D97-AF65-F5344CB8AC3E}">
        <p14:creationId xmlns:p14="http://schemas.microsoft.com/office/powerpoint/2010/main" val="720868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
            <a:extLst>
              <a:ext uri="{FF2B5EF4-FFF2-40B4-BE49-F238E27FC236}">
                <a16:creationId xmlns:a16="http://schemas.microsoft.com/office/drawing/2014/main" id="{2EF478EF-4F52-9318-1814-577ABAA91E6A}"/>
              </a:ext>
            </a:extLst>
          </p:cNvPr>
          <p:cNvSpPr txBox="1">
            <a:spLocks/>
          </p:cNvSpPr>
          <p:nvPr/>
        </p:nvSpPr>
        <p:spPr>
          <a:xfrm>
            <a:off x="639014" y="729812"/>
            <a:ext cx="9148798" cy="412031"/>
          </a:xfrm>
          <a:prstGeom prst="rect">
            <a:avLst/>
          </a:prstGeom>
        </p:spPr>
        <p:txBody>
          <a:bodyPr/>
          <a:lst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a:lstStyle>
          <a:p>
            <a:r>
              <a:rPr lang="en-US" sz="2400" dirty="0"/>
              <a:t>How does Ansible work</a:t>
            </a:r>
            <a:endParaRPr lang="en-US" sz="2400" dirty="0">
              <a:solidFill>
                <a:schemeClr val="accent1"/>
              </a:solidFill>
            </a:endParaRPr>
          </a:p>
        </p:txBody>
      </p:sp>
      <p:pic>
        <p:nvPicPr>
          <p:cNvPr id="3" name="Picture 2">
            <a:extLst>
              <a:ext uri="{FF2B5EF4-FFF2-40B4-BE49-F238E27FC236}">
                <a16:creationId xmlns:a16="http://schemas.microsoft.com/office/drawing/2014/main" id="{5A0365B7-08A5-5AD5-3DD5-74866CA30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906" y="1559637"/>
            <a:ext cx="9042400" cy="4279900"/>
          </a:xfrm>
          <a:prstGeom prst="rect">
            <a:avLst/>
          </a:prstGeom>
        </p:spPr>
      </p:pic>
    </p:spTree>
    <p:extLst>
      <p:ext uri="{BB962C8B-B14F-4D97-AF65-F5344CB8AC3E}">
        <p14:creationId xmlns:p14="http://schemas.microsoft.com/office/powerpoint/2010/main" val="4018842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B10956D-A378-0566-9063-55765047995F}"/>
              </a:ext>
            </a:extLst>
          </p:cNvPr>
          <p:cNvSpPr txBox="1">
            <a:spLocks/>
          </p:cNvSpPr>
          <p:nvPr/>
        </p:nvSpPr>
        <p:spPr>
          <a:xfrm>
            <a:off x="601691" y="549022"/>
            <a:ext cx="6060365" cy="412031"/>
          </a:xfrm>
          <a:prstGeom prst="rect">
            <a:avLst/>
          </a:prstGeom>
        </p:spPr>
        <p:txBody>
          <a:bodyPr/>
          <a:lst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a:lstStyle>
          <a:p>
            <a:r>
              <a:rPr lang="en-US" sz="3200" dirty="0"/>
              <a:t>Ansible Configuration File</a:t>
            </a:r>
            <a:endParaRPr lang="en-US" sz="3200" dirty="0">
              <a:solidFill>
                <a:schemeClr val="accent1"/>
              </a:solidFill>
            </a:endParaRPr>
          </a:p>
        </p:txBody>
      </p:sp>
      <p:sp>
        <p:nvSpPr>
          <p:cNvPr id="7" name="TextBox 6">
            <a:extLst>
              <a:ext uri="{FF2B5EF4-FFF2-40B4-BE49-F238E27FC236}">
                <a16:creationId xmlns:a16="http://schemas.microsoft.com/office/drawing/2014/main" id="{26BEB95E-FEB7-AB44-75CE-FD73AD659F71}"/>
              </a:ext>
            </a:extLst>
          </p:cNvPr>
          <p:cNvSpPr txBox="1"/>
          <p:nvPr/>
        </p:nvSpPr>
        <p:spPr>
          <a:xfrm>
            <a:off x="721942" y="1431086"/>
            <a:ext cx="6154719" cy="2643224"/>
          </a:xfrm>
          <a:prstGeom prst="rect">
            <a:avLst/>
          </a:prstGeom>
          <a:noFill/>
        </p:spPr>
        <p:txBody>
          <a:bodyPr wrap="square" lIns="0" rIns="0" rtlCol="0">
            <a:spAutoFit/>
          </a:bodyPr>
          <a:lstStyle/>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Linux host with a Python and the Ansible installed</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Support transport to remote hosts </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Typically SSH but could use an API </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Ansible Components </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Ansible configuration file </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Inventory files </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Ansible modules </a:t>
            </a:r>
          </a:p>
          <a:p>
            <a:pPr>
              <a:lnSpc>
                <a:spcPct val="150000"/>
              </a:lnSpc>
            </a:pPr>
            <a:r>
              <a:rPr lang="en-US" sz="1400" b="1" dirty="0">
                <a:solidFill>
                  <a:srgbClr val="FEFFFE"/>
                </a:solidFill>
                <a:latin typeface="Open Sans SemiBold" panose="020B0306030504020204" pitchFamily="34" charset="0"/>
                <a:ea typeface="Open Sans SemiBold" panose="020B0306030504020204" pitchFamily="34" charset="0"/>
                <a:cs typeface="Open Sans SemiBold" panose="020B0306030504020204" pitchFamily="34" charset="0"/>
              </a:rPr>
              <a:t>	 • Playbooks </a:t>
            </a:r>
          </a:p>
        </p:txBody>
      </p:sp>
      <p:pic>
        <p:nvPicPr>
          <p:cNvPr id="5" name="Graphic 4">
            <a:extLst>
              <a:ext uri="{FF2B5EF4-FFF2-40B4-BE49-F238E27FC236}">
                <a16:creationId xmlns:a16="http://schemas.microsoft.com/office/drawing/2014/main" id="{2E160B13-5095-ADB2-D117-AD20E55748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90703" y="1534885"/>
            <a:ext cx="3363843" cy="3363843"/>
          </a:xfrm>
          <a:prstGeom prst="rect">
            <a:avLst/>
          </a:prstGeom>
        </p:spPr>
      </p:pic>
    </p:spTree>
    <p:extLst>
      <p:ext uri="{BB962C8B-B14F-4D97-AF65-F5344CB8AC3E}">
        <p14:creationId xmlns:p14="http://schemas.microsoft.com/office/powerpoint/2010/main" val="3903463886"/>
      </p:ext>
    </p:extLst>
  </p:cSld>
  <p:clrMapOvr>
    <a:masterClrMapping/>
  </p:clrMapOvr>
</p:sld>
</file>

<file path=ppt/theme/theme1.xml><?xml version="1.0" encoding="utf-8"?>
<a:theme xmlns:a="http://schemas.openxmlformats.org/drawingml/2006/main" name="Ravi Powerpoint Template">
  <a:themeElements>
    <a:clrScheme name="Crypto Dark">
      <a:dk1>
        <a:srgbClr val="FEFFFE"/>
      </a:dk1>
      <a:lt1>
        <a:srgbClr val="001847"/>
      </a:lt1>
      <a:dk2>
        <a:srgbClr val="FEFFFE"/>
      </a:dk2>
      <a:lt2>
        <a:srgbClr val="001847"/>
      </a:lt2>
      <a:accent1>
        <a:srgbClr val="2574FB"/>
      </a:accent1>
      <a:accent2>
        <a:srgbClr val="6A11CA"/>
      </a:accent2>
      <a:accent3>
        <a:srgbClr val="2574FB"/>
      </a:accent3>
      <a:accent4>
        <a:srgbClr val="1162E8"/>
      </a:accent4>
      <a:accent5>
        <a:srgbClr val="0A55D3"/>
      </a:accent5>
      <a:accent6>
        <a:srgbClr val="074CC1"/>
      </a:accent6>
      <a:hlink>
        <a:srgbClr val="5352F5"/>
      </a:hlink>
      <a:folHlink>
        <a:srgbClr val="BFBFBF"/>
      </a:folHlink>
    </a:clrScheme>
    <a:fontScheme name="Montserrat_OpenSans">
      <a:majorFont>
        <a:latin typeface="Montserrat-Bold"/>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amp;D-Powerpoint Template_16x9" id="{D6003E70-2833-4847-828A-A182BBF6C8FF}" vid="{85D7DE89-D8E2-D743-952C-ED1FA0F184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B&amp;D-Powerpoint Template_16x9</Template>
  <TotalTime>1718</TotalTime>
  <Words>902</Words>
  <Application>Microsoft Macintosh PowerPoint</Application>
  <PresentationFormat>Widescreen</PresentationFormat>
  <Paragraphs>112</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Montserrat-Bold</vt:lpstr>
      <vt:lpstr>Open Sans</vt:lpstr>
      <vt:lpstr>Open Sans SemiBold</vt:lpstr>
      <vt:lpstr>Ravi Powerpoint Template</vt:lpstr>
      <vt:lpstr>PowerPoint Presentation</vt:lpstr>
      <vt:lpstr>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Yassine ZIDANE</cp:lastModifiedBy>
  <cp:revision>164</cp:revision>
  <cp:lastPrinted>2017-06-12T04:25:23Z</cp:lastPrinted>
  <dcterms:created xsi:type="dcterms:W3CDTF">2017-06-04T03:43:17Z</dcterms:created>
  <dcterms:modified xsi:type="dcterms:W3CDTF">2022-07-07T08:16:23Z</dcterms:modified>
</cp:coreProperties>
</file>