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4" r:id="rId6"/>
    <p:sldId id="265" r:id="rId7"/>
    <p:sldId id="261" r:id="rId8"/>
    <p:sldId id="262" r:id="rId9"/>
    <p:sldId id="269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F90D32-C69D-4889-85EB-113C27C25333}">
          <p14:sldIdLst>
            <p14:sldId id="256"/>
            <p14:sldId id="257"/>
            <p14:sldId id="258"/>
            <p14:sldId id="268"/>
            <p14:sldId id="264"/>
            <p14:sldId id="265"/>
            <p14:sldId id="261"/>
            <p14:sldId id="262"/>
            <p14:sldId id="269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155C-B53E-4F19-854B-B902CC57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72A65-E57D-47C0-A3E0-80243A98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9F43-C209-4C00-A1C7-58EA330D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3EEE-3521-4E58-B71E-D7446097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EEE8-2384-4874-B4AE-AADEA660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8DE2-05EE-4002-97B5-F808E736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A8AB2-6A41-4442-B0A4-FEFC60DE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E513-0362-476E-B2A1-5AD32CA1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1782-310A-4E55-BF32-9D3470A2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102D-22DB-485C-99EC-CB702298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0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69EF8-1D5C-4079-86F9-93CAE5D97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C1A42-9D2C-4076-AC32-913984A8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A5197-C7E9-455F-894B-5B08A840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C383-DF30-41BB-8FAA-9EC281E2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5FA7-403E-414D-8E00-A78F968B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1BC6-50AA-40BE-B83B-C5218809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9F6C-E1FF-44ED-86C7-49C6A62D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3003-AFE7-424B-A188-E360039F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9702-2AA4-401F-A364-7B50D3D2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6540-3794-4AC3-A024-03F75D2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B5AC-A68A-49D5-9C41-3A11A0C8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92C7A-5DBD-403A-BEA9-D0307401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5F0B-C781-486E-94B9-E31C91B2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6B8B-230E-4B39-9C40-7DFF5A07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4C6-8E39-4FB0-970D-92D2A190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B69E-A265-4A25-A317-57C4DD7A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04C-DF41-4D74-911E-AE29A9817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A83E8-CE0E-442C-8D22-6448F0E26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FE950-49A2-401C-84DE-28AC355A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C7472-7C2B-4D9E-9C87-15CCA2CF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19480-3747-439E-8F2D-07D3C646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0FCC-B953-40BF-A464-1DF4BA91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9DDE-932B-45FD-9C0F-415EB799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AE3E-39D9-4009-9CF7-A204375B6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E0064-D00D-403B-BEB2-36F3CEBAA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119DB-DCD4-4340-9175-3D0DE0607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4093-2B32-4E81-919C-7BEC903D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F0A5C-EFEB-4663-B00E-2384D8D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7A39A-E0F0-4E52-93DD-C1545EC0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1D1F-621C-4D62-BD0D-FF96EE2E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11AE2-FFEB-4871-8376-1667A3AC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C460-A2EE-4726-8BAF-22C7EC3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B7381-25EB-4795-8238-337DDC07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F46A7-5F5F-4F74-B3A1-7AF49D65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55D3A-2441-4BB1-8E0F-CEBBA696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5C8A2-4BC3-49CD-B335-0BB9A541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A75-B5CA-4F3C-B9A9-51879F61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42CE-BA5B-4F8B-8184-52CED576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B521F-022D-4860-A6A5-47686D52C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43872-9DA7-4C0C-A89B-94B6F2F9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47EE-BEBD-4E82-87B0-1FD4E655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7421A-3D4A-4E45-887C-0E3F805D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550A-4AD0-4EA5-BCDB-7BC1EAC9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37DEA-16B8-48AA-975D-1ECEA2A4B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26FB2-D5F1-498F-8DB7-31B60EA2D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EE28-32A5-427E-9CD3-7EE5CED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E6022-6E4F-4744-B7CC-72A29AFA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017A1-6A6D-4549-B70C-1924A6D9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78368-E1F2-4B32-8DD5-6835EE6A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B83D5-210E-4D0A-B0BD-04273167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4FD7-20B3-447D-81FA-39324CD55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92571-5F02-44AA-B55E-75B0191E7058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61BD-3221-4664-AFBB-BF1CB1B68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BEE50-271E-4B04-9D65-2D21F1451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5B2C-AAE1-41C6-B951-47D93061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2E0-23D0-4A01-BF75-CDEE707DB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98" y="407772"/>
            <a:ext cx="11013990" cy="2895601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метода трассировки сфер для визуализации сложных трехмерных объектов</a:t>
            </a:r>
            <a:r>
              <a:rPr lang="en-US" dirty="0"/>
              <a:t> </a:t>
            </a:r>
            <a:r>
              <a:rPr lang="ru-RU" dirty="0"/>
              <a:t>в реальном времени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886D4-F593-4FB5-9F6E-C71CFE98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8011" y="6162955"/>
            <a:ext cx="3064476" cy="574546"/>
          </a:xfrm>
        </p:spPr>
        <p:txBody>
          <a:bodyPr/>
          <a:lstStyle/>
          <a:p>
            <a:pPr algn="r"/>
            <a:r>
              <a:rPr lang="ru-RU" dirty="0"/>
              <a:t>Уросовой Софьи 11-1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424C4-2261-4053-8801-143922D31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-871" r="13834" b="3483"/>
          <a:stretch/>
        </p:blipFill>
        <p:spPr>
          <a:xfrm>
            <a:off x="1617548" y="3531802"/>
            <a:ext cx="3245199" cy="2220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75042-CA18-4E88-B7C7-0895424F1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828" y="3554628"/>
            <a:ext cx="4148941" cy="21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BA7D62-76D2-478F-8DCF-CBFF27063F0B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E4DB-061D-481A-BD76-2C34A3F078C3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36DD8-B728-49A1-BD88-0D0D174874C0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1C372-4299-4AE3-BD50-C60ABC80333B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69FBD8-B0BE-4BD1-8987-63901B50B77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4C82-CB90-4B63-BC6C-291897817A2B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1EF79-E3D6-409D-85D0-4C5CB8F918FA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47BEFD-B366-4707-8C5A-6EAC2CA13865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7D8BB-7B23-40F1-9CA9-002782016F51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DDAF59-CFA3-47A7-8C27-BC884E92C7D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4A8633-0927-48F9-942B-1D30349281E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7AD116-4940-4DCA-9501-21BD0D16A30F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572E9B-732E-43BC-AE43-581C1D007C6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01C49E6-D4A1-4DE0-AA26-7308CD0F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14" y="1625147"/>
            <a:ext cx="5931468" cy="31418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36CD9A-F825-48EE-A98A-E3420BB7F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1" t="24570" r="14477" b="5134"/>
          <a:stretch/>
        </p:blipFill>
        <p:spPr>
          <a:xfrm>
            <a:off x="286979" y="1625147"/>
            <a:ext cx="5703989" cy="31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1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BA7D62-76D2-478F-8DCF-CBFF27063F0B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E4DB-061D-481A-BD76-2C34A3F078C3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36DD8-B728-49A1-BD88-0D0D174874C0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1C372-4299-4AE3-BD50-C60ABC80333B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69FBD8-B0BE-4BD1-8987-63901B50B77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4C82-CB90-4B63-BC6C-291897817A2B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1EF79-E3D6-409D-85D0-4C5CB8F918FA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47BEFD-B366-4707-8C5A-6EAC2CA13865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7D8BB-7B23-40F1-9CA9-002782016F51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DDAF59-CFA3-47A7-8C27-BC884E92C7D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4A8633-0927-48F9-942B-1D30349281E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7AD116-4940-4DCA-9501-21BD0D16A30F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572E9B-732E-43BC-AE43-581C1D007C6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7FAC0F30-E3EA-2E49-9D9C-E45CCA0E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Реализовано 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E41B17-951B-0B48-A9FC-E2DC123E2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73" y="1825625"/>
            <a:ext cx="8756821" cy="2861697"/>
          </a:xfrm>
        </p:spPr>
        <p:txBody>
          <a:bodyPr/>
          <a:lstStyle/>
          <a:p>
            <a:r>
              <a:rPr lang="ru-RU" dirty="0"/>
              <a:t>Задание объектов с помощью </a:t>
            </a:r>
            <a:r>
              <a:rPr lang="en-US" dirty="0"/>
              <a:t>SDF</a:t>
            </a:r>
          </a:p>
          <a:p>
            <a:r>
              <a:rPr lang="ru-RU" dirty="0" err="1"/>
              <a:t>Отрисовка</a:t>
            </a:r>
            <a:r>
              <a:rPr lang="ru-RU" dirty="0"/>
              <a:t> объектов на шейдерах</a:t>
            </a:r>
          </a:p>
          <a:p>
            <a:r>
              <a:rPr lang="ru-RU" dirty="0"/>
              <a:t>Источники света</a:t>
            </a:r>
          </a:p>
          <a:p>
            <a:r>
              <a:rPr lang="ru-RU" dirty="0"/>
              <a:t>Тени</a:t>
            </a:r>
          </a:p>
          <a:p>
            <a:r>
              <a:rPr lang="ru-RU" dirty="0"/>
              <a:t>Упрощенное задание сцен</a:t>
            </a:r>
          </a:p>
          <a:p>
            <a:endParaRPr lang="ru-RU" dirty="0"/>
          </a:p>
          <a:p>
            <a:endParaRPr lang="ru-RU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7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4DAF-A88B-4902-AD3D-4C7935C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Задачи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09B-091E-4F9C-85FA-80F124E0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73" y="1825625"/>
            <a:ext cx="8756821" cy="2187617"/>
          </a:xfrm>
        </p:spPr>
        <p:txBody>
          <a:bodyPr/>
          <a:lstStyle/>
          <a:p>
            <a:r>
              <a:rPr lang="ru-RU" dirty="0"/>
              <a:t>Ускоренная отрисовка объектов за счет использования подпрограмм на видеокарте ( шейдеров )</a:t>
            </a:r>
          </a:p>
          <a:p>
            <a:r>
              <a:rPr lang="ru-RU" dirty="0"/>
              <a:t>Возможность создания сложных объектов из более простых с помощью их комбинирования ( вычитания, объединения, пересечения, сглаживания )</a:t>
            </a:r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15617F-A61A-4AE9-9C27-F2D56C245BB3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C3E5F3-25B4-4B3A-8AC6-B5CCE9E3DD50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345EC7-76F4-41D5-9655-F745B2CA7C36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DE5687-4B34-48DE-A54F-ADAD0D615E9F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F0463-02C6-45D1-8991-D7F37A97864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4ADF34-6479-4BAE-8716-2FC8BEAC8C52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4EA62E-54CB-45C5-90DA-2BC30FC8CB09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29400F-3810-4054-8579-7BA25EA2FDFC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B26F147-9246-403B-83CF-DADB553509F4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3947ED5-4928-4FB5-B1DD-3EBDAA6392C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F78B12-83BE-453E-B17B-E2830AB01A9F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EBEE8CC-D5F7-4E09-8A93-82C79F2AAB19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F745C3-8B69-4A50-B29D-CC30862252E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89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4DAF-A88B-4902-AD3D-4C7935C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Средства осуществления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09B-091E-4F9C-85FA-80F124E0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73" y="1825625"/>
            <a:ext cx="8756821" cy="2861697"/>
          </a:xfrm>
        </p:spPr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– c/</a:t>
            </a:r>
            <a:r>
              <a:rPr lang="en-US" dirty="0" err="1"/>
              <a:t>c++</a:t>
            </a:r>
            <a:endParaRPr lang="en-US" dirty="0"/>
          </a:p>
          <a:p>
            <a:r>
              <a:rPr lang="ru-RU" dirty="0"/>
              <a:t>Библиотека под </a:t>
            </a:r>
            <a:r>
              <a:rPr lang="en-US" dirty="0"/>
              <a:t>Windows OS – </a:t>
            </a:r>
            <a:r>
              <a:rPr lang="en-US" dirty="0" err="1"/>
              <a:t>WinAPI</a:t>
            </a:r>
            <a:r>
              <a:rPr lang="en-US" dirty="0"/>
              <a:t> </a:t>
            </a:r>
          </a:p>
          <a:p>
            <a:r>
              <a:rPr lang="ru-RU" dirty="0"/>
              <a:t>Графическая библиотека </a:t>
            </a:r>
            <a:r>
              <a:rPr lang="en-US" dirty="0"/>
              <a:t>– OpenGL</a:t>
            </a:r>
            <a:endParaRPr lang="ru-RU" dirty="0"/>
          </a:p>
          <a:p>
            <a:r>
              <a:rPr lang="ru-RU" dirty="0"/>
              <a:t>Язык шейдеров – </a:t>
            </a:r>
            <a:r>
              <a:rPr lang="en-US" dirty="0"/>
              <a:t>GLSL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BA7D62-76D2-478F-8DCF-CBFF27063F0B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E4DB-061D-481A-BD76-2C34A3F078C3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36DD8-B728-49A1-BD88-0D0D174874C0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1C372-4299-4AE3-BD50-C60ABC80333B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69FBD8-B0BE-4BD1-8987-63901B50B77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4C82-CB90-4B63-BC6C-291897817A2B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1EF79-E3D6-409D-85D0-4C5CB8F918FA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47BEFD-B366-4707-8C5A-6EAC2CA13865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7D8BB-7B23-40F1-9CA9-002782016F51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DDAF59-CFA3-47A7-8C27-BC884E92C7D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4A8633-0927-48F9-942B-1D30349281E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7AD116-4940-4DCA-9501-21BD0D16A30F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572E9B-732E-43BC-AE43-581C1D007C6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94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4DAF-A88B-4902-AD3D-4C7935C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Алогоритм рисования объектов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09B-091E-4F9C-85FA-80F124E0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73" y="1825625"/>
            <a:ext cx="8756821" cy="1904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Ray marching and Signed Distance Functions</a:t>
            </a:r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BA7D62-76D2-478F-8DCF-CBFF27063F0B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E4DB-061D-481A-BD76-2C34A3F078C3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36DD8-B728-49A1-BD88-0D0D174874C0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1C372-4299-4AE3-BD50-C60ABC80333B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69FBD8-B0BE-4BD1-8987-63901B50B77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4C82-CB90-4B63-BC6C-291897817A2B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1EF79-E3D6-409D-85D0-4C5CB8F918FA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47BEFD-B366-4707-8C5A-6EAC2CA13865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7D8BB-7B23-40F1-9CA9-002782016F51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DDAF59-CFA3-47A7-8C27-BC884E92C7D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4A8633-0927-48F9-942B-1D30349281E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7AD116-4940-4DCA-9501-21BD0D16A30F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572E9B-732E-43BC-AE43-581C1D007C6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A4D4B4A-9969-C148-8615-5EDC705E63FE}"/>
              </a:ext>
            </a:extLst>
          </p:cNvPr>
          <p:cNvSpPr txBox="1">
            <a:spLocks/>
          </p:cNvSpPr>
          <p:nvPr/>
        </p:nvSpPr>
        <p:spPr>
          <a:xfrm>
            <a:off x="1245974" y="2703501"/>
            <a:ext cx="4337704" cy="2187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Поиск ближайшей плоскости от точки обзора</a:t>
            </a:r>
            <a:r>
              <a:rPr lang="en-US" dirty="0"/>
              <a:t> </a:t>
            </a:r>
            <a:r>
              <a:rPr lang="ru-RU" dirty="0"/>
              <a:t>до тех пор луч камеры не</a:t>
            </a:r>
            <a:r>
              <a:rPr lang="en-US" dirty="0"/>
              <a:t> </a:t>
            </a:r>
            <a:r>
              <a:rPr lang="ru-RU" dirty="0"/>
              <a:t>упрется в плоскость </a:t>
            </a:r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408175-87F5-C74C-A898-7C2A765C5D65}"/>
              </a:ext>
            </a:extLst>
          </p:cNvPr>
          <p:cNvGrpSpPr/>
          <p:nvPr/>
        </p:nvGrpSpPr>
        <p:grpSpPr>
          <a:xfrm>
            <a:off x="6676766" y="2511779"/>
            <a:ext cx="3810000" cy="2797168"/>
            <a:chOff x="5964193" y="2567018"/>
            <a:chExt cx="3810000" cy="279716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3E6C5D-C583-46C1-BA9F-9280CC10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93" y="2567018"/>
              <a:ext cx="3810000" cy="2324100"/>
            </a:xfrm>
            <a:prstGeom prst="rect">
              <a:avLst/>
            </a:prstGeom>
          </p:spPr>
        </p:pic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BEAD74C8-9DC5-EC45-AA99-AA3AF328CCF7}"/>
                </a:ext>
              </a:extLst>
            </p:cNvPr>
            <p:cNvSpPr txBox="1">
              <a:spLocks/>
            </p:cNvSpPr>
            <p:nvPr/>
          </p:nvSpPr>
          <p:spPr>
            <a:xfrm>
              <a:off x="6997363" y="4990504"/>
              <a:ext cx="1743660" cy="3736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GPU Gems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4DAF-A88B-4902-AD3D-4C7935C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Алогоритм рисования объектов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09B-091E-4F9C-85FA-80F124E0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73" y="1582431"/>
            <a:ext cx="8756821" cy="1904989"/>
          </a:xfrm>
        </p:spPr>
        <p:txBody>
          <a:bodyPr>
            <a:normAutofit/>
          </a:bodyPr>
          <a:lstStyle/>
          <a:p>
            <a:r>
              <a:rPr lang="ru-RU" dirty="0"/>
              <a:t>Примеры простых объектов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BA7D62-76D2-478F-8DCF-CBFF27063F0B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E4DB-061D-481A-BD76-2C34A3F078C3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36DD8-B728-49A1-BD88-0D0D174874C0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1C372-4299-4AE3-BD50-C60ABC80333B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69FBD8-B0BE-4BD1-8987-63901B50B77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4C82-CB90-4B63-BC6C-291897817A2B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1EF79-E3D6-409D-85D0-4C5CB8F918FA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47BEFD-B366-4707-8C5A-6EAC2CA13865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7D8BB-7B23-40F1-9CA9-002782016F51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DDAF59-CFA3-47A7-8C27-BC884E92C7D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4A8633-0927-48F9-942B-1D30349281E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7AD116-4940-4DCA-9501-21BD0D16A30F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572E9B-732E-43BC-AE43-581C1D007C6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10915E1-F7DD-4D1C-829E-EADAB1A3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72" y="2194501"/>
            <a:ext cx="3151947" cy="27860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24B6A5-617D-4C48-84DE-F5622075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976" y="2174949"/>
            <a:ext cx="3151947" cy="28067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B84379-DD90-4644-BB2B-2347624BB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104" y="2190471"/>
            <a:ext cx="3151947" cy="2790126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3EC41F9-8EDB-A241-8D2D-507B690B5D9C}"/>
              </a:ext>
            </a:extLst>
          </p:cNvPr>
          <p:cNvSpPr txBox="1">
            <a:spLocks/>
          </p:cNvSpPr>
          <p:nvPr/>
        </p:nvSpPr>
        <p:spPr>
          <a:xfrm>
            <a:off x="1799290" y="5000088"/>
            <a:ext cx="1743660" cy="37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/>
              <a:t>сфера</a:t>
            </a:r>
            <a:endParaRPr lang="en-US" sz="16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3E5DEB8-4392-B046-BBEC-5755B227D82B}"/>
              </a:ext>
            </a:extLst>
          </p:cNvPr>
          <p:cNvSpPr txBox="1">
            <a:spLocks/>
          </p:cNvSpPr>
          <p:nvPr/>
        </p:nvSpPr>
        <p:spPr>
          <a:xfrm>
            <a:off x="5224170" y="5035422"/>
            <a:ext cx="1743660" cy="37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/>
              <a:t>тор 88</a:t>
            </a:r>
            <a:endParaRPr lang="en-US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60088-1BF3-C748-B9C6-769406D92F69}"/>
              </a:ext>
            </a:extLst>
          </p:cNvPr>
          <p:cNvSpPr txBox="1">
            <a:spLocks/>
          </p:cNvSpPr>
          <p:nvPr/>
        </p:nvSpPr>
        <p:spPr>
          <a:xfrm>
            <a:off x="8780247" y="4980597"/>
            <a:ext cx="1743660" cy="37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/>
              <a:t>тор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888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4DAF-A88B-4902-AD3D-4C7935C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Атрибуты сцены и объектов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09B-091E-4F9C-85FA-80F124E0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973" y="2476505"/>
            <a:ext cx="3754395" cy="1904989"/>
          </a:xfrm>
        </p:spPr>
        <p:txBody>
          <a:bodyPr>
            <a:normAutofit fontScale="92500"/>
          </a:bodyPr>
          <a:lstStyle/>
          <a:p>
            <a:r>
              <a:rPr lang="ru-RU" dirty="0"/>
              <a:t>Создание материалов и источников светы для более реалистичного изображения объектов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BA7D62-76D2-478F-8DCF-CBFF27063F0B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E4DB-061D-481A-BD76-2C34A3F078C3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36DD8-B728-49A1-BD88-0D0D174874C0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1C372-4299-4AE3-BD50-C60ABC80333B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69FBD8-B0BE-4BD1-8987-63901B50B77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4C82-CB90-4B63-BC6C-291897817A2B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1EF79-E3D6-409D-85D0-4C5CB8F918FA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47BEFD-B366-4707-8C5A-6EAC2CA13865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7D8BB-7B23-40F1-9CA9-002782016F51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DDAF59-CFA3-47A7-8C27-BC884E92C7D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4A8633-0927-48F9-942B-1D30349281E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7AD116-4940-4DCA-9501-21BD0D16A30F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572E9B-732E-43BC-AE43-581C1D007C6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64F93D1-408A-4881-8B91-EA3BF3FE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31" y="1690688"/>
            <a:ext cx="6447537" cy="34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4DAF-A88B-4902-AD3D-4C7935C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Доступность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09B-091E-4F9C-85FA-80F124E0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73" y="1825625"/>
            <a:ext cx="8756821" cy="2861697"/>
          </a:xfrm>
        </p:spPr>
        <p:txBody>
          <a:bodyPr/>
          <a:lstStyle/>
          <a:p>
            <a:r>
              <a:rPr lang="ru-RU" dirty="0"/>
              <a:t>Сложность задания сцен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/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BA7D62-76D2-478F-8DCF-CBFF27063F0B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E4DB-061D-481A-BD76-2C34A3F078C3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36DD8-B728-49A1-BD88-0D0D174874C0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1C372-4299-4AE3-BD50-C60ABC80333B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69FBD8-B0BE-4BD1-8987-63901B50B77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4C82-CB90-4B63-BC6C-291897817A2B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1EF79-E3D6-409D-85D0-4C5CB8F918FA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47BEFD-B366-4707-8C5A-6EAC2CA13865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7D8BB-7B23-40F1-9CA9-002782016F51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DDAF59-CFA3-47A7-8C27-BC884E92C7D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4A8633-0927-48F9-942B-1D30349281E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7AD116-4940-4DCA-9501-21BD0D16A30F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572E9B-732E-43BC-AE43-581C1D007C6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45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4DAF-A88B-4902-AD3D-4C7935C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Решения проблем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09B-091E-4F9C-85FA-80F124E0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73" y="1825625"/>
            <a:ext cx="8756821" cy="2861697"/>
          </a:xfrm>
        </p:spPr>
        <p:txBody>
          <a:bodyPr/>
          <a:lstStyle/>
          <a:p>
            <a:r>
              <a:rPr lang="ru-RU" dirty="0"/>
              <a:t>Написание собственного скрипта</a:t>
            </a:r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BA7D62-76D2-478F-8DCF-CBFF27063F0B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E4DB-061D-481A-BD76-2C34A3F078C3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36DD8-B728-49A1-BD88-0D0D174874C0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1C372-4299-4AE3-BD50-C60ABC80333B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69FBD8-B0BE-4BD1-8987-63901B50B77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4C82-CB90-4B63-BC6C-291897817A2B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1EF79-E3D6-409D-85D0-4C5CB8F918FA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47BEFD-B366-4707-8C5A-6EAC2CA13865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7D8BB-7B23-40F1-9CA9-002782016F51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DDAF59-CFA3-47A7-8C27-BC884E92C7D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4A8633-0927-48F9-942B-1D30349281E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7AD116-4940-4DCA-9501-21BD0D16A30F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572E9B-732E-43BC-AE43-581C1D007C6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77982C7-65E9-44C5-BD1F-436E7FF5551D}"/>
              </a:ext>
            </a:extLst>
          </p:cNvPr>
          <p:cNvSpPr txBox="1"/>
          <p:nvPr/>
        </p:nvSpPr>
        <p:spPr>
          <a:xfrm>
            <a:off x="1684637" y="2346858"/>
            <a:ext cx="8946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@i10(#opU#sph(1, vec3(sin(</a:t>
            </a:r>
            <a:r>
              <a:rPr lang="en-US" dirty="0" err="1"/>
              <a:t>i</a:t>
            </a:r>
            <a:r>
              <a:rPr lang="en-US" dirty="0"/>
              <a:t> * radians(360/10)) * 5, 10, cos(</a:t>
            </a:r>
            <a:r>
              <a:rPr lang="en-US" dirty="0" err="1"/>
              <a:t>i</a:t>
            </a:r>
            <a:r>
              <a:rPr lang="en-US" dirty="0"/>
              <a:t> * radians(360/10))* 5))#7)</a:t>
            </a:r>
          </a:p>
          <a:p>
            <a:r>
              <a:rPr lang="en-US" dirty="0"/>
              <a:t>@i8(#opU#sph(0.5, vec3(sin(time + 2 * 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i</a:t>
            </a:r>
            <a:r>
              <a:rPr lang="en-US" dirty="0"/>
              <a:t>, cos(time + 3 * </a:t>
            </a:r>
            <a:r>
              <a:rPr lang="en-US" dirty="0" err="1"/>
              <a:t>i</a:t>
            </a:r>
            <a:r>
              <a:rPr lang="en-US" dirty="0"/>
              <a:t>)))#7)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A96A90-293E-4AF6-9B2F-3F0754A9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3841282" y="3132228"/>
            <a:ext cx="4299371" cy="22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4DAF-A88B-4902-AD3D-4C7935C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скрипта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09B-091E-4F9C-85FA-80F124E0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973" y="1825625"/>
            <a:ext cx="9700053" cy="34589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@in</a:t>
            </a:r>
            <a:r>
              <a:rPr lang="ru-RU" dirty="0"/>
              <a:t>(…)</a:t>
            </a:r>
            <a:r>
              <a:rPr lang="en-US" dirty="0"/>
              <a:t> – </a:t>
            </a:r>
            <a:r>
              <a:rPr lang="ru-RU" dirty="0"/>
              <a:t>аналог </a:t>
            </a:r>
            <a:r>
              <a:rPr lang="en-US" dirty="0"/>
              <a:t>for </a:t>
            </a:r>
            <a:r>
              <a:rPr lang="ru-RU" dirty="0"/>
              <a:t>для </a:t>
            </a:r>
            <a:r>
              <a:rPr lang="en-US" dirty="0"/>
              <a:t>n-</a:t>
            </a:r>
            <a:r>
              <a:rPr lang="ru-RU" dirty="0"/>
              <a:t>ого числа посторений по </a:t>
            </a:r>
            <a:r>
              <a:rPr lang="en-US" dirty="0" err="1"/>
              <a:t>i</a:t>
            </a:r>
            <a:r>
              <a:rPr lang="ru-RU" dirty="0"/>
              <a:t> переменной </a:t>
            </a:r>
          </a:p>
          <a:p>
            <a:pPr marL="0" indent="0">
              <a:buNone/>
            </a:pPr>
            <a:r>
              <a:rPr lang="en-US" dirty="0"/>
              <a:t># - </a:t>
            </a:r>
            <a:r>
              <a:rPr lang="ru-RU" dirty="0"/>
              <a:t>разделение функций для одго объекта</a:t>
            </a:r>
          </a:p>
          <a:p>
            <a:pPr marL="0" indent="0">
              <a:buNone/>
            </a:pPr>
            <a:r>
              <a:rPr lang="en-US" dirty="0" err="1"/>
              <a:t>opU</a:t>
            </a:r>
            <a:r>
              <a:rPr lang="en-US" dirty="0"/>
              <a:t> – </a:t>
            </a:r>
            <a:r>
              <a:rPr lang="ru-RU" dirty="0"/>
              <a:t>функция обединения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opS</a:t>
            </a:r>
            <a:r>
              <a:rPr lang="ru-RU" dirty="0"/>
              <a:t> – вычитания </a:t>
            </a:r>
          </a:p>
          <a:p>
            <a:pPr marL="0" indent="0">
              <a:buNone/>
            </a:pPr>
            <a:r>
              <a:rPr lang="en-US" dirty="0" err="1"/>
              <a:t>opI</a:t>
            </a:r>
            <a:r>
              <a:rPr lang="en-US" dirty="0"/>
              <a:t> – </a:t>
            </a:r>
            <a:r>
              <a:rPr lang="ru-RU" dirty="0"/>
              <a:t>пересечение </a:t>
            </a:r>
          </a:p>
          <a:p>
            <a:pPr marL="0" indent="0">
              <a:buNone/>
            </a:pPr>
            <a:r>
              <a:rPr lang="en-US" dirty="0" err="1"/>
              <a:t>opUs</a:t>
            </a:r>
            <a:r>
              <a:rPr lang="en-US" dirty="0"/>
              <a:t> – </a:t>
            </a:r>
            <a:r>
              <a:rPr lang="ru-RU" dirty="0"/>
              <a:t>обединение объектов с созданием мягкой границей</a:t>
            </a:r>
          </a:p>
          <a:p>
            <a:pPr marL="0" indent="0">
              <a:buNone/>
            </a:pPr>
            <a:r>
              <a:rPr lang="en-US" dirty="0"/>
              <a:t>‘ –</a:t>
            </a:r>
            <a:r>
              <a:rPr lang="ru-RU" dirty="0"/>
              <a:t> комментарий </a:t>
            </a:r>
            <a:r>
              <a:rPr lang="en-US" dirty="0"/>
              <a:t>( </a:t>
            </a:r>
            <a:r>
              <a:rPr lang="ru-RU" dirty="0"/>
              <a:t>так же работает </a:t>
            </a:r>
            <a:r>
              <a:rPr lang="en-US" dirty="0"/>
              <a:t>// )</a:t>
            </a:r>
          </a:p>
          <a:p>
            <a:pPr marL="0" indent="0">
              <a:buNone/>
            </a:pPr>
            <a:r>
              <a:rPr lang="en-US" dirty="0"/>
              <a:t>!</a:t>
            </a:r>
            <a:r>
              <a:rPr lang="ru-RU" dirty="0"/>
              <a:t> ... ! – вставка строчки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BA7D62-76D2-478F-8DCF-CBFF27063F0B}"/>
              </a:ext>
            </a:extLst>
          </p:cNvPr>
          <p:cNvGrpSpPr/>
          <p:nvPr/>
        </p:nvGrpSpPr>
        <p:grpSpPr>
          <a:xfrm>
            <a:off x="1245973" y="5560538"/>
            <a:ext cx="9700053" cy="551937"/>
            <a:chOff x="1245973" y="5560538"/>
            <a:chExt cx="9700053" cy="551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E4DB-061D-481A-BD76-2C34A3F078C3}"/>
                </a:ext>
              </a:extLst>
            </p:cNvPr>
            <p:cNvGrpSpPr/>
            <p:nvPr/>
          </p:nvGrpSpPr>
          <p:grpSpPr>
            <a:xfrm>
              <a:off x="1245973" y="5560538"/>
              <a:ext cx="9700053" cy="551937"/>
              <a:chOff x="1326292" y="5568776"/>
              <a:chExt cx="9700053" cy="551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136DD8-B728-49A1-BD88-0D0D174874C0}"/>
                  </a:ext>
                </a:extLst>
              </p:cNvPr>
              <p:cNvSpPr/>
              <p:nvPr/>
            </p:nvSpPr>
            <p:spPr>
              <a:xfrm>
                <a:off x="1326292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Цели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1C372-4299-4AE3-BD50-C60ABC80333B}"/>
                  </a:ext>
                </a:extLst>
              </p:cNvPr>
              <p:cNvSpPr/>
              <p:nvPr/>
            </p:nvSpPr>
            <p:spPr>
              <a:xfrm>
                <a:off x="2994454" y="5568776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Средства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F69FBD8-B0BE-4BD1-8987-63901B50B773}"/>
                  </a:ext>
                </a:extLst>
              </p:cNvPr>
              <p:cNvSpPr/>
              <p:nvPr/>
            </p:nvSpPr>
            <p:spPr>
              <a:xfrm>
                <a:off x="4646140" y="5568778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Реализация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54C82-CB90-4B63-BC6C-291897817A2B}"/>
                  </a:ext>
                </a:extLst>
              </p:cNvPr>
              <p:cNvSpPr/>
              <p:nvPr/>
            </p:nvSpPr>
            <p:spPr>
              <a:xfrm>
                <a:off x="6297826" y="5568777"/>
                <a:ext cx="1425147" cy="5519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Проблемы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1EF79-E3D6-409D-85D0-4C5CB8F918FA}"/>
                  </a:ext>
                </a:extLst>
              </p:cNvPr>
              <p:cNvSpPr/>
              <p:nvPr/>
            </p:nvSpPr>
            <p:spPr>
              <a:xfrm>
                <a:off x="7949512" y="5568776"/>
                <a:ext cx="1425147" cy="55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Решение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47BEFD-B366-4707-8C5A-6EAC2CA13865}"/>
                  </a:ext>
                </a:extLst>
              </p:cNvPr>
              <p:cNvSpPr/>
              <p:nvPr/>
            </p:nvSpPr>
            <p:spPr>
              <a:xfrm>
                <a:off x="9601198" y="5568776"/>
                <a:ext cx="1425147" cy="5519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Результат</a:t>
                </a:r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E7D8BB-7B23-40F1-9CA9-002782016F51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671120" y="5836506"/>
              <a:ext cx="243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DDAF59-CFA3-47A7-8C27-BC884E92C7D0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4339282" y="5836506"/>
              <a:ext cx="22653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4A8633-0927-48F9-942B-1D30349281EE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5990968" y="5836507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7AD116-4940-4DCA-9501-21BD0D16A30F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642654" y="5836506"/>
              <a:ext cx="2265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572E9B-732E-43BC-AE43-581C1D007C61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294340" y="5836506"/>
              <a:ext cx="22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0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331</Words>
  <Application>Microsoft Macintosh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Использование метода трассировки сфер для визуализации сложных трехмерных объектов в реальном времени</vt:lpstr>
      <vt:lpstr>Задачи проекта</vt:lpstr>
      <vt:lpstr>Средства осуществления проекта</vt:lpstr>
      <vt:lpstr>Алогоритм рисования объектов</vt:lpstr>
      <vt:lpstr>Алогоритм рисования объектов</vt:lpstr>
      <vt:lpstr>Атрибуты сцены и объектов</vt:lpstr>
      <vt:lpstr>Доступность</vt:lpstr>
      <vt:lpstr>Решения проблем</vt:lpstr>
      <vt:lpstr>Описание скрипта</vt:lpstr>
      <vt:lpstr>PowerPoint Presentation</vt:lpstr>
      <vt:lpstr>Реализовано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метода трассировки сфер ( sdf ) для визуализации сложных трехмерных объектов</dc:title>
  <dc:creator>trimesh</dc:creator>
  <cp:lastModifiedBy>Microsoft Office User</cp:lastModifiedBy>
  <cp:revision>18</cp:revision>
  <dcterms:created xsi:type="dcterms:W3CDTF">2021-04-25T14:30:38Z</dcterms:created>
  <dcterms:modified xsi:type="dcterms:W3CDTF">2021-07-18T14:32:20Z</dcterms:modified>
</cp:coreProperties>
</file>