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947B-CD03-4DED-B33E-ABF584632626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58A9-459E-41BC-A4DD-72C415BAF9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5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658A9-459E-41BC-A4DD-72C415BAF92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91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ED6C-CC67-4818-98A6-985FB5F57A8C}" type="datetimeFigureOut">
              <a:rPr lang="de-AT" smtClean="0"/>
              <a:t>20.09.2018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B4B8-C8ED-472C-AE6E-2E161A68996C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59814"/>
              </p:ext>
            </p:extLst>
          </p:nvPr>
        </p:nvGraphicFramePr>
        <p:xfrm>
          <a:off x="395536" y="681670"/>
          <a:ext cx="8352928" cy="549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rbeitsblatt" r:id="rId4" imgW="9353470" imgH="6153102" progId="Excel.Sheet.12">
                  <p:embed/>
                </p:oleObj>
              </mc:Choice>
              <mc:Fallback>
                <p:oleObj name="Arbeitsblatt" r:id="rId4" imgW="9353470" imgH="61531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681670"/>
                        <a:ext cx="8352928" cy="5494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846079" y="188640"/>
            <a:ext cx="3451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Amateurfunkbänder Österreich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2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Larissa-Design</vt:lpstr>
      <vt:lpstr>Arbeitsblatt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Amateurfunkplan Österreich</dc:title>
  <dc:creator>Manfred Mauler</dc:creator>
  <cp:lastModifiedBy>Mauler Manfred</cp:lastModifiedBy>
  <cp:revision>3</cp:revision>
  <dcterms:created xsi:type="dcterms:W3CDTF">2012-03-05T23:40:52Z</dcterms:created>
  <dcterms:modified xsi:type="dcterms:W3CDTF">2018-09-20T16:29:34Z</dcterms:modified>
</cp:coreProperties>
</file>