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76" r:id="rId2"/>
    <p:sldId id="257" r:id="rId3"/>
    <p:sldId id="277" r:id="rId4"/>
    <p:sldId id="317" r:id="rId5"/>
    <p:sldId id="347" r:id="rId6"/>
    <p:sldId id="319" r:id="rId7"/>
    <p:sldId id="348" r:id="rId8"/>
    <p:sldId id="349" r:id="rId9"/>
    <p:sldId id="356" r:id="rId10"/>
    <p:sldId id="350" r:id="rId11"/>
    <p:sldId id="351" r:id="rId12"/>
    <p:sldId id="352" r:id="rId13"/>
    <p:sldId id="353" r:id="rId14"/>
    <p:sldId id="355" r:id="rId15"/>
    <p:sldId id="358" r:id="rId16"/>
    <p:sldId id="357" r:id="rId17"/>
    <p:sldId id="359" r:id="rId18"/>
    <p:sldId id="360" r:id="rId19"/>
    <p:sldId id="361" r:id="rId20"/>
    <p:sldId id="36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ipHbWN9KsvKWnZQMoNEEjatkx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7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8/15/21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8/15/21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CSS Preprocessors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10 </a:t>
            </a:r>
            <a:r>
              <a:rPr lang="en-US">
                <a:solidFill>
                  <a:srgbClr val="7CEBFF"/>
                </a:solidFill>
              </a:rPr>
              <a:t>– </a:t>
            </a:r>
            <a:r>
              <a:rPr lang="en-US" smtClean="0">
                <a:solidFill>
                  <a:srgbClr val="7CEBFF"/>
                </a:solidFill>
              </a:rPr>
              <a:t>DONG, Bui Huu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8BA-B0EB-E909-4A39-0BEB2216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- 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F4F6-4751-F246-EB80-471FE82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E9057-4D95-A7A5-AA4E-223570FF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45" y="2013474"/>
            <a:ext cx="3742893" cy="2831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FCDA6-93C4-84AC-7F14-30817F8F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04" y="2700174"/>
            <a:ext cx="4019550" cy="343852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442337-0910-9E21-0EC9-FE6511A591B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987638" y="3429000"/>
            <a:ext cx="2077366" cy="9904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2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95AE-1DFC-E214-0C75-551AB27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with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4947-D23C-A776-1611-D0229454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272;p25">
            <a:extLst>
              <a:ext uri="{FF2B5EF4-FFF2-40B4-BE49-F238E27FC236}">
                <a16:creationId xmlns:a16="http://schemas.microsoft.com/office/drawing/2014/main" id="{0641C185-00E6-F92E-7A5A-FF9BDD6D3E4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831274" y="2181224"/>
            <a:ext cx="10432472" cy="4468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82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3B8-4F9D-73B8-1226-1277DBA4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39F9-5E40-AAB7-D1F9-7EAEF731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Google Shape;280;p26">
            <a:extLst>
              <a:ext uri="{FF2B5EF4-FFF2-40B4-BE49-F238E27FC236}">
                <a16:creationId xmlns:a16="http://schemas.microsoft.com/office/drawing/2014/main" id="{08F13CAA-76A0-C6E7-53FD-00B4AE6377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81192" y="2181225"/>
            <a:ext cx="10859477" cy="3774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83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F0-1E66-3ABF-3C05-F153D619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1A1-B44A-49E1-2D63-8014A66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Functions: math, list, string, color, color operations, color blending etc.</a:t>
            </a:r>
          </a:p>
          <a:p>
            <a:r>
              <a:rPr lang="en-US" dirty="0"/>
              <a:t>See the documentation: https://sass-lang.com/guide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e.g., in both Less and Sass: @import “foo”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BAA4-EB84-ADB0-48CF-DB262E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2B86-A83E-86A8-6A5D-CCC7500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15: </a:t>
            </a:r>
            <a:r>
              <a:rPr lang="en-US" dirty="0" err="1"/>
              <a:t>Scss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61AD-464D-E187-2E27-2A2DCDF1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React app</a:t>
            </a:r>
          </a:p>
          <a:p>
            <a:r>
              <a:rPr lang="en-US" dirty="0"/>
              <a:t>Write </a:t>
            </a:r>
            <a:r>
              <a:rPr lang="en-US" dirty="0" err="1"/>
              <a:t>Scss</a:t>
            </a:r>
            <a:r>
              <a:rPr lang="en-US" dirty="0"/>
              <a:t> code using many of the features of </a:t>
            </a:r>
            <a:r>
              <a:rPr lang="en-US" dirty="0" err="1"/>
              <a:t>Scss</a:t>
            </a:r>
            <a:endParaRPr lang="en-US" dirty="0"/>
          </a:p>
          <a:p>
            <a:r>
              <a:rPr lang="en-US" dirty="0"/>
              <a:t>Automatically convert the </a:t>
            </a:r>
            <a:r>
              <a:rPr lang="en-US" dirty="0" err="1"/>
              <a:t>Scss</a:t>
            </a:r>
            <a:r>
              <a:rPr lang="en-US" dirty="0"/>
              <a:t> code into CSS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99DE-F638-0F61-C346-D6FAFCA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Building and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22A2-2EB7-A2CC-F88F-D682E17C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7338-40D5-10F2-8664-90EB7655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and deployment involves a  lot of repetitive tasks</a:t>
            </a:r>
          </a:p>
          <a:p>
            <a:r>
              <a:rPr lang="en-US" dirty="0"/>
              <a:t>The DRY (do not repeat yourself) principle</a:t>
            </a:r>
          </a:p>
          <a:p>
            <a:r>
              <a:rPr lang="en-US" dirty="0"/>
              <a:t>Need for build tools to automate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7F53-7177-B046-B8FD-D55FB37E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65A0-22E4-9998-89BC-7D27F43C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59B0-7039-78C6-645F-B640F9F3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Sass or Less into CSS</a:t>
            </a:r>
          </a:p>
          <a:p>
            <a:r>
              <a:rPr lang="en-US" dirty="0"/>
              <a:t>Running </a:t>
            </a:r>
            <a:r>
              <a:rPr lang="en-US" dirty="0" err="1"/>
              <a:t>Autoprefixer</a:t>
            </a:r>
            <a:r>
              <a:rPr lang="en-US" dirty="0"/>
              <a:t> to add any vendor prefixes that  are needed</a:t>
            </a:r>
          </a:p>
          <a:p>
            <a:r>
              <a:rPr lang="en-US" dirty="0"/>
              <a:t>Minification: removing unnecessary characters (white  spaces, newlines, comments) from source code  without compromising functionality</a:t>
            </a:r>
          </a:p>
          <a:p>
            <a:r>
              <a:rPr lang="en-US" dirty="0"/>
              <a:t>Concatenation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465D-E265-C597-3E34-CF11C384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EAC2-C1EB-D061-0435-0EB831AE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DC32-5360-3086-753F-C495965B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JSHint</a:t>
            </a:r>
            <a:r>
              <a:rPr lang="en-US" dirty="0"/>
              <a:t>: Checking JavaScript code for errors and  potential problems (static code analysis)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Uglification: minification + mangling (reduce local  variables to single letters)</a:t>
            </a:r>
          </a:p>
          <a:p>
            <a:r>
              <a:rPr lang="en-US" dirty="0"/>
              <a:t>Rechecking for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EC070-C758-B930-9735-310E378E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3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26E9-D35D-006C-BDDE-F8A46E1A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5B8-057D-49D5-EAB2-216E1D56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Images: optimizing files to reduce file size</a:t>
            </a:r>
          </a:p>
          <a:p>
            <a:r>
              <a:rPr lang="en-US" dirty="0"/>
              <a:t>Watch: watching for changes in files and  automatically rerunning tasks</a:t>
            </a:r>
          </a:p>
          <a:p>
            <a:r>
              <a:rPr lang="en-US" dirty="0"/>
              <a:t>Server </a:t>
            </a:r>
            <a:r>
              <a:rPr lang="en-US"/>
              <a:t>and Live reload</a:t>
            </a:r>
            <a:endParaRPr lang="en-US" dirty="0"/>
          </a:p>
          <a:p>
            <a:r>
              <a:rPr lang="en-US" dirty="0"/>
              <a:t>Testing</a:t>
            </a:r>
          </a:p>
          <a:p>
            <a:r>
              <a:rPr lang="en-US" dirty="0"/>
              <a:t>Building your site for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7748-5932-DBC9-D576-22607727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Develop CSS code using preprocessors like Less and Sass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5F0E-47F2-FF6B-30D4-EC0DE898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5C9B-88F4-0563-2E6F-B7471FF9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“scripts” property in the </a:t>
            </a:r>
            <a:r>
              <a:rPr lang="en-US" dirty="0" err="1"/>
              <a:t>package.json</a:t>
            </a:r>
            <a:r>
              <a:rPr lang="en-US" dirty="0"/>
              <a:t> file:</a:t>
            </a:r>
          </a:p>
          <a:p>
            <a:r>
              <a:rPr lang="en-US" dirty="0"/>
              <a:t>Several supported</a:t>
            </a:r>
          </a:p>
          <a:p>
            <a:r>
              <a:rPr lang="en-US" dirty="0"/>
              <a:t>“start”: run by the </a:t>
            </a:r>
            <a:r>
              <a:rPr lang="en-US" dirty="0" err="1"/>
              <a:t>npm</a:t>
            </a:r>
            <a:r>
              <a:rPr lang="en-US" dirty="0"/>
              <a:t> start command</a:t>
            </a:r>
          </a:p>
          <a:p>
            <a:r>
              <a:rPr lang="en-US" dirty="0"/>
              <a:t>Of particular interest to us is to use the ”</a:t>
            </a:r>
            <a:r>
              <a:rPr lang="en-US" dirty="0" err="1"/>
              <a:t>npm</a:t>
            </a:r>
            <a:r>
              <a:rPr lang="en-US" dirty="0"/>
              <a:t> run”  approach to run scripts</a:t>
            </a:r>
          </a:p>
          <a:p>
            <a:r>
              <a:rPr lang="en-US" dirty="0"/>
              <a:t>e.g., ”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scss</a:t>
            </a:r>
            <a:r>
              <a:rPr lang="en-US" dirty="0"/>
              <a:t>”, “</a:t>
            </a:r>
            <a:r>
              <a:rPr lang="en-US" dirty="0" err="1"/>
              <a:t>npm</a:t>
            </a:r>
            <a:r>
              <a:rPr lang="en-US" dirty="0"/>
              <a:t> run lite”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0553-47A2-2C67-9F21-D40AD182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Understand develop CSS code using preprocessors like Less and Sass</a:t>
            </a:r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3048000"/>
            <a:ext cx="3703319" cy="3273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 and Sass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great for defining styles and repeatedly applying them to various HTML elements</a:t>
            </a:r>
          </a:p>
          <a:p>
            <a:r>
              <a:rPr lang="en-US" dirty="0"/>
              <a:t>CSS is limited when it comes to features like defining variables, nesting selectors, expressions,  functions…</a:t>
            </a:r>
          </a:p>
          <a:p>
            <a:pPr lvl="1"/>
            <a:r>
              <a:rPr lang="en-US" sz="2000" dirty="0"/>
              <a:t>Maintainability suffers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7AF-6038-2C3B-1CCC-79F7420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FC5D-6939-6C6D-1A49-F5DF69C8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popular: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Sass (Syntactically Awesome Style Sheets), and </a:t>
            </a:r>
            <a:r>
              <a:rPr lang="en-US" sz="2200" dirty="0" err="1"/>
              <a:t>Scss</a:t>
            </a:r>
            <a:r>
              <a:rPr lang="en-US" sz="2200" dirty="0"/>
              <a:t> (Sassy CSS) syntax examined in this course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Stylus</a:t>
            </a:r>
          </a:p>
          <a:p>
            <a:r>
              <a:rPr lang="en-US" dirty="0"/>
              <a:t>All are compiled into traditional CSS syntax automatically before </a:t>
            </a:r>
            <a:r>
              <a:rPr lang="en-US"/>
              <a:t>use in </a:t>
            </a:r>
            <a:r>
              <a:rPr lang="en-US" dirty="0"/>
              <a:t>a web page</a:t>
            </a:r>
          </a:p>
          <a:p>
            <a:r>
              <a:rPr lang="en-US" dirty="0"/>
              <a:t>We will examine Less and Sass briefly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939A-7E7E-1A50-EFCC-4DA8EF1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CSS Preprocessors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</a:p>
          <a:p>
            <a:r>
              <a:rPr lang="en-US" dirty="0"/>
              <a:t>Nesting selectors</a:t>
            </a:r>
          </a:p>
          <a:p>
            <a:r>
              <a:rPr lang="en-US" dirty="0" err="1"/>
              <a:t>Mixins</a:t>
            </a:r>
            <a:endParaRPr lang="en-US" dirty="0"/>
          </a:p>
          <a:p>
            <a:r>
              <a:rPr lang="en-US" dirty="0"/>
              <a:t>Functions &amp;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0966-72A5-3C21-5595-E562373A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CC7A-26BC-E92D-2BE8-05F79E8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5F452F-1446-4C76-966D-7E5D87FD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98332"/>
            <a:ext cx="5923985" cy="4655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F9ED8-6461-6420-C9EB-7BB301DC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21" y="2120886"/>
            <a:ext cx="4509187" cy="2205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209344-6C01-159D-9AE0-6B6488BF858F}"/>
              </a:ext>
            </a:extLst>
          </p:cNvPr>
          <p:cNvSpPr/>
          <p:nvPr/>
        </p:nvSpPr>
        <p:spPr>
          <a:xfrm>
            <a:off x="6866094" y="4517029"/>
            <a:ext cx="1385455" cy="416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Outputs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6025D-A07D-D137-4E59-26D82A0B6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621" y="5028970"/>
            <a:ext cx="4700070" cy="11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1858B0-F82B-E40F-47EA-D88E74365B4E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7172479" y="4340647"/>
            <a:ext cx="1547798" cy="9021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628FBE-DAA8-2CF3-D473-4C82133C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38E4-B249-DF5A-811D-5A340B2F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AECA3-D051-3B00-BC48-0BEF36C1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3" y="1925138"/>
            <a:ext cx="6186949" cy="4607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EF15E-62F1-D665-CC90-7214F34C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59" y="1925139"/>
            <a:ext cx="3510246" cy="249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DD064-5074-D414-862B-52F096288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448" y="4422516"/>
            <a:ext cx="3331319" cy="22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ACF3-4029-6F8C-206F-2749DCD7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r>
              <a:rPr lang="en-US" dirty="0"/>
              <a:t> - 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FEA8-A71B-4A75-62EB-5479B258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54A4F-43DA-670E-8D77-E8BD690B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78" y="2362200"/>
            <a:ext cx="370522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A589B-B04A-27D2-21E8-40DF2A69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6600"/>
            <a:ext cx="4867275" cy="1762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3817CD-AB7B-2B08-B8CA-6280A18BAB5A}"/>
              </a:ext>
            </a:extLst>
          </p:cNvPr>
          <p:cNvSpPr txBox="1"/>
          <p:nvPr/>
        </p:nvSpPr>
        <p:spPr>
          <a:xfrm>
            <a:off x="374073" y="4157662"/>
            <a:ext cx="544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properties of the .bordered class will now appear in both #menu a and .post a.</a:t>
            </a:r>
          </a:p>
        </p:txBody>
      </p:sp>
    </p:spTree>
    <p:extLst>
      <p:ext uri="{BB962C8B-B14F-4D97-AF65-F5344CB8AC3E}">
        <p14:creationId xmlns:p14="http://schemas.microsoft.com/office/powerpoint/2010/main" val="36430135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1678</TotalTime>
  <Words>437</Words>
  <Application>Microsoft Office PowerPoint</Application>
  <PresentationFormat>Widescreen</PresentationFormat>
  <Paragraphs>91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Gadugi</vt:lpstr>
      <vt:lpstr>Gill Sans MT</vt:lpstr>
      <vt:lpstr>Merriweather Sans</vt:lpstr>
      <vt:lpstr>Wingdings 2</vt:lpstr>
      <vt:lpstr>Theme1</vt:lpstr>
      <vt:lpstr>CSS Preprocessors</vt:lpstr>
      <vt:lpstr>Objectives</vt:lpstr>
      <vt:lpstr>Less and Sass</vt:lpstr>
      <vt:lpstr>CSS</vt:lpstr>
      <vt:lpstr>CSS Preprocessors</vt:lpstr>
      <vt:lpstr>Typical CSS Preprocessors Features</vt:lpstr>
      <vt:lpstr>Variables</vt:lpstr>
      <vt:lpstr>Nesting</vt:lpstr>
      <vt:lpstr>Mixins - less</vt:lpstr>
      <vt:lpstr>Mixins - Scss</vt:lpstr>
      <vt:lpstr>Mixins with Parameters</vt:lpstr>
      <vt:lpstr>Mathematical Operations</vt:lpstr>
      <vt:lpstr>Other Features</vt:lpstr>
      <vt:lpstr>Exercise 15: Scss</vt:lpstr>
      <vt:lpstr>Building and Deployment</vt:lpstr>
      <vt:lpstr>Web Development and Deployment</vt:lpstr>
      <vt:lpstr>CSS Tasks</vt:lpstr>
      <vt:lpstr>JavaScript Tasks</vt:lpstr>
      <vt:lpstr>Other Tasks</vt:lpstr>
      <vt:lpstr>NPM Scripts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sang (FE FPTU HN)</dc:creator>
  <cp:lastModifiedBy>dongbh</cp:lastModifiedBy>
  <cp:revision>262</cp:revision>
  <dcterms:created xsi:type="dcterms:W3CDTF">2021-08-08T14:50:46Z</dcterms:created>
  <dcterms:modified xsi:type="dcterms:W3CDTF">2023-02-22T05:49:57Z</dcterms:modified>
</cp:coreProperties>
</file>