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76" r:id="rId2"/>
    <p:sldId id="257" r:id="rId3"/>
    <p:sldId id="277" r:id="rId4"/>
    <p:sldId id="357" r:id="rId5"/>
    <p:sldId id="317" r:id="rId6"/>
    <p:sldId id="347" r:id="rId7"/>
    <p:sldId id="358" r:id="rId8"/>
    <p:sldId id="359" r:id="rId9"/>
    <p:sldId id="319" r:id="rId10"/>
    <p:sldId id="353" r:id="rId11"/>
    <p:sldId id="360" r:id="rId12"/>
    <p:sldId id="361" r:id="rId13"/>
    <p:sldId id="370" r:id="rId14"/>
    <p:sldId id="362" r:id="rId15"/>
    <p:sldId id="363" r:id="rId16"/>
    <p:sldId id="373" r:id="rId17"/>
    <p:sldId id="365" r:id="rId18"/>
    <p:sldId id="364" r:id="rId19"/>
    <p:sldId id="371" r:id="rId20"/>
    <p:sldId id="372" r:id="rId21"/>
    <p:sldId id="35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5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Flow Architecture and Introduction to Redux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11 </a:t>
            </a:r>
            <a:r>
              <a:rPr lang="en-US">
                <a:solidFill>
                  <a:srgbClr val="7CEBFF"/>
                </a:solidFill>
              </a:rPr>
              <a:t>– </a:t>
            </a:r>
            <a:r>
              <a:rPr lang="en-US" smtClean="0">
                <a:solidFill>
                  <a:srgbClr val="7CEBFF"/>
                </a:solidFill>
              </a:rPr>
              <a:t>DONg, bui 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Principles of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  <a:p>
            <a:r>
              <a:rPr lang="en-US" dirty="0"/>
              <a:t>Single state object tree within a single store</a:t>
            </a:r>
          </a:p>
          <a:p>
            <a:r>
              <a:rPr lang="en-US" dirty="0"/>
              <a:t>State is read-only (only getters, no setters)</a:t>
            </a:r>
          </a:p>
          <a:p>
            <a:r>
              <a:rPr lang="en-US" dirty="0"/>
              <a:t>Changes should only be done through actions</a:t>
            </a:r>
          </a:p>
          <a:p>
            <a:r>
              <a:rPr lang="en-US" dirty="0"/>
              <a:t>Changes are made with pure functions</a:t>
            </a:r>
          </a:p>
          <a:p>
            <a:r>
              <a:rPr lang="en-US" dirty="0"/>
              <a:t>Take previous state and action and return next state</a:t>
            </a:r>
          </a:p>
          <a:p>
            <a:r>
              <a:rPr lang="en-US" dirty="0"/>
              <a:t>No mutation of the previous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B363-8DC1-BFFE-3E3F-ABB9DC7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B3ED-3647-D19C-D871-E5C50B4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store and single state tree enables  powerful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API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Undo/redo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State persistence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“time-travel debugging”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311B-D60D-7C42-579A-04D4396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6FA1-EE5C-72DF-EB8C-6B1E7895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Data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5C48-940A-C587-A21A-019ECAD5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5F84F-C215-949E-42FB-57F15EB8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18" y="2598642"/>
            <a:ext cx="5050282" cy="31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Redux Toolkit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44B-4CD2-7456-5703-DE17728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6B75-CEAC-D7E9-E07A-2D53BFE3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Redux Toolkit package is intended to be the standard way to write Redux logic. It was originally created to help address three common concerns about Redux: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"Configuring a Redux store is too complicated"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"I have to add a lot of packages to get Redux to do anything useful"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"Redux requires too much boilerplate code“</a:t>
            </a:r>
          </a:p>
          <a:p>
            <a:r>
              <a:rPr lang="en-US" dirty="0"/>
              <a:t>Installation: </a:t>
            </a:r>
            <a:r>
              <a:rPr lang="en-US" dirty="0" err="1"/>
              <a:t>npm</a:t>
            </a:r>
            <a:r>
              <a:rPr lang="en-US" dirty="0"/>
              <a:t> install react-redux @reduxjs/toolkit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39B9-4545-9FD4-523A-8963E9F7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175877-76A3-725A-6EE9-DA9FF3F9C992}"/>
              </a:ext>
            </a:extLst>
          </p:cNvPr>
          <p:cNvSpPr txBox="1">
            <a:spLocks/>
          </p:cNvSpPr>
          <p:nvPr/>
        </p:nvSpPr>
        <p:spPr>
          <a:xfrm>
            <a:off x="581191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Redux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5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0264-8AFC-B99B-84B4-F02B333A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Toolkit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ECBE-B812-45AF-C1C1-F52D32B4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configureStore</a:t>
            </a:r>
            <a:r>
              <a:rPr lang="en-US" dirty="0"/>
              <a:t>(): wraps </a:t>
            </a:r>
            <a:r>
              <a:rPr lang="en-US" dirty="0" err="1"/>
              <a:t>createStore</a:t>
            </a:r>
            <a:r>
              <a:rPr lang="en-US" dirty="0"/>
              <a:t> to provide simplified configuration options and good defaults.</a:t>
            </a:r>
          </a:p>
          <a:p>
            <a:r>
              <a:rPr lang="en-US" dirty="0" err="1"/>
              <a:t>createReducer</a:t>
            </a:r>
            <a:r>
              <a:rPr lang="en-US" dirty="0"/>
              <a:t>(): that lets you supply a lookup table of action types to case reducer functions, rather than writing switch statements. </a:t>
            </a:r>
          </a:p>
          <a:p>
            <a:r>
              <a:rPr lang="en-US" dirty="0" err="1"/>
              <a:t>createAction</a:t>
            </a:r>
            <a:r>
              <a:rPr lang="en-US" dirty="0"/>
              <a:t>(): generates an action creator function for the given action type string.</a:t>
            </a:r>
          </a:p>
          <a:p>
            <a:r>
              <a:rPr lang="en-US" dirty="0" err="1"/>
              <a:t>createSlice</a:t>
            </a:r>
            <a:r>
              <a:rPr lang="en-US" dirty="0"/>
              <a:t>(): accepts an object of reducer functions, a slice name, and an initial state value, and automatically generates a slice reducer with corresponding action creators and action types.</a:t>
            </a:r>
          </a:p>
          <a:p>
            <a:r>
              <a:rPr lang="en-US" dirty="0" err="1"/>
              <a:t>createAsyncThunk</a:t>
            </a:r>
            <a:r>
              <a:rPr lang="en-US" dirty="0"/>
              <a:t>: accepts an action type string and a function that returns a promise, and generates a </a:t>
            </a:r>
            <a:r>
              <a:rPr lang="en-US" dirty="0" err="1"/>
              <a:t>thunk</a:t>
            </a:r>
            <a:r>
              <a:rPr lang="en-US" dirty="0"/>
              <a:t> that dispatches pending/fulfilled/rejected action types based on that promise</a:t>
            </a:r>
          </a:p>
          <a:p>
            <a:r>
              <a:rPr lang="en-US" dirty="0" err="1"/>
              <a:t>createEntityAdapter</a:t>
            </a:r>
            <a:r>
              <a:rPr lang="en-US" dirty="0"/>
              <a:t>: generates a set of reusable reducers and selectors to manage normalized data in the store</a:t>
            </a:r>
          </a:p>
          <a:p>
            <a:r>
              <a:rPr lang="en-US" dirty="0"/>
              <a:t>The </a:t>
            </a:r>
            <a:r>
              <a:rPr lang="en-US" dirty="0" err="1"/>
              <a:t>createSelector</a:t>
            </a:r>
            <a:r>
              <a:rPr lang="en-US" dirty="0"/>
              <a:t> utility from the Reselect library, re-exported for ease of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DB66-1740-4BC4-E169-53BC0079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7E2-30A1-0C6B-323A-7D8FA38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Toolkit with React-Redux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60-C0A7-EAAD-E781-11B8F238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Redux Toolkit and React-Redux</a:t>
            </a:r>
          </a:p>
          <a:p>
            <a:r>
              <a:rPr lang="en-US" dirty="0"/>
              <a:t>Create a Redux Store</a:t>
            </a:r>
          </a:p>
          <a:p>
            <a:r>
              <a:rPr lang="en-US" dirty="0"/>
              <a:t>Provide the Redux Store to React</a:t>
            </a:r>
          </a:p>
          <a:p>
            <a:r>
              <a:rPr lang="en-US" dirty="0"/>
              <a:t>Create a Redux State Slice</a:t>
            </a:r>
          </a:p>
          <a:p>
            <a:r>
              <a:rPr lang="en-US" dirty="0"/>
              <a:t>Add Slice Reducers to the Store</a:t>
            </a:r>
          </a:p>
          <a:p>
            <a:r>
              <a:rPr lang="en-US" dirty="0"/>
              <a:t>Use Redux State and Actions in React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800C-4052-F73F-40BA-5BB2698B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DD8B0-8F68-1C6D-FF7C-89BAD035B668}"/>
              </a:ext>
            </a:extLst>
          </p:cNvPr>
          <p:cNvSpPr txBox="1"/>
          <p:nvPr/>
        </p:nvSpPr>
        <p:spPr>
          <a:xfrm>
            <a:off x="581192" y="6136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https://redux-toolkit.js.org/tutorials/quick-start</a:t>
            </a:r>
          </a:p>
        </p:txBody>
      </p:sp>
    </p:spTree>
    <p:extLst>
      <p:ext uri="{BB962C8B-B14F-4D97-AF65-F5344CB8AC3E}">
        <p14:creationId xmlns:p14="http://schemas.microsoft.com/office/powerpoint/2010/main" val="133391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E31B-B5C0-7480-40BA-3FE1F336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Redux store with </a:t>
            </a:r>
            <a:r>
              <a:rPr lang="en-US" dirty="0" err="1"/>
              <a:t>configureStore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F5C3-F681-A463-7427-04FDC3C0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configureStore</a:t>
            </a:r>
            <a:r>
              <a:rPr lang="en-US" dirty="0"/>
              <a:t>() accepts a reducer function as a named argument</a:t>
            </a:r>
          </a:p>
          <a:p>
            <a:r>
              <a:rPr lang="en-US" dirty="0" err="1"/>
              <a:t>configureStore</a:t>
            </a:r>
            <a:r>
              <a:rPr lang="en-US" dirty="0"/>
              <a:t>() automatically sets up the store with good default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4995-2871-58DB-0321-21B6550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D7AA-48FE-7FAF-8983-4BCE23FA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Redux store to the React application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1D08-B822-A279-A4C4-C558C4F4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React-Redux &lt;Provider&gt; component around your &lt;App /&gt;</a:t>
            </a:r>
          </a:p>
          <a:p>
            <a:r>
              <a:rPr lang="en-US" dirty="0"/>
              <a:t>Pass the Redux store as &lt;Provider store={store}&gt;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E1EE-6589-7E34-1288-15AFF03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5F73-810B-AC90-9A35-E1BB1916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Redux "slice" reducer with </a:t>
            </a:r>
            <a:r>
              <a:rPr lang="en-US" dirty="0" err="1"/>
              <a:t>createSlice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7C59-632E-1405-A0D3-F7B6A5EA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createSlice</a:t>
            </a:r>
            <a:r>
              <a:rPr lang="en-US" dirty="0"/>
              <a:t>() with a string name, an initial state, and named reducer functions.</a:t>
            </a:r>
          </a:p>
          <a:p>
            <a:r>
              <a:rPr lang="en-US" dirty="0"/>
              <a:t>Export the generated slice reducer and action creators.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AC3B-0581-8405-C3CF-87799CB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Discuss the features of the Flux architecture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Explain the Redux approach to implementing a variant of the Flow architecture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Install and Configure Redux in your application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Enable your React app to make use of Redux 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BE34-4459-330E-E8D4-154E22A3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React-Redux </a:t>
            </a:r>
            <a:r>
              <a:rPr lang="en-US" dirty="0" err="1"/>
              <a:t>useSelector</a:t>
            </a:r>
            <a:r>
              <a:rPr lang="en-US" dirty="0"/>
              <a:t>/</a:t>
            </a:r>
            <a:r>
              <a:rPr lang="en-US" dirty="0" err="1"/>
              <a:t>useDispatch</a:t>
            </a:r>
            <a:r>
              <a:rPr lang="en-US" dirty="0"/>
              <a:t> hooks in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FF62-3D2C-8A19-9229-C86255EB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store with the </a:t>
            </a:r>
            <a:r>
              <a:rPr lang="en-US" dirty="0" err="1"/>
              <a:t>useSelector</a:t>
            </a:r>
            <a:r>
              <a:rPr lang="en-US" dirty="0"/>
              <a:t> hook.</a:t>
            </a:r>
          </a:p>
          <a:p>
            <a:r>
              <a:rPr lang="en-US" dirty="0"/>
              <a:t>Get the dispatch function with the </a:t>
            </a:r>
            <a:r>
              <a:rPr lang="en-US" dirty="0" err="1"/>
              <a:t>useDispatch</a:t>
            </a:r>
            <a:r>
              <a:rPr lang="en-US" dirty="0"/>
              <a:t> hook, and dispatch actions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5E85-9916-47F5-2D15-BBEE6FDD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B86-A83E-86A8-6A5D-CCC7500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16: Introduction to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61AD-464D-E187-2E27-2A2DCDF1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configure Redux within your application.</a:t>
            </a:r>
          </a:p>
          <a:p>
            <a:r>
              <a:rPr lang="en-US" dirty="0"/>
              <a:t>Configure your React application to make use of Redux Toolkit.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99DE-F638-0F61-C346-D6FAFCA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Discuss the features of the Flux architecture</a:t>
            </a:r>
          </a:p>
          <a:p>
            <a:pPr>
              <a:lnSpc>
                <a:spcPct val="130000"/>
              </a:lnSpc>
            </a:pPr>
            <a:r>
              <a:rPr lang="en-US" dirty="0"/>
              <a:t>Explain the Redux approach to implementing a variant of the Flow architecture</a:t>
            </a:r>
          </a:p>
          <a:p>
            <a:pPr>
              <a:lnSpc>
                <a:spcPct val="130000"/>
              </a:lnSpc>
            </a:pPr>
            <a:r>
              <a:rPr lang="en-US" dirty="0"/>
              <a:t>Install and Configure </a:t>
            </a:r>
            <a:r>
              <a:rPr lang="en-US"/>
              <a:t>Redux Toolkit </a:t>
            </a:r>
            <a:r>
              <a:rPr lang="en-US" dirty="0"/>
              <a:t>in your application</a:t>
            </a:r>
          </a:p>
          <a:p>
            <a:pPr>
              <a:lnSpc>
                <a:spcPct val="130000"/>
              </a:lnSpc>
            </a:pPr>
            <a:r>
              <a:rPr lang="en-US" dirty="0"/>
              <a:t>Enable your React app to make use of Redux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Flux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E9C4-F646-EA1A-5A60-8D449BBA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Model-View-Controller (MVC) 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C54B0-CC79-F55A-9919-9DC66341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54323-29A7-30B3-FBDB-4D027F6A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0" y="2091228"/>
            <a:ext cx="6719455" cy="3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55" dirty="0"/>
              <a:t> </a:t>
            </a:r>
            <a:r>
              <a:rPr lang="en-US" spc="-5" dirty="0"/>
              <a:t>and</a:t>
            </a:r>
            <a:r>
              <a:rPr lang="en-US" spc="-50" dirty="0"/>
              <a:t> </a:t>
            </a:r>
            <a:r>
              <a:rPr lang="en-US" spc="-15" dirty="0"/>
              <a:t>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React was viewed as the “V” in MVC</a:t>
            </a:r>
          </a:p>
          <a:p>
            <a:r>
              <a:rPr lang="en-US" dirty="0"/>
              <a:t>Facebook found issues with using the standard MVC architecture pattern</a:t>
            </a:r>
          </a:p>
          <a:p>
            <a:r>
              <a:rPr lang="en-US" dirty="0"/>
              <a:t>Discarded in favor of the Flux architecture</a:t>
            </a:r>
          </a:p>
          <a:p>
            <a:r>
              <a:rPr lang="en-US" dirty="0"/>
              <a:t>Problems with cascading updates, decentralized mutations,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Flux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24C2A-CB99-0A77-204E-D3565B37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38" y="3295851"/>
            <a:ext cx="8744407" cy="10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Flux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New actions propagated through the system in response to user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63075-063F-2A66-AB9E-825E0124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21" y="3144260"/>
            <a:ext cx="7855768" cy="22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Redux?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Predictable state container for JavaScript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Inspired by Flux, Elm, Immutable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Makes state mutations predictable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1719</TotalTime>
  <Words>705</Words>
  <Application>Microsoft Office PowerPoint</Application>
  <PresentationFormat>Widescreen</PresentationFormat>
  <Paragraphs>110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Merriweather Sans</vt:lpstr>
      <vt:lpstr>Wingdings 2</vt:lpstr>
      <vt:lpstr>Theme1</vt:lpstr>
      <vt:lpstr>Flow Architecture and Introduction to Redux </vt:lpstr>
      <vt:lpstr>Objectives</vt:lpstr>
      <vt:lpstr>The Flux Architecture</vt:lpstr>
      <vt:lpstr>The Model-View-Controller (MVC)  Framework</vt:lpstr>
      <vt:lpstr>React and MVC</vt:lpstr>
      <vt:lpstr>The Flux Architecture</vt:lpstr>
      <vt:lpstr>The Flux Architecture</vt:lpstr>
      <vt:lpstr>Redux</vt:lpstr>
      <vt:lpstr>Introduction to Redux</vt:lpstr>
      <vt:lpstr>Main Principles of Redux</vt:lpstr>
      <vt:lpstr>What is Redux</vt:lpstr>
      <vt:lpstr>Redux Data Flow</vt:lpstr>
      <vt:lpstr>Redux Toolkit</vt:lpstr>
      <vt:lpstr>Redux Toolkit</vt:lpstr>
      <vt:lpstr>Redux Toolkit Concept</vt:lpstr>
      <vt:lpstr>Redux Toolkit with React-Redux in React</vt:lpstr>
      <vt:lpstr>Create a Redux store with configureStore</vt:lpstr>
      <vt:lpstr>Provide the Redux store to the React application components</vt:lpstr>
      <vt:lpstr>Create a Redux "slice" reducer with createSlice</vt:lpstr>
      <vt:lpstr>Use the React-Redux useSelector/useDispatch hooks in React components</vt:lpstr>
      <vt:lpstr>Exercise 16: Introduction to Redux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dongbh</cp:lastModifiedBy>
  <cp:revision>313</cp:revision>
  <dcterms:created xsi:type="dcterms:W3CDTF">2021-08-08T14:50:46Z</dcterms:created>
  <dcterms:modified xsi:type="dcterms:W3CDTF">2023-02-25T05:38:14Z</dcterms:modified>
</cp:coreProperties>
</file>