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9"/>
  </p:notesMasterIdLst>
  <p:sldIdLst>
    <p:sldId id="276" r:id="rId2"/>
    <p:sldId id="257" r:id="rId3"/>
    <p:sldId id="277" r:id="rId4"/>
    <p:sldId id="374" r:id="rId5"/>
    <p:sldId id="375" r:id="rId6"/>
    <p:sldId id="376" r:id="rId7"/>
    <p:sldId id="381" r:id="rId8"/>
    <p:sldId id="382" r:id="rId9"/>
    <p:sldId id="395" r:id="rId10"/>
    <p:sldId id="396" r:id="rId11"/>
    <p:sldId id="397" r:id="rId12"/>
    <p:sldId id="398" r:id="rId13"/>
    <p:sldId id="399" r:id="rId14"/>
    <p:sldId id="400" r:id="rId15"/>
    <p:sldId id="401" r:id="rId16"/>
    <p:sldId id="402" r:id="rId17"/>
    <p:sldId id="27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3" roundtripDataSignature="AMtx7mipHbWN9KsvKWnZQMoNEEjatkxd3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9" y="2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43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8/15/21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596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8/15/21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340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8/15/21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686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8/15/21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493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8/15/21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791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8/15/21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150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8/15/21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979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8/15/21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93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8/15/21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579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8/15/21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645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8/15/21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832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r>
              <a:rPr lang="en-US"/>
              <a:t>8/15/21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86441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Fetch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7CEBFF"/>
                </a:solidFill>
              </a:rPr>
              <a:t>Lesson 14 – </a:t>
            </a:r>
            <a:r>
              <a:rPr lang="en-US" smtClean="0">
                <a:solidFill>
                  <a:srgbClr val="7CEBFF"/>
                </a:solidFill>
              </a:rPr>
              <a:t>DONG, BUI HUU</a:t>
            </a:r>
            <a:endParaRPr lang="en-US" dirty="0">
              <a:solidFill>
                <a:srgbClr val="7CEBFF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52BDB5-6CDE-A978-7C47-FAE27C7DB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BE43C-718A-0D52-FC63-D1ADC0973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90379-F27E-2AFB-404C-EA7BF4ED7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fetch(</a:t>
            </a:r>
            <a:r>
              <a:rPr lang="en-US" dirty="0" err="1"/>
              <a:t>baseUrl</a:t>
            </a:r>
            <a:r>
              <a:rPr lang="en-US" dirty="0"/>
              <a:t> + ‘dishes’)</a:t>
            </a:r>
          </a:p>
          <a:p>
            <a:pPr marL="0" indent="0">
              <a:buNone/>
            </a:pPr>
            <a:r>
              <a:rPr lang="en-US" dirty="0"/>
              <a:t>	.then(response =&gt; </a:t>
            </a:r>
            <a:r>
              <a:rPr lang="en-US" dirty="0" err="1"/>
              <a:t>response.json</a:t>
            </a:r>
            <a:r>
              <a:rPr lang="en-US" dirty="0"/>
              <a:t>())</a:t>
            </a:r>
          </a:p>
          <a:p>
            <a:pPr marL="0" indent="0">
              <a:buNone/>
            </a:pPr>
            <a:r>
              <a:rPr lang="en-US" dirty="0"/>
              <a:t>	.then(data =&gt; console.log(data))</a:t>
            </a:r>
          </a:p>
          <a:p>
            <a:pPr marL="0" indent="0">
              <a:buNone/>
            </a:pPr>
            <a:r>
              <a:rPr lang="en-US" dirty="0"/>
              <a:t>	.catch(error =&gt; console.log(</a:t>
            </a:r>
            <a:r>
              <a:rPr lang="en-US" dirty="0" err="1"/>
              <a:t>error.message</a:t>
            </a:r>
            <a:r>
              <a:rPr lang="en-US" dirty="0"/>
              <a:t>));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AD68A9-ED3A-60E2-E7D2-1CAA91486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333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380B7-3BAB-66D7-CDF0-1C110D258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 Posting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2C5FE-8DC9-13D8-5CBB-A9AAC501E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fetch(</a:t>
            </a:r>
            <a:r>
              <a:rPr lang="en-US" dirty="0" err="1"/>
              <a:t>baseUrl</a:t>
            </a:r>
            <a:r>
              <a:rPr lang="en-US" dirty="0"/>
              <a:t> + 'comments', {  method: 'POST’,</a:t>
            </a:r>
          </a:p>
          <a:p>
            <a:pPr marL="324000" lvl="1" indent="0">
              <a:buNone/>
            </a:pPr>
            <a:r>
              <a:rPr lang="en-US" dirty="0"/>
              <a:t>body: </a:t>
            </a:r>
            <a:r>
              <a:rPr lang="en-US" dirty="0" err="1"/>
              <a:t>JSON.stringify</a:t>
            </a:r>
            <a:r>
              <a:rPr lang="en-US" dirty="0"/>
              <a:t>(</a:t>
            </a:r>
            <a:r>
              <a:rPr lang="en-US" dirty="0" err="1"/>
              <a:t>newComment</a:t>
            </a:r>
            <a:r>
              <a:rPr lang="en-US" dirty="0"/>
              <a:t>),  headers: {</a:t>
            </a:r>
          </a:p>
          <a:p>
            <a:pPr marL="324000" lvl="1" indent="0">
              <a:buNone/>
            </a:pPr>
            <a:r>
              <a:rPr lang="en-US" dirty="0"/>
              <a:t>'Content-Type': 'application/</a:t>
            </a:r>
            <a:r>
              <a:rPr lang="en-US" dirty="0" err="1"/>
              <a:t>json</a:t>
            </a:r>
            <a:r>
              <a:rPr lang="en-US" dirty="0"/>
              <a:t>’</a:t>
            </a:r>
          </a:p>
          <a:p>
            <a:pPr marL="324000" lvl="1" indent="0">
              <a:buNone/>
            </a:pPr>
            <a:r>
              <a:rPr lang="en-US" dirty="0"/>
              <a:t>},</a:t>
            </a:r>
          </a:p>
          <a:p>
            <a:pPr marL="324000" lvl="1" indent="0">
              <a:buNone/>
            </a:pPr>
            <a:r>
              <a:rPr lang="en-US" dirty="0"/>
              <a:t>credentials: 'same-origin’</a:t>
            </a:r>
          </a:p>
          <a:p>
            <a:pPr marL="0" indent="0">
              <a:buNone/>
            </a:pPr>
            <a:r>
              <a:rPr lang="en-US" dirty="0"/>
              <a:t>})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DD7339-8B20-3BF1-3165-A38667511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816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11F98-8D58-1CE1-2D9D-7039ABBFD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 Dealing with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D74A-8F25-F250-CCE1-B48444F7D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4696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fetch(</a:t>
            </a:r>
            <a:r>
              <a:rPr lang="en-US" sz="1800" dirty="0" err="1"/>
              <a:t>baseUrl</a:t>
            </a:r>
            <a:r>
              <a:rPr lang="en-US" sz="1800" dirty="0"/>
              <a:t> + 'dishes’)</a:t>
            </a:r>
          </a:p>
          <a:p>
            <a:pPr marL="0" indent="0">
              <a:buNone/>
            </a:pPr>
            <a:r>
              <a:rPr lang="en-US" sz="1800" dirty="0"/>
              <a:t>.then(response =&gt; {</a:t>
            </a:r>
          </a:p>
          <a:p>
            <a:pPr marL="0" indent="0">
              <a:buNone/>
            </a:pPr>
            <a:r>
              <a:rPr lang="en-US" sz="1800" dirty="0"/>
              <a:t>if (</a:t>
            </a:r>
            <a:r>
              <a:rPr lang="en-US" sz="1800" dirty="0" err="1"/>
              <a:t>response.ok</a:t>
            </a:r>
            <a:r>
              <a:rPr lang="en-US" sz="1800" dirty="0"/>
              <a:t>) {return response;}</a:t>
            </a:r>
          </a:p>
          <a:p>
            <a:pPr marL="0" indent="0">
              <a:buNone/>
            </a:pPr>
            <a:r>
              <a:rPr lang="en-US" sz="1800" dirty="0"/>
              <a:t>else {var error = new Error('Error ' + </a:t>
            </a:r>
            <a:r>
              <a:rPr lang="en-US" sz="1800" dirty="0" err="1"/>
              <a:t>response.status</a:t>
            </a:r>
            <a:r>
              <a:rPr lang="en-US" sz="1800" dirty="0"/>
              <a:t> + ': ' + </a:t>
            </a:r>
            <a:r>
              <a:rPr lang="en-US" sz="1800" dirty="0" err="1"/>
              <a:t>response.statusText</a:t>
            </a:r>
            <a:r>
              <a:rPr lang="en-US" sz="1800" dirty="0"/>
              <a:t>);  </a:t>
            </a:r>
            <a:r>
              <a:rPr lang="en-US" sz="1800" dirty="0" err="1"/>
              <a:t>error.response</a:t>
            </a:r>
            <a:r>
              <a:rPr lang="en-US" sz="1800" dirty="0"/>
              <a:t> = response;</a:t>
            </a:r>
          </a:p>
          <a:p>
            <a:pPr marL="0" indent="0">
              <a:buNone/>
            </a:pPr>
            <a:r>
              <a:rPr lang="en-US" sz="1800" dirty="0"/>
              <a:t>throw error;}</a:t>
            </a:r>
          </a:p>
          <a:p>
            <a:pPr marL="0" indent="0">
              <a:buNone/>
            </a:pPr>
            <a:r>
              <a:rPr lang="en-US" sz="1800" dirty="0"/>
              <a:t>},</a:t>
            </a:r>
          </a:p>
          <a:p>
            <a:pPr marL="0" indent="0">
              <a:buNone/>
            </a:pPr>
            <a:r>
              <a:rPr lang="en-US" sz="1800" dirty="0"/>
              <a:t>error =&gt; {var </a:t>
            </a:r>
            <a:r>
              <a:rPr lang="en-US" sz="1800" dirty="0" err="1"/>
              <a:t>errmess</a:t>
            </a:r>
            <a:r>
              <a:rPr lang="en-US" sz="1800" dirty="0"/>
              <a:t> = new Error(</a:t>
            </a:r>
            <a:r>
              <a:rPr lang="en-US" sz="1800" dirty="0" err="1"/>
              <a:t>error.message</a:t>
            </a:r>
            <a:r>
              <a:rPr lang="en-US" sz="1800" dirty="0"/>
              <a:t>);  throw </a:t>
            </a:r>
            <a:r>
              <a:rPr lang="en-US" sz="1800" dirty="0" err="1"/>
              <a:t>errmess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en-US" sz="1800" dirty="0"/>
              <a:t>})</a:t>
            </a:r>
          </a:p>
          <a:p>
            <a:pPr marL="0" indent="0">
              <a:buNone/>
            </a:pPr>
            <a:r>
              <a:rPr lang="en-US" sz="1800" dirty="0"/>
              <a:t>.then(response =&gt; </a:t>
            </a:r>
            <a:r>
              <a:rPr lang="en-US" sz="1800" dirty="0" err="1"/>
              <a:t>response.json</a:t>
            </a:r>
            <a:r>
              <a:rPr lang="en-US" sz="1800" dirty="0"/>
              <a:t>())</a:t>
            </a:r>
          </a:p>
          <a:p>
            <a:pPr marL="0" indent="0">
              <a:buNone/>
            </a:pPr>
            <a:r>
              <a:rPr lang="en-US" sz="1800" dirty="0"/>
              <a:t>.then(data =&gt; console.log(data))</a:t>
            </a:r>
          </a:p>
          <a:p>
            <a:pPr marL="0" indent="0">
              <a:buNone/>
            </a:pPr>
            <a:r>
              <a:rPr lang="en-US" sz="1800" dirty="0"/>
              <a:t>.catch(error =&gt; console.log(</a:t>
            </a:r>
            <a:r>
              <a:rPr lang="en-US" sz="1800" dirty="0" err="1"/>
              <a:t>error.message</a:t>
            </a:r>
            <a:r>
              <a:rPr lang="en-US" sz="1800" dirty="0"/>
              <a:t>));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C81EA1-7005-08B9-C71E-144939EB2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882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F85E9-0679-D36B-0236-323BC7BB2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Cross-Fetch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73A0F-AA4C-8958-9BDC-93D8C59DA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Cross-Fetch library provides support for Fetch  both in Node applications and Browsers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Uses </a:t>
            </a:r>
            <a:r>
              <a:rPr lang="en-US" sz="2000" dirty="0" err="1"/>
              <a:t>whatwg</a:t>
            </a:r>
            <a:r>
              <a:rPr lang="en-US" sz="2000" dirty="0"/>
              <a:t>-fetch </a:t>
            </a:r>
            <a:r>
              <a:rPr lang="en-US" sz="2000" dirty="0" err="1"/>
              <a:t>polyfill</a:t>
            </a:r>
            <a:r>
              <a:rPr lang="en-US" sz="2000" dirty="0"/>
              <a:t> in browsers that do not  have fetch support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Uses node-fetch for Node applications on the server</a:t>
            </a:r>
          </a:p>
          <a:p>
            <a:r>
              <a:rPr lang="en-US" dirty="0"/>
              <a:t>To use in the application:</a:t>
            </a:r>
          </a:p>
          <a:p>
            <a:r>
              <a:rPr lang="en-US" dirty="0"/>
              <a:t>import fetch from ‘cross-fetch’;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630BE4-C9D7-C520-C4C2-CC144B15B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8837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A8E8D-6E03-0178-4DDF-A55EC86FA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 Alternatives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DB75F-D0CC-4495-6178-D7249A95A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Axios</a:t>
            </a:r>
            <a:endParaRPr lang="en-US" dirty="0"/>
          </a:p>
          <a:p>
            <a:r>
              <a:rPr lang="en-US" dirty="0" err="1"/>
              <a:t>Superagent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4CF499-3737-C200-FBF2-7173DE3C0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9328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FAB18-51ED-4311-DCD3-2D8F60C77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20: Fetch from Server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22018-D3E8-11F5-9D26-593FB0A79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Incorporate Fetch into your React app</a:t>
            </a:r>
          </a:p>
          <a:p>
            <a:r>
              <a:rPr lang="en-US" dirty="0"/>
              <a:t>Use Fetch to communicate with the REST API server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F24C11-7C06-E685-49FD-ADCA72B7B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1704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62967-05C5-A63E-C052-C60E5DD2A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Configure Fetch to post data to the server</a:t>
            </a:r>
          </a:p>
          <a:p>
            <a:r>
              <a:rPr lang="en-US" dirty="0"/>
              <a:t>Receive and process the response to the POST operation on the server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FD83FF-32BD-70A9-0B75-947DACCC5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364BB44-D5EA-E2B0-89E8-9B0EDC015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Exercise</a:t>
            </a:r>
            <a:r>
              <a:rPr lang="fr-FR"/>
              <a:t> 21: </a:t>
            </a:r>
            <a:r>
              <a:rPr lang="fr-FR" dirty="0" err="1"/>
              <a:t>Fetch</a:t>
            </a:r>
            <a:r>
              <a:rPr lang="fr-FR" dirty="0"/>
              <a:t> Post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9267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33363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230" name="Google Shape;230;p2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lnSpc>
                <a:spcPct val="130000"/>
              </a:lnSpc>
            </a:pPr>
            <a:r>
              <a:rPr lang="en-US" dirty="0"/>
              <a:t>Install Fetch in your React application</a:t>
            </a:r>
          </a:p>
          <a:p>
            <a:pPr>
              <a:lnSpc>
                <a:spcPct val="130000"/>
              </a:lnSpc>
            </a:pPr>
            <a:r>
              <a:rPr lang="en-US" dirty="0"/>
              <a:t>Use Fetch to communicate from your React application with a REST API server</a:t>
            </a:r>
          </a:p>
        </p:txBody>
      </p:sp>
      <p:sp>
        <p:nvSpPr>
          <p:cNvPr id="228" name="Google Shape;228;p2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33363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Objectives</a:t>
            </a:r>
            <a:endParaRPr/>
          </a:p>
        </p:txBody>
      </p:sp>
      <p:sp>
        <p:nvSpPr>
          <p:cNvPr id="94" name="Google Shape;94;p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4488" lvl="0" indent="-344488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 dirty="0"/>
              <a:t>Install Fetch in your React application</a:t>
            </a:r>
          </a:p>
          <a:p>
            <a:pPr marL="344488" lvl="0" indent="-344488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 dirty="0"/>
              <a:t>Use Fetch to communicate from your React application with a REST API server</a:t>
            </a:r>
          </a:p>
        </p:txBody>
      </p:sp>
      <p:sp>
        <p:nvSpPr>
          <p:cNvPr id="92" name="Google Shape;92;p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45150" y="3048000"/>
            <a:ext cx="3703319" cy="32732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Fetch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A95AFA-12FC-E1AD-030B-460061C9B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66B07-AD2D-92E8-B833-45F207DC0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88E01-5550-F36A-36F8-45D37E264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Promise is a mechanism that supports asynchronous computation</a:t>
            </a:r>
          </a:p>
          <a:p>
            <a:r>
              <a:rPr lang="en-US" dirty="0"/>
              <a:t>Proxy for a value not necessarily known when the promise is created: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It represents a value that may be available now, or in the future, or never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E33F63-AB46-4252-8922-9C789646D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811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11A35-70F7-0AC7-34D6-A590A21D9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Promise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F11946-3A97-CD4A-8853-6DD76CCF9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BD4C64-431C-EAAF-6851-3EA3F06FA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1609" y="2085297"/>
            <a:ext cx="7911689" cy="4235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557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C9D64-BF30-F17D-74E5-BD53F242C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Promise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B7C367-E7AD-38B4-A2EC-6CE711D16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979B9A-D1AF-7E15-9C2C-F43A02BE74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019" y="2189315"/>
            <a:ext cx="8382000" cy="435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724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65569-DF65-7F49-DAF8-16D3EE617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Promises?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D2EA4-147C-9AD0-30FA-D078ABC03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Solves the callback hell (heavily nested callback code) problem</a:t>
            </a:r>
          </a:p>
          <a:p>
            <a:r>
              <a:rPr lang="en-US" dirty="0"/>
              <a:t>Promises can be chained</a:t>
            </a:r>
          </a:p>
          <a:p>
            <a:r>
              <a:rPr lang="en-US" dirty="0"/>
              <a:t>Can immediately return: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err="1"/>
              <a:t>Promise.resolve</a:t>
            </a:r>
            <a:r>
              <a:rPr lang="en-US" sz="2000" dirty="0"/>
              <a:t>(result)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err="1"/>
              <a:t>Promise.reject</a:t>
            </a:r>
            <a:r>
              <a:rPr lang="en-US" sz="2000" dirty="0"/>
              <a:t>(error)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1D3DBB-B7D3-7CAE-8B37-D62220C51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52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0E676-10FA-F8B0-F87A-6A8DE6705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C5C87-ADDD-134C-3060-803C9BB3F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XMLHttpRequest</a:t>
            </a:r>
            <a:r>
              <a:rPr lang="en-US" dirty="0"/>
              <a:t>() is quite cumbersome and outdated</a:t>
            </a:r>
          </a:p>
          <a:p>
            <a:r>
              <a:rPr lang="en-US" dirty="0"/>
              <a:t>Has been made palatable by wrapping it appropriately in most  JavaScript libraries like jQuery as Ajax</a:t>
            </a:r>
          </a:p>
          <a:p>
            <a:r>
              <a:rPr lang="en-US" dirty="0"/>
              <a:t>The Fetch API is a modern replacement for </a:t>
            </a:r>
            <a:r>
              <a:rPr lang="en-US" dirty="0" err="1"/>
              <a:t>XMLHttpRequest</a:t>
            </a:r>
            <a:endParaRPr lang="en-US" dirty="0"/>
          </a:p>
          <a:p>
            <a:r>
              <a:rPr lang="en-US" dirty="0"/>
              <a:t>Provides an interface for fetching resources (including across the  network)</a:t>
            </a:r>
          </a:p>
          <a:p>
            <a:r>
              <a:rPr lang="en-US" dirty="0"/>
              <a:t>More powerful and flexible feature set</a:t>
            </a:r>
          </a:p>
          <a:p>
            <a:r>
              <a:rPr lang="en-US" dirty="0"/>
              <a:t>Promise based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0B6E43-5311-DE04-12A3-7D222D1C7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20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E2DB4-133B-0DDB-AFAE-88EB48228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 Abstractions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B4A31-C763-0597-FDA5-9642FD2E8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Request: Represents a resource request</a:t>
            </a:r>
          </a:p>
          <a:p>
            <a:r>
              <a:rPr lang="en-US" dirty="0"/>
              <a:t>Response: Represents the response to a request</a:t>
            </a:r>
          </a:p>
          <a:p>
            <a:r>
              <a:rPr lang="en-US" dirty="0"/>
              <a:t>Headers: Represents response/request headers, allowing  you to query them and take different actions depending on  the results</a:t>
            </a:r>
          </a:p>
          <a:p>
            <a:r>
              <a:rPr lang="en-US" dirty="0"/>
              <a:t>Body: Provides methods relating to the body of the  response/request, allowing you to declare what its content  type is and how it should be handled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E620CF-6A6D-C7C3-5CAE-3306F05A4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377110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48E502-8808-4055-AAE8-B162BDE438C1}" vid="{343E5C03-897F-4C65-BA6E-649FA33012E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1833</TotalTime>
  <Words>455</Words>
  <Application>Microsoft Office PowerPoint</Application>
  <PresentationFormat>Widescreen</PresentationFormat>
  <Paragraphs>91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Gill Sans MT</vt:lpstr>
      <vt:lpstr>Merriweather Sans</vt:lpstr>
      <vt:lpstr>Wingdings 2</vt:lpstr>
      <vt:lpstr>Theme1</vt:lpstr>
      <vt:lpstr>Fetch</vt:lpstr>
      <vt:lpstr>Objectives</vt:lpstr>
      <vt:lpstr>Fetch</vt:lpstr>
      <vt:lpstr>Promise</vt:lpstr>
      <vt:lpstr>Promise</vt:lpstr>
      <vt:lpstr>Promise Example</vt:lpstr>
      <vt:lpstr>Why Promises?</vt:lpstr>
      <vt:lpstr>Fetch</vt:lpstr>
      <vt:lpstr>Fetch Abstractions</vt:lpstr>
      <vt:lpstr>Fetch Usage</vt:lpstr>
      <vt:lpstr>Fetch Posting Data</vt:lpstr>
      <vt:lpstr>Fetch Dealing with Errors</vt:lpstr>
      <vt:lpstr>Cross-Fetch</vt:lpstr>
      <vt:lpstr>Fetch Alternatives</vt:lpstr>
      <vt:lpstr>Exercise 20: Fetch from Server </vt:lpstr>
      <vt:lpstr>Exercise 21: Fetch Post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Minh sang (FE FPTU HN)</dc:creator>
  <cp:lastModifiedBy>dongbh</cp:lastModifiedBy>
  <cp:revision>387</cp:revision>
  <dcterms:created xsi:type="dcterms:W3CDTF">2021-08-08T14:50:46Z</dcterms:created>
  <dcterms:modified xsi:type="dcterms:W3CDTF">2023-03-08T05:46:25Z</dcterms:modified>
</cp:coreProperties>
</file>