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29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7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27584-9D96-4BF1-A604-7123CEF6DF0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A7BF-5F25-492B-B90D-59CF5884DE8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FE368-2958-4BC1-9CFB-340B8AF8DC1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B084-CC81-404C-8038-1C98BD375BD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FAFA2C-DAA1-4E89-8332-8B6A8DA52A7B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28B-7B1D-4F21-8A3D-1C6A8526CE4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E26-F31A-456F-9882-89E96760C16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6288-D3BC-46E5-8379-672799897EA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91CB-02D0-468F-B18B-0F7CFF11633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C3980-EF8A-4FF6-85E0-239CEC149EE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B92-1E85-4FB7-BFD4-B1134FF0609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C5A938-DBB9-4197-A0C7-45F5CCC05AC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Introduction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 – </a:t>
            </a:r>
            <a:r>
              <a:rPr lang="en-US" dirty="0" smtClean="0">
                <a:solidFill>
                  <a:srgbClr val="7CEBFF"/>
                </a:solidFill>
              </a:rPr>
              <a:t>Lecture: Dong, BUI 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Full Stack Web Development and Setup Development Evironment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0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0EDA-670F-5B64-636B-3489CE3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Stack Web Development and Setup Development Evironment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C9DD-B579-0516-3C52-89456862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full stack in the context of web development</a:t>
            </a:r>
          </a:p>
          <a:p>
            <a:r>
              <a:rPr lang="en-US" dirty="0"/>
              <a:t>Distinguish between front-end, back-end and full stack web development</a:t>
            </a:r>
          </a:p>
          <a:p>
            <a:r>
              <a:rPr lang="en-US" dirty="0"/>
              <a:t>Set up a Git repository and perform basic Git operations</a:t>
            </a:r>
          </a:p>
          <a:p>
            <a:r>
              <a:rPr lang="en-US" dirty="0"/>
              <a:t>Set up and use online Git repositories</a:t>
            </a:r>
          </a:p>
          <a:p>
            <a:r>
              <a:rPr lang="en-US" dirty="0"/>
              <a:t>Use Node-based modules to perform basic operations.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88CFA-55B0-39B0-FEE7-7F1CC28F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1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FEB1-236D-2038-835A-B9A60205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Full Stack Web Development?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E6CD-7136-CB99-0D40-60E25A0C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/ Client-side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Back end / Server-side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Various technologies and approaches – PHP, Java, ASP.NET, Ruby, Python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9F02-DE5F-20C4-CCAD-6B306C1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8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6DB-0567-416D-59BD-E1B952AC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Traditional</a:t>
            </a:r>
            <a:r>
              <a:rPr lang="en-US" spc="-10" dirty="0"/>
              <a:t> </a:t>
            </a:r>
            <a:r>
              <a:rPr lang="en-US" spc="-50" dirty="0"/>
              <a:t>Web</a:t>
            </a:r>
            <a:r>
              <a:rPr lang="en-US" spc="-5" dirty="0"/>
              <a:t> </a:t>
            </a:r>
            <a:r>
              <a:rPr lang="en-US" spc="-15" dirty="0"/>
              <a:t>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6AC3-3544-30E4-5F3C-FAE9E10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CA1BF-9949-4221-7E33-27D257268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587" y="2413711"/>
            <a:ext cx="8280826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C42C-B110-1987-3B8D-C6C05D1B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15" dirty="0"/>
              <a:t> Stack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r>
              <a:rPr lang="en-US" spc="-15" dirty="0"/>
              <a:t>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0137-5D3B-0603-05C4-AD53F768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334A4-1C81-E982-2AD6-019D33F02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485" y="2254953"/>
            <a:ext cx="8357029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1BF1-F44E-A852-8DE6-8A64BAC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20" dirty="0"/>
              <a:t> </a:t>
            </a:r>
            <a:r>
              <a:rPr lang="en-US" spc="-15" dirty="0"/>
              <a:t>Stack</a:t>
            </a:r>
            <a:r>
              <a:rPr lang="en-US" spc="-20" dirty="0"/>
              <a:t> </a:t>
            </a:r>
            <a:r>
              <a:rPr lang="en-US" spc="-50" dirty="0"/>
              <a:t>Web</a:t>
            </a:r>
            <a:r>
              <a:rPr lang="en-US" spc="-25" dirty="0"/>
              <a:t> </a:t>
            </a:r>
            <a:r>
              <a:rPr lang="en-US" spc="-15" dirty="0"/>
              <a:t>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0CA9-D966-831B-D20B-E671D14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FBF0D-EBD1-CC9B-C6CA-CD27FE644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561" y="2116184"/>
            <a:ext cx="10066878" cy="36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A30-CBE2-76D6-A1ED-983F8DA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B17-D3DE-7A9D-7219-46C5592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full stack in the context of web development</a:t>
            </a:r>
          </a:p>
          <a:p>
            <a:r>
              <a:rPr lang="en-US" dirty="0"/>
              <a:t>Distinguish between front-end, back-end and full stack web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4358-6538-96D1-54F9-2188B18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368-F189-2622-23B4-553EE82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Front-End Web Development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155-D76A-CBF5-6122-0004C5D2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ReactJs basic</a:t>
            </a:r>
          </a:p>
          <a:p>
            <a:r>
              <a:rPr lang="en-US"/>
              <a:t>Frontent UI (Material UI)</a:t>
            </a:r>
          </a:p>
          <a:p>
            <a:r>
              <a:rPr lang="en-US"/>
              <a:t>Redux</a:t>
            </a:r>
          </a:p>
          <a:p>
            <a:r>
              <a:rPr lang="en-US"/>
              <a:t>Communicate API</a:t>
            </a:r>
          </a:p>
          <a:p>
            <a:r>
              <a:rPr lang="en-US"/>
              <a:t>Optional: different way to build reactjs web instead of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CC24-4643-CDAF-7A34-EEC0897B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640D-D67E-A3E4-6F4A-8038AF1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9740-4EFC-852C-7389-72210E80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599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Must attend more than 80% of contact hours (if not, not allow to take exam).</a:t>
            </a:r>
          </a:p>
          <a:p>
            <a:r>
              <a:rPr lang="en-US" b="1" dirty="0"/>
              <a:t>Evaluating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02 Progress Tests (PT: 15%)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08 Labs (L: 20%)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01 Assignment (AS: 15%)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01 Practical Exam (PE: 20%)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(Practical exam retake only when the score of PE &lt; 4))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Exam (FE: 30%)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result = 15%(PT) + 20%(L) + 15%(AS) + 20%(PE) + 30% (FE)</a:t>
            </a:r>
          </a:p>
          <a:p>
            <a:pPr lvl="0"/>
            <a:r>
              <a:rPr lang="en-US" b="1" dirty="0"/>
              <a:t>Pass: </a:t>
            </a:r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0000"/>
                </a:solidFill>
              </a:rPr>
              <a:t>Every on-going assessment component &gt; 0</a:t>
            </a:r>
            <a:endParaRPr lang="en-US" sz="2700" dirty="0"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0000"/>
                </a:solidFill>
              </a:rPr>
              <a:t>Final Exam score &gt;= 4 and</a:t>
            </a:r>
            <a:endParaRPr lang="en-US" sz="2700" dirty="0"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0000"/>
                </a:solidFill>
              </a:rPr>
              <a:t>Final result &gt;= 5 </a:t>
            </a:r>
            <a:endParaRPr lang="en-US" sz="27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03DE-3F00-93C5-A0BF-82116417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B091-9B2C-F6DA-F70C-B6FF737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1: ReactJs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192F-BE96-B7A4-1F1D-965D55A3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React app</a:t>
            </a:r>
          </a:p>
          <a:p>
            <a:r>
              <a:rPr lang="en-US"/>
              <a:t>React Components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Lab1 </a:t>
            </a:r>
          </a:p>
          <a:p>
            <a:r>
              <a:rPr lang="en-US"/>
              <a:t>React Hook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2</a:t>
            </a:r>
          </a:p>
          <a:p>
            <a:r>
              <a:rPr lang="en-US"/>
              <a:t>React Router, Single Page Applications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3</a:t>
            </a: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FB64-6EE3-1803-818A-BEA2EDB5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0172-BC04-B3AC-1A32-42FBFAF8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2: frontend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1577-8CEC-C99E-A939-E1389ECE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Install/ configure Material UI</a:t>
            </a:r>
          </a:p>
          <a:p>
            <a:r>
              <a:rPr lang="en-US"/>
              <a:t>Material Components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4</a:t>
            </a:r>
          </a:p>
          <a:p>
            <a:r>
              <a:rPr lang="en-US"/>
              <a:t>CSS Preprocessor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CEC6-0996-EB3B-60F5-77BF02BB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6E9-8EEF-4F52-94CF-AD69B21B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3: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C9E0-38F5-6CAF-CAC2-658F34A0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Redux</a:t>
            </a:r>
          </a:p>
          <a:p>
            <a:r>
              <a:rPr lang="en-US"/>
              <a:t>React form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B036-F31C-F2F7-E433-06CD7009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6BF-0DBA-85E0-D050-1EF79D4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4: Communicate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EDA2-8C93-8ADB-A987-08822FD2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Client-Server Communication</a:t>
            </a:r>
          </a:p>
          <a:p>
            <a:r>
              <a:rPr lang="en-US"/>
              <a:t>Brief Representational State Transfer (REST)</a:t>
            </a:r>
          </a:p>
          <a:p>
            <a:r>
              <a:rPr lang="en-US"/>
              <a:t>FETCH &amp; React Animation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7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8B7-EB28-4C24-E498-FC37EE78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A69F-62BC-ECF0-0D94-66944670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5: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BD39-B8DE-DE63-48DE-AB838D5A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Configure</a:t>
            </a:r>
          </a:p>
          <a:p>
            <a:r>
              <a:rPr lang="en-US"/>
              <a:t>Function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Lab 8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32099-55A0-460C-1A48-0A565043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88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65</TotalTime>
  <Words>388</Words>
  <Application>Microsoft Office PowerPoint</Application>
  <PresentationFormat>Widescreen</PresentationFormat>
  <Paragraphs>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Introduction</vt:lpstr>
      <vt:lpstr>Course Introduction</vt:lpstr>
      <vt:lpstr>Front-End Web Development with React</vt:lpstr>
      <vt:lpstr>Evaluation Strategy</vt:lpstr>
      <vt:lpstr>Module 1: ReactJs basic</vt:lpstr>
      <vt:lpstr>Module 2: frontend ui</vt:lpstr>
      <vt:lpstr>Module 3: Redux</vt:lpstr>
      <vt:lpstr>Module 4: Communicate api</vt:lpstr>
      <vt:lpstr>Module 5: Typescript</vt:lpstr>
      <vt:lpstr>Full Stack Web Development and Setup Development Evironment</vt:lpstr>
      <vt:lpstr>Full Stack Web Development and Setup Development Evironment</vt:lpstr>
      <vt:lpstr>What is Full Stack Web Development? </vt:lpstr>
      <vt:lpstr>Traditional Web Development</vt:lpstr>
      <vt:lpstr>Full Stack JavaScript Development</vt:lpstr>
      <vt:lpstr>Full Stack Web Development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Nguyễn Minh Sang</dc:creator>
  <cp:lastModifiedBy>dongbh</cp:lastModifiedBy>
  <cp:revision>34</cp:revision>
  <dcterms:created xsi:type="dcterms:W3CDTF">2022-08-26T06:01:35Z</dcterms:created>
  <dcterms:modified xsi:type="dcterms:W3CDTF">2023-01-03T14:42:54Z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