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76" r:id="rId2"/>
    <p:sldId id="257" r:id="rId3"/>
    <p:sldId id="277" r:id="rId4"/>
    <p:sldId id="259" r:id="rId5"/>
    <p:sldId id="298" r:id="rId6"/>
    <p:sldId id="299" r:id="rId7"/>
    <p:sldId id="300" r:id="rId8"/>
    <p:sldId id="301" r:id="rId9"/>
    <p:sldId id="302" r:id="rId10"/>
    <p:sldId id="304" r:id="rId11"/>
    <p:sldId id="280" r:id="rId12"/>
    <p:sldId id="303" r:id="rId13"/>
    <p:sldId id="305" r:id="rId14"/>
    <p:sldId id="28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vi-VN" dirty="0"/>
              <a:t>ó cơ bản là sự kết hợp của </a:t>
            </a:r>
            <a:r>
              <a:rPr lang="vi-VN" dirty="0" err="1"/>
              <a:t>componentDidMount</a:t>
            </a:r>
            <a:r>
              <a:rPr lang="vi-VN" dirty="0"/>
              <a:t>, </a:t>
            </a:r>
            <a:r>
              <a:rPr lang="vi-VN" dirty="0" err="1"/>
              <a:t>componentDidUpdate</a:t>
            </a:r>
            <a:r>
              <a:rPr lang="vi-VN" dirty="0"/>
              <a:t> và </a:t>
            </a:r>
            <a:r>
              <a:rPr lang="vi-VN" dirty="0" err="1"/>
              <a:t>componentWillUnmount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87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Hook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6-7 – Mr. </a:t>
            </a:r>
            <a:r>
              <a:rPr lang="en-US" dirty="0" smtClean="0">
                <a:solidFill>
                  <a:srgbClr val="7CEBFF"/>
                </a:solidFill>
              </a:rPr>
              <a:t>Dong, </a:t>
            </a:r>
            <a:r>
              <a:rPr lang="en-US" dirty="0" err="1" smtClean="0">
                <a:solidFill>
                  <a:srgbClr val="7CEBFF"/>
                </a:solidFill>
              </a:rPr>
              <a:t>bui</a:t>
            </a:r>
            <a:r>
              <a:rPr lang="en-US" dirty="0" smtClean="0">
                <a:solidFill>
                  <a:srgbClr val="7CEBFF"/>
                </a:solidFill>
              </a:rPr>
              <a:t> </a:t>
            </a:r>
            <a:r>
              <a:rPr lang="en-US" dirty="0" err="1" smtClean="0">
                <a:solidFill>
                  <a:srgbClr val="7CEBFF"/>
                </a:solidFill>
              </a:rPr>
              <a:t>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28B3-AE37-AB50-CD4E-2F51534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67E7-DF6D-F088-C614-99E033ED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87F94-BBAF-0262-09E4-5F20A646D6EB}"/>
              </a:ext>
            </a:extLst>
          </p:cNvPr>
          <p:cNvSpPr/>
          <p:nvPr/>
        </p:nvSpPr>
        <p:spPr>
          <a:xfrm>
            <a:off x="471055" y="1911927"/>
            <a:ext cx="5264727" cy="479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Component1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3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again!`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62FA2-9E2A-4CFE-AA54-9BE04F36FF99}"/>
              </a:ext>
            </a:extLst>
          </p:cNvPr>
          <p:cNvSpPr/>
          <p:nvPr/>
        </p:nvSpPr>
        <p:spPr>
          <a:xfrm>
            <a:off x="6456220" y="1911928"/>
            <a:ext cx="5264727" cy="53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0895D-BB0E-BA5F-BE04-2C57E0DA275C}"/>
              </a:ext>
            </a:extLst>
          </p:cNvPr>
          <p:cNvSpPr/>
          <p:nvPr/>
        </p:nvSpPr>
        <p:spPr>
          <a:xfrm>
            <a:off x="6456220" y="2642473"/>
            <a:ext cx="5264727" cy="187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Component1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“Joe"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UserContext.Provider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Component2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UserContext.Provider</a:t>
            </a:r>
            <a:r>
              <a:rPr lang="en-US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B4D32CA-AD4F-75E1-3AAC-05756EB69815}"/>
              </a:ext>
            </a:extLst>
          </p:cNvPr>
          <p:cNvSpPr/>
          <p:nvPr/>
        </p:nvSpPr>
        <p:spPr>
          <a:xfrm>
            <a:off x="4003964" y="3560618"/>
            <a:ext cx="2341418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useContext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CD2A7-1DD9-3A2F-6F9D-89F5136EE7CC}"/>
              </a:ext>
            </a:extLst>
          </p:cNvPr>
          <p:cNvSpPr/>
          <p:nvPr/>
        </p:nvSpPr>
        <p:spPr>
          <a:xfrm>
            <a:off x="6456220" y="4710547"/>
            <a:ext cx="5264727" cy="199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UserContext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Component 3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again!`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&lt;/&gt;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7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Hook:  custom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B4C4-558D-D1E1-C715-B5662C26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1BD-FFF0-30C3-78FC-3B11E5FF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Hooks are reusable functions.</a:t>
            </a:r>
          </a:p>
          <a:p>
            <a:r>
              <a:rPr lang="en-US" dirty="0"/>
              <a:t>When you have component logic that needs to be used by multiple components, we can extract that logic to a custom Hook.</a:t>
            </a:r>
          </a:p>
          <a:p>
            <a:r>
              <a:rPr lang="en-US" dirty="0"/>
              <a:t>Custom Hooks start with "use". Example: </a:t>
            </a:r>
            <a:r>
              <a:rPr lang="en-US" dirty="0" err="1"/>
              <a:t>useFetch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138BF-0908-36B1-EF3E-92C0949B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BAC4-4109-6FA2-4B31-B1D4EDB8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D0704-22D0-6C76-F908-B119E181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7CF66-FFBD-8929-3C7A-B14A3531A5D3}"/>
              </a:ext>
            </a:extLst>
          </p:cNvPr>
          <p:cNvSpPr/>
          <p:nvPr/>
        </p:nvSpPr>
        <p:spPr>
          <a:xfrm>
            <a:off x="471055" y="1911927"/>
            <a:ext cx="5264727" cy="479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clicked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Click me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5DDAD-78F9-D4E0-6FFE-A2C32504C6CF}"/>
              </a:ext>
            </a:extLst>
          </p:cNvPr>
          <p:cNvSpPr/>
          <p:nvPr/>
        </p:nvSpPr>
        <p:spPr>
          <a:xfrm>
            <a:off x="6303818" y="1956337"/>
            <a:ext cx="5001491" cy="1013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C6793-F739-F294-4832-15BFB64F6066}"/>
              </a:ext>
            </a:extLst>
          </p:cNvPr>
          <p:cNvSpPr/>
          <p:nvPr/>
        </p:nvSpPr>
        <p:spPr>
          <a:xfrm>
            <a:off x="6303818" y="3075708"/>
            <a:ext cx="5001491" cy="362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useDocumentTitle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clicked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8667FD7-5285-DACD-AB81-C1A71F0B7334}"/>
              </a:ext>
            </a:extLst>
          </p:cNvPr>
          <p:cNvSpPr/>
          <p:nvPr/>
        </p:nvSpPr>
        <p:spPr>
          <a:xfrm>
            <a:off x="3269673" y="5381173"/>
            <a:ext cx="3034145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Custom Hook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useDocumentTitle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61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DF9C-BB8C-9289-D4F6-96DA4B12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11: React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390D-E464-E0DC-36C2-48B2752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11_React Hook - </a:t>
            </a:r>
            <a:r>
              <a:rPr lang="en-US" dirty="0" err="1"/>
              <a:t>useEffect</a:t>
            </a:r>
            <a:r>
              <a:rPr lang="en-US" dirty="0"/>
              <a:t> - </a:t>
            </a:r>
            <a:r>
              <a:rPr lang="en-US" dirty="0" err="1"/>
              <a:t>useContext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F6EB-2E51-B1E9-28A4-B14ADDAB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What React Hook is</a:t>
            </a:r>
          </a:p>
          <a:p>
            <a:pPr>
              <a:lnSpc>
                <a:spcPct val="130000"/>
              </a:lnSpc>
            </a:pPr>
            <a:r>
              <a:rPr lang="en-US" dirty="0"/>
              <a:t>Use Basic React Hook for your component: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Custom Hook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What React Hook is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Basic React Hook for your component: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Custom Hook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Hook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React hook</a:t>
            </a: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Hooks are a new addition in React 16.8. 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They let you use state and other React features without writing a class.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Only Call Hooks at the Top Level. Don’t call Hooks inside loops, conditions, or nested functions.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Only Call Hooks from React Functions. Instead, you can: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 Hooks from React function components.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Call Hooks from custom Hooks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360-46F4-BF27-FEBB-CCF96BC2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7034C-26E5-8B29-7FCE-900C760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2CF72-8AB6-8AFB-311F-39ECF40EF543}"/>
              </a:ext>
            </a:extLst>
          </p:cNvPr>
          <p:cNvSpPr/>
          <p:nvPr/>
        </p:nvSpPr>
        <p:spPr>
          <a:xfrm>
            <a:off x="775855" y="2632364"/>
            <a:ext cx="7176654" cy="3688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4091-C491-E915-9285-E045A5A36624}"/>
              </a:ext>
            </a:extLst>
          </p:cNvPr>
          <p:cNvSpPr txBox="1"/>
          <p:nvPr/>
        </p:nvSpPr>
        <p:spPr>
          <a:xfrm>
            <a:off x="6706998" y="2535610"/>
            <a:ext cx="5084618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 } from 'react';</a:t>
            </a:r>
          </a:p>
          <a:p>
            <a:endParaRPr lang="en-US" sz="1600" dirty="0"/>
          </a:p>
          <a:p>
            <a:r>
              <a:rPr lang="en-US" sz="1600" dirty="0"/>
              <a:t>function Example() {</a:t>
            </a:r>
          </a:p>
          <a:p>
            <a:r>
              <a:rPr lang="en-US" sz="1600" dirty="0"/>
              <a:t>  // Declare a new state variable, which we'll call "count"</a:t>
            </a:r>
          </a:p>
          <a:p>
            <a:r>
              <a:rPr lang="en-US" sz="1600" dirty="0"/>
              <a:t>  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endParaRPr lang="en-US" sz="1600" dirty="0"/>
          </a:p>
          <a:p>
            <a:r>
              <a:rPr lang="en-US" sz="1600" dirty="0"/>
              <a:t>  return (</a:t>
            </a:r>
          </a:p>
          <a:p>
            <a:r>
              <a:rPr lang="en-US" sz="1600" dirty="0"/>
              <a:t>    &lt;div&gt;</a:t>
            </a:r>
          </a:p>
          <a:p>
            <a:r>
              <a:rPr lang="en-US" sz="1600" dirty="0"/>
              <a:t>      &lt;p&gt;You clicked {count} times&lt;/p&gt;</a:t>
            </a:r>
          </a:p>
          <a:p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setCount</a:t>
            </a:r>
            <a:r>
              <a:rPr lang="en-US" sz="1600" dirty="0"/>
              <a:t>(count + 1)}&gt;</a:t>
            </a:r>
          </a:p>
          <a:p>
            <a:r>
              <a:rPr lang="en-US" sz="1600" dirty="0"/>
              <a:t>        Click me</a:t>
            </a:r>
          </a:p>
          <a:p>
            <a:r>
              <a:rPr lang="en-US" sz="1600" dirty="0"/>
              <a:t>      &lt;/button&gt;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BDF04-FCCB-77C3-EBE5-A04B10862070}"/>
              </a:ext>
            </a:extLst>
          </p:cNvPr>
          <p:cNvSpPr txBox="1"/>
          <p:nvPr/>
        </p:nvSpPr>
        <p:spPr>
          <a:xfrm>
            <a:off x="429841" y="2043167"/>
            <a:ext cx="4876100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Example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constructor(props) {</a:t>
            </a:r>
          </a:p>
          <a:p>
            <a:r>
              <a:rPr lang="en-US" sz="1600" dirty="0"/>
              <a:t>    super(props);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this.state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count: 0</a:t>
            </a:r>
          </a:p>
          <a:p>
            <a:r>
              <a:rPr lang="en-US" sz="1600" dirty="0"/>
              <a:t>    };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&lt;div&gt;</a:t>
            </a:r>
          </a:p>
          <a:p>
            <a:r>
              <a:rPr lang="en-US" sz="1600" dirty="0"/>
              <a:t>        &lt;p&gt;You clicked {</a:t>
            </a:r>
            <a:r>
              <a:rPr lang="en-US" sz="1600" dirty="0" err="1"/>
              <a:t>this.state.count</a:t>
            </a:r>
            <a:r>
              <a:rPr lang="en-US" sz="1600" dirty="0"/>
              <a:t>} times&lt;/p&gt;</a:t>
            </a:r>
          </a:p>
          <a:p>
            <a:r>
              <a:rPr lang="en-US" sz="1600" dirty="0"/>
              <a:t>  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this.setState</a:t>
            </a:r>
            <a:r>
              <a:rPr lang="en-US" sz="1600" dirty="0"/>
              <a:t>({ count: </a:t>
            </a:r>
            <a:r>
              <a:rPr lang="en-US" sz="1600" dirty="0" err="1"/>
              <a:t>this.state.count</a:t>
            </a:r>
            <a:r>
              <a:rPr lang="en-US" sz="1600" dirty="0"/>
              <a:t> + 1 })}&gt;</a:t>
            </a:r>
          </a:p>
          <a:p>
            <a:r>
              <a:rPr lang="en-US" sz="1600" dirty="0"/>
              <a:t>          Click me</a:t>
            </a:r>
          </a:p>
          <a:p>
            <a:r>
              <a:rPr lang="en-US" sz="1600" dirty="0"/>
              <a:t>        &lt;/button&gt;</a:t>
            </a:r>
          </a:p>
          <a:p>
            <a:r>
              <a:rPr lang="en-US" sz="1600" dirty="0"/>
              <a:t>      &lt;/div&gt;</a:t>
            </a:r>
          </a:p>
          <a:p>
            <a:r>
              <a:rPr lang="en-US" sz="1600" dirty="0"/>
              <a:t>    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86556BF-62AA-774E-B9E5-C62410045FE5}"/>
              </a:ext>
            </a:extLst>
          </p:cNvPr>
          <p:cNvSpPr/>
          <p:nvPr/>
        </p:nvSpPr>
        <p:spPr>
          <a:xfrm>
            <a:off x="5305942" y="4197928"/>
            <a:ext cx="1401056" cy="1149928"/>
          </a:xfrm>
          <a:prstGeom prst="chevron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Hook</a:t>
            </a:r>
          </a:p>
        </p:txBody>
      </p:sp>
    </p:spTree>
    <p:extLst>
      <p:ext uri="{BB962C8B-B14F-4D97-AF65-F5344CB8AC3E}">
        <p14:creationId xmlns:p14="http://schemas.microsoft.com/office/powerpoint/2010/main" val="14962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9AC3-EA26-65F0-97D5-063B48A3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F3C3-F309-688C-09AC-9BBC3860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00412"/>
          </a:xfrm>
        </p:spPr>
        <p:txBody>
          <a:bodyPr anchor="t"/>
          <a:lstStyle/>
          <a:p>
            <a:r>
              <a:rPr lang="en-US" dirty="0"/>
              <a:t>The Effect Hook lets you perform side effects in function components</a:t>
            </a:r>
          </a:p>
          <a:p>
            <a:r>
              <a:rPr lang="en-US" dirty="0"/>
              <a:t>Sometimes, we want to run some additional code after React has updated the DOM. Network requests, manual DOM mutations, and logging are common examples of effects that don’t require a cleanup.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effectFunction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arrayDependencies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4F30-EA35-2225-2311-8774B8A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592-0EE0-D265-3D7D-039A4C9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F81C-0752-C5D4-FA84-A43EEEE8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54990" cy="446968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Example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constructor(props) {super(props);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this.state</a:t>
            </a:r>
            <a:r>
              <a:rPr lang="en-US" sz="1600" dirty="0"/>
              <a:t> = { count: 0 }; }</a:t>
            </a:r>
          </a:p>
          <a:p>
            <a:pPr marL="0" indent="0">
              <a:buNone/>
            </a:pPr>
            <a:r>
              <a:rPr lang="en-US" sz="1600" dirty="0" err="1"/>
              <a:t>componentDidMount</a:t>
            </a:r>
            <a:r>
              <a:rPr lang="en-US" sz="1600" dirty="0"/>
              <a:t>() {  </a:t>
            </a:r>
            <a:r>
              <a:rPr lang="en-US" sz="1600" dirty="0" err="1"/>
              <a:t>document.title</a:t>
            </a:r>
            <a:r>
              <a:rPr lang="en-US" sz="1600" dirty="0"/>
              <a:t> = `You clicked ${</a:t>
            </a:r>
            <a:r>
              <a:rPr lang="en-US" sz="1600" dirty="0" err="1"/>
              <a:t>this.state.count</a:t>
            </a:r>
            <a:r>
              <a:rPr lang="en-US" sz="1600" dirty="0"/>
              <a:t>} times`;  }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componentDidUpdate</a:t>
            </a:r>
            <a:r>
              <a:rPr lang="en-US" sz="1600" dirty="0"/>
              <a:t>() { </a:t>
            </a:r>
            <a:r>
              <a:rPr lang="en-US" sz="1600" dirty="0" err="1"/>
              <a:t>document.title</a:t>
            </a:r>
            <a:r>
              <a:rPr lang="en-US" sz="1600" dirty="0"/>
              <a:t> = `You clicked ${</a:t>
            </a:r>
            <a:r>
              <a:rPr lang="en-US" sz="1600" dirty="0" err="1"/>
              <a:t>this.state.count</a:t>
            </a:r>
            <a:r>
              <a:rPr lang="en-US" sz="1600" dirty="0"/>
              <a:t>} times`;  }</a:t>
            </a:r>
          </a:p>
          <a:p>
            <a:pPr marL="0" indent="0">
              <a:buNone/>
            </a:pPr>
            <a:r>
              <a:rPr lang="en-US" sz="1600" dirty="0"/>
              <a:t>  render() 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return ( &lt;div&gt; &lt;p&gt;You clicked {</a:t>
            </a:r>
            <a:r>
              <a:rPr lang="en-US" sz="1600" dirty="0" err="1"/>
              <a:t>this.state.count</a:t>
            </a:r>
            <a:r>
              <a:rPr lang="en-US" sz="1600" dirty="0"/>
              <a:t>} times&lt;/p&gt;</a:t>
            </a:r>
          </a:p>
          <a:p>
            <a:pPr marL="0" indent="0">
              <a:buNone/>
            </a:pPr>
            <a:r>
              <a:rPr lang="en-US" sz="1600" dirty="0"/>
              <a:t>  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this.setState</a:t>
            </a:r>
            <a:r>
              <a:rPr lang="en-US" sz="1600" dirty="0"/>
              <a:t>({ count: </a:t>
            </a:r>
            <a:r>
              <a:rPr lang="en-US" sz="1600" dirty="0" err="1"/>
              <a:t>this.state.count</a:t>
            </a:r>
            <a:r>
              <a:rPr lang="en-US" sz="1600" dirty="0"/>
              <a:t> + 1 })}&gt;  Click me &lt;/button&gt;</a:t>
            </a:r>
          </a:p>
          <a:p>
            <a:pPr marL="0" indent="0">
              <a:buNone/>
            </a:pPr>
            <a:r>
              <a:rPr lang="en-US" sz="1600" dirty="0"/>
              <a:t>      &lt;/div&gt; 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8D48-F66F-E875-6C5E-142CE3A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C2819-C951-F3FB-08FA-B117DD809BA2}"/>
              </a:ext>
            </a:extLst>
          </p:cNvPr>
          <p:cNvSpPr/>
          <p:nvPr/>
        </p:nvSpPr>
        <p:spPr>
          <a:xfrm>
            <a:off x="9171709" y="2313709"/>
            <a:ext cx="2604655" cy="11152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using Effect Hook</a:t>
            </a:r>
          </a:p>
        </p:txBody>
      </p:sp>
    </p:spTree>
    <p:extLst>
      <p:ext uri="{BB962C8B-B14F-4D97-AF65-F5344CB8AC3E}">
        <p14:creationId xmlns:p14="http://schemas.microsoft.com/office/powerpoint/2010/main" val="56161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592-0EE0-D265-3D7D-039A4C9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F81C-0752-C5D4-FA84-A43EEEE8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54990" cy="446968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, </a:t>
            </a:r>
            <a:r>
              <a:rPr lang="en-US" sz="1600" dirty="0" err="1"/>
              <a:t>useEffect</a:t>
            </a:r>
            <a:r>
              <a:rPr lang="en-US" sz="1600" dirty="0"/>
              <a:t> } from 'react';</a:t>
            </a:r>
          </a:p>
          <a:p>
            <a:pPr marL="0" indent="0">
              <a:buNone/>
            </a:pPr>
            <a:r>
              <a:rPr lang="en-US" sz="1600" dirty="0"/>
              <a:t>function Example() {</a:t>
            </a:r>
          </a:p>
          <a:p>
            <a:pPr marL="0" indent="0">
              <a:buNone/>
            </a:pPr>
            <a:r>
              <a:rPr lang="en-US" sz="1600" dirty="0"/>
              <a:t>  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useEffect</a:t>
            </a:r>
            <a:r>
              <a:rPr lang="en-US" sz="1600" dirty="0"/>
              <a:t>(() =&gt;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document.title</a:t>
            </a:r>
            <a:r>
              <a:rPr lang="en-US" sz="1600" dirty="0"/>
              <a:t> = `You clicked ${count} times`;</a:t>
            </a:r>
          </a:p>
          <a:p>
            <a:pPr marL="0" indent="0">
              <a:buNone/>
            </a:pPr>
            <a:r>
              <a:rPr lang="en-US" sz="1600" dirty="0"/>
              <a:t>  });</a:t>
            </a:r>
          </a:p>
          <a:p>
            <a:pPr marL="0" indent="0">
              <a:buNone/>
            </a:pPr>
            <a:r>
              <a:rPr lang="en-US" sz="1600" dirty="0"/>
              <a:t>  return (</a:t>
            </a:r>
          </a:p>
          <a:p>
            <a:pPr marL="0" indent="0">
              <a:buNone/>
            </a:pPr>
            <a:r>
              <a:rPr lang="en-US" sz="1600" dirty="0"/>
              <a:t>    &lt;div&gt; &lt;p&gt;You clicked {count} times&lt;/p&gt;</a:t>
            </a:r>
          </a:p>
          <a:p>
            <a:pPr marL="0" indent="0">
              <a:buNone/>
            </a:pPr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setCount</a:t>
            </a:r>
            <a:r>
              <a:rPr lang="en-US" sz="1600" dirty="0"/>
              <a:t>(count + 1)}&gt;  Click me  &lt;/button&gt;</a:t>
            </a:r>
          </a:p>
          <a:p>
            <a:pPr marL="0" indent="0">
              <a:buNone/>
            </a:pPr>
            <a:r>
              <a:rPr lang="en-US" sz="1600" dirty="0"/>
              <a:t>    &lt;/div&gt;</a:t>
            </a:r>
          </a:p>
          <a:p>
            <a:pPr marL="0" indent="0">
              <a:buNone/>
            </a:pPr>
            <a:r>
              <a:rPr lang="en-US" sz="1600" dirty="0"/>
              <a:t>  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8D48-F66F-E875-6C5E-142CE3A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C2819-C951-F3FB-08FA-B117DD809BA2}"/>
              </a:ext>
            </a:extLst>
          </p:cNvPr>
          <p:cNvSpPr/>
          <p:nvPr/>
        </p:nvSpPr>
        <p:spPr>
          <a:xfrm>
            <a:off x="9171709" y="2313709"/>
            <a:ext cx="2604655" cy="1115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Effect Hook</a:t>
            </a:r>
          </a:p>
        </p:txBody>
      </p:sp>
    </p:spTree>
    <p:extLst>
      <p:ext uri="{BB962C8B-B14F-4D97-AF65-F5344CB8AC3E}">
        <p14:creationId xmlns:p14="http://schemas.microsoft.com/office/powerpoint/2010/main" val="146201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590B-F72B-A7FC-4580-7314B1AC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780F-C9AB-6A63-3115-054BF915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Context is a way to manage state globally.</a:t>
            </a:r>
          </a:p>
          <a:p>
            <a:r>
              <a:rPr lang="en-US" dirty="0"/>
              <a:t>It can be used together with the </a:t>
            </a:r>
            <a:r>
              <a:rPr lang="en-US" dirty="0" err="1"/>
              <a:t>useState</a:t>
            </a:r>
            <a:r>
              <a:rPr lang="en-US" dirty="0"/>
              <a:t> Hook to share state between deeply nested components more easily than with </a:t>
            </a:r>
            <a:r>
              <a:rPr lang="en-US" dirty="0" err="1"/>
              <a:t>useState</a:t>
            </a:r>
            <a:r>
              <a:rPr lang="en-US" dirty="0"/>
              <a:t> alone.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3DA5-18A1-8D0C-C007-D6284A1D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72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674</TotalTime>
  <Words>1285</Words>
  <Application>Microsoft Office PowerPoint</Application>
  <PresentationFormat>Widescreen</PresentationFormat>
  <Paragraphs>199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Consolas</vt:lpstr>
      <vt:lpstr>Gill Sans MT</vt:lpstr>
      <vt:lpstr>Wingdings 2</vt:lpstr>
      <vt:lpstr>Theme1</vt:lpstr>
      <vt:lpstr>React Hook</vt:lpstr>
      <vt:lpstr>Objectives</vt:lpstr>
      <vt:lpstr>React Hook Overview</vt:lpstr>
      <vt:lpstr>React hook</vt:lpstr>
      <vt:lpstr>State Hook</vt:lpstr>
      <vt:lpstr>Effect Hook</vt:lpstr>
      <vt:lpstr>Effect Hook</vt:lpstr>
      <vt:lpstr>Effect Hook</vt:lpstr>
      <vt:lpstr>Context hook</vt:lpstr>
      <vt:lpstr>Context hook</vt:lpstr>
      <vt:lpstr>React Hook:  custom hook</vt:lpstr>
      <vt:lpstr>Custom hook</vt:lpstr>
      <vt:lpstr>Custom hook</vt:lpstr>
      <vt:lpstr>Exercise 11: React hook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81</cp:revision>
  <dcterms:created xsi:type="dcterms:W3CDTF">2021-08-08T14:50:46Z</dcterms:created>
  <dcterms:modified xsi:type="dcterms:W3CDTF">2023-02-01T05:47:22Z</dcterms:modified>
</cp:coreProperties>
</file>