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47" autoAdjust="0"/>
  </p:normalViewPr>
  <p:slideViewPr>
    <p:cSldViewPr>
      <p:cViewPr>
        <p:scale>
          <a:sx n="100" d="100"/>
          <a:sy n="100" d="100"/>
        </p:scale>
        <p:origin x="-153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800" y="265347"/>
            <a:ext cx="740664" cy="932688"/>
            <a:chOff x="1981200" y="1143000"/>
            <a:chExt cx="1028700" cy="1295400"/>
          </a:xfrm>
        </p:grpSpPr>
        <p:sp>
          <p:nvSpPr>
            <p:cNvPr id="6" name="Freeform 5"/>
            <p:cNvSpPr/>
            <p:nvPr/>
          </p:nvSpPr>
          <p:spPr>
            <a:xfrm rot="5400000">
              <a:off x="2038350" y="1466850"/>
              <a:ext cx="1295400" cy="647700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sz="105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Add</a:t>
              </a:r>
              <a:endPara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1981200"/>
              <a:ext cx="228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90207" y="2172786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" y="3432048"/>
            <a:ext cx="384048" cy="76809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PC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85336" y="2933697"/>
            <a:ext cx="962484" cy="1481328"/>
            <a:chOff x="2345796" y="3581400"/>
            <a:chExt cx="1754525" cy="2057400"/>
          </a:xfrm>
        </p:grpSpPr>
        <p:sp>
          <p:nvSpPr>
            <p:cNvPr id="55" name="Rectangle 54"/>
            <p:cNvSpPr/>
            <p:nvPr/>
          </p:nvSpPr>
          <p:spPr>
            <a:xfrm>
              <a:off x="2438400" y="3581400"/>
              <a:ext cx="1600200" cy="20574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Instruction memory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5796" y="4419600"/>
              <a:ext cx="1500184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Read address</a:t>
              </a:r>
              <a:endParaRPr lang="en-US" sz="9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28723" y="5109633"/>
              <a:ext cx="1371598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Instruction [15-0]</a:t>
              </a:r>
              <a:endParaRPr lang="en-US" sz="9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86200" y="2971800"/>
            <a:ext cx="1207009" cy="1755054"/>
            <a:chOff x="3550919" y="2334768"/>
            <a:chExt cx="1207009" cy="1755054"/>
          </a:xfrm>
        </p:grpSpPr>
        <p:grpSp>
          <p:nvGrpSpPr>
            <p:cNvPr id="70" name="Group 69"/>
            <p:cNvGrpSpPr/>
            <p:nvPr/>
          </p:nvGrpSpPr>
          <p:grpSpPr>
            <a:xfrm>
              <a:off x="3550919" y="2334768"/>
              <a:ext cx="1207009" cy="1755054"/>
              <a:chOff x="2438399" y="3581400"/>
              <a:chExt cx="1600201" cy="2057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438400" y="3581400"/>
                <a:ext cx="1600200" cy="20574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Registers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38399" y="3902978"/>
                <a:ext cx="1500189" cy="306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050" dirty="0" smtClean="0"/>
                  <a:t>Read register 1</a:t>
                </a:r>
                <a:endParaRPr lang="en-US" sz="105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02082" y="4183705"/>
                <a:ext cx="1226128" cy="306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050" dirty="0" smtClean="0"/>
                  <a:t>Read data 1</a:t>
                </a:r>
                <a:endParaRPr lang="en-US" sz="105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550920" y="3068017"/>
              <a:ext cx="1021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Read register 2</a:t>
              </a:r>
              <a:endParaRPr 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0920" y="3486912"/>
              <a:ext cx="1021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Write register</a:t>
              </a:r>
              <a:endParaRPr 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50920" y="3816096"/>
              <a:ext cx="822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Write data</a:t>
              </a:r>
              <a:endParaRPr 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25240" y="3287473"/>
              <a:ext cx="924851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dirty="0" smtClean="0"/>
                <a:t>Read data 2</a:t>
              </a:r>
              <a:endParaRPr lang="en-US" sz="1050" dirty="0"/>
            </a:p>
          </p:txBody>
        </p:sp>
      </p:grpSp>
      <p:sp>
        <p:nvSpPr>
          <p:cNvPr id="81" name="Oval 80"/>
          <p:cNvSpPr/>
          <p:nvPr/>
        </p:nvSpPr>
        <p:spPr>
          <a:xfrm>
            <a:off x="2895600" y="1066800"/>
            <a:ext cx="1066800" cy="175260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048000" y="4267200"/>
            <a:ext cx="381000" cy="914400"/>
            <a:chOff x="5677986" y="3048000"/>
            <a:chExt cx="418014" cy="914400"/>
          </a:xfrm>
        </p:grpSpPr>
        <p:sp>
          <p:nvSpPr>
            <p:cNvPr id="86" name="Flowchart: Terminator 85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sp>
        <p:nvSpPr>
          <p:cNvPr id="91" name="Oval 90"/>
          <p:cNvSpPr/>
          <p:nvPr/>
        </p:nvSpPr>
        <p:spPr>
          <a:xfrm>
            <a:off x="4343400" y="4876800"/>
            <a:ext cx="762000" cy="9144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Sign-extend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715000" y="5486400"/>
            <a:ext cx="762000" cy="10668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ALU Control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324600" y="1295400"/>
            <a:ext cx="635000" cy="7620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Left shift 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248400" y="3200400"/>
            <a:ext cx="748938" cy="1389888"/>
            <a:chOff x="6553200" y="3200400"/>
            <a:chExt cx="748938" cy="1389888"/>
          </a:xfrm>
        </p:grpSpPr>
        <p:sp>
          <p:nvSpPr>
            <p:cNvPr id="95" name="Freeform 94"/>
            <p:cNvSpPr/>
            <p:nvPr/>
          </p:nvSpPr>
          <p:spPr>
            <a:xfrm rot="5400000">
              <a:off x="6205728" y="3547872"/>
              <a:ext cx="1389888" cy="694944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ALU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5345" y="35052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Zero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5600" y="4027710"/>
              <a:ext cx="596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Result</a:t>
              </a:r>
              <a:endParaRPr lang="en-US" dirty="0"/>
            </a:p>
          </p:txBody>
        </p:sp>
      </p:grpSp>
      <p:sp>
        <p:nvSpPr>
          <p:cNvPr id="100" name="Flowchart: Delay 99"/>
          <p:cNvSpPr/>
          <p:nvPr/>
        </p:nvSpPr>
        <p:spPr>
          <a:xfrm>
            <a:off x="7315200" y="2895600"/>
            <a:ext cx="381000" cy="435429"/>
          </a:xfrm>
          <a:prstGeom prst="flowChartDelay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8427717" y="457200"/>
            <a:ext cx="381000" cy="914400"/>
            <a:chOff x="5677986" y="3048000"/>
            <a:chExt cx="418014" cy="914400"/>
          </a:xfrm>
        </p:grpSpPr>
        <p:sp>
          <p:nvSpPr>
            <p:cNvPr id="103" name="Flowchart: Terminator 102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93125" y="4451350"/>
            <a:ext cx="381000" cy="914400"/>
            <a:chOff x="5677986" y="3048000"/>
            <a:chExt cx="418014" cy="914400"/>
          </a:xfrm>
        </p:grpSpPr>
        <p:sp>
          <p:nvSpPr>
            <p:cNvPr id="107" name="Flowchart: Terminator 106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391400" y="838200"/>
            <a:ext cx="748938" cy="1389888"/>
            <a:chOff x="6553200" y="3200400"/>
            <a:chExt cx="748938" cy="1389888"/>
          </a:xfrm>
        </p:grpSpPr>
        <p:sp>
          <p:nvSpPr>
            <p:cNvPr id="111" name="Freeform 110"/>
            <p:cNvSpPr/>
            <p:nvPr/>
          </p:nvSpPr>
          <p:spPr>
            <a:xfrm rot="5400000">
              <a:off x="6205728" y="3547872"/>
              <a:ext cx="1389888" cy="694944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ALU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25345" y="35052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Zero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05600" y="4027710"/>
              <a:ext cx="596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Result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077218" y="1143000"/>
            <a:ext cx="380987" cy="685800"/>
            <a:chOff x="7315200" y="1143000"/>
            <a:chExt cx="304789" cy="68580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7467600" y="1143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467600" y="1143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15200" y="1828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flipV="1">
            <a:off x="6934200" y="1676400"/>
            <a:ext cx="457200" cy="304800"/>
            <a:chOff x="7315200" y="1143000"/>
            <a:chExt cx="304800" cy="685800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467600" y="1143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467600" y="1143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315200" y="1828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>
            <a:off x="304800" y="3810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04800" y="76200"/>
            <a:ext cx="868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04800" y="76200"/>
            <a:ext cx="0" cy="37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8763000" y="914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991600" y="762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467600" y="3429000"/>
            <a:ext cx="904821" cy="1481328"/>
            <a:chOff x="2438400" y="3581400"/>
            <a:chExt cx="1649413" cy="2057400"/>
          </a:xfrm>
        </p:grpSpPr>
        <p:sp>
          <p:nvSpPr>
            <p:cNvPr id="162" name="Rectangle 161"/>
            <p:cNvSpPr/>
            <p:nvPr/>
          </p:nvSpPr>
          <p:spPr>
            <a:xfrm>
              <a:off x="2438400" y="3581400"/>
              <a:ext cx="1600200" cy="20574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Data memory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38400" y="4282850"/>
              <a:ext cx="1500187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Address</a:t>
              </a:r>
              <a:endParaRPr lang="en-US" sz="9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16212" y="5059967"/>
              <a:ext cx="1371601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Read data</a:t>
              </a:r>
              <a:endParaRPr lang="en-US" sz="9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7467600" y="4245375"/>
            <a:ext cx="822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Write data</a:t>
            </a:r>
            <a:endParaRPr lang="en-US" sz="9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5638800" y="3810000"/>
            <a:ext cx="381000" cy="914400"/>
            <a:chOff x="5677986" y="3048000"/>
            <a:chExt cx="418014" cy="914400"/>
          </a:xfrm>
        </p:grpSpPr>
        <p:sp>
          <p:nvSpPr>
            <p:cNvPr id="171" name="Flowchart: Terminator 170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cxnSp>
        <p:nvCxnSpPr>
          <p:cNvPr id="175" name="Straight Connector 174"/>
          <p:cNvCxnSpPr/>
          <p:nvPr/>
        </p:nvCxnSpPr>
        <p:spPr>
          <a:xfrm>
            <a:off x="6019800" y="4267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696193" y="1371600"/>
            <a:ext cx="914400" cy="1752600"/>
            <a:chOff x="7599222" y="1371600"/>
            <a:chExt cx="249382" cy="11430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7848600" y="1371600"/>
              <a:ext cx="0" cy="1143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599222" y="2514600"/>
              <a:ext cx="249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6934200" y="3200400"/>
            <a:ext cx="381000" cy="457200"/>
            <a:chOff x="6934200" y="3200400"/>
            <a:chExt cx="381000" cy="457200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7162800" y="3200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69342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162800" y="32004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Straight Connector 200"/>
          <p:cNvCxnSpPr/>
          <p:nvPr/>
        </p:nvCxnSpPr>
        <p:spPr>
          <a:xfrm>
            <a:off x="8362950" y="4622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3733800" y="4572000"/>
            <a:ext cx="5257800" cy="2133600"/>
            <a:chOff x="3733800" y="4572000"/>
            <a:chExt cx="5257800" cy="213360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8991600" y="48768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3733800" y="4572000"/>
              <a:ext cx="5257800" cy="2133600"/>
              <a:chOff x="3733800" y="4572000"/>
              <a:chExt cx="5257800" cy="2133600"/>
            </a:xfrm>
          </p:grpSpPr>
          <p:cxnSp>
            <p:nvCxnSpPr>
              <p:cNvPr id="208" name="Straight Arrow Connector 207"/>
              <p:cNvCxnSpPr/>
              <p:nvPr/>
            </p:nvCxnSpPr>
            <p:spPr>
              <a:xfrm>
                <a:off x="3733800" y="4572000"/>
                <a:ext cx="152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733800" y="457200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8893175" y="4876800"/>
                <a:ext cx="98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733800" y="6705600"/>
                <a:ext cx="5257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477000" y="4419600"/>
            <a:ext cx="152400" cy="1524000"/>
            <a:chOff x="6477000" y="4419600"/>
            <a:chExt cx="152400" cy="1524000"/>
          </a:xfrm>
        </p:grpSpPr>
        <p:cxnSp>
          <p:nvCxnSpPr>
            <p:cNvPr id="243" name="Straight Connector 242"/>
            <p:cNvCxnSpPr/>
            <p:nvPr/>
          </p:nvCxnSpPr>
          <p:spPr>
            <a:xfrm>
              <a:off x="6629400" y="44196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77000" y="5943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3429000" y="4267200"/>
            <a:ext cx="457200" cy="457200"/>
            <a:chOff x="3429000" y="4267200"/>
            <a:chExt cx="457200" cy="457200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3581400" y="42672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4290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581400" y="4267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/>
          <p:cNvCxnSpPr/>
          <p:nvPr/>
        </p:nvCxnSpPr>
        <p:spPr>
          <a:xfrm>
            <a:off x="3810000" y="1295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2209800" y="838200"/>
            <a:ext cx="1752600" cy="4419600"/>
            <a:chOff x="2209800" y="838200"/>
            <a:chExt cx="1752600" cy="4419600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3276600" y="5181600"/>
              <a:ext cx="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209800" y="5257800"/>
              <a:ext cx="10668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209800" y="990600"/>
              <a:ext cx="0" cy="4267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209800" y="990600"/>
              <a:ext cx="17526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V="1">
              <a:off x="3962400" y="990600"/>
              <a:ext cx="0" cy="304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3505200" y="838200"/>
              <a:ext cx="4572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RegDst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3810000" y="2362200"/>
            <a:ext cx="685800" cy="609600"/>
            <a:chOff x="3810000" y="2362200"/>
            <a:chExt cx="685800" cy="609600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4495800" y="2514600"/>
              <a:ext cx="0" cy="457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810000" y="2514600"/>
              <a:ext cx="6858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>
              <a:off x="3962400" y="2362200"/>
              <a:ext cx="5334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RegWrite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84" name="Straight Arrow Connector 383"/>
          <p:cNvCxnSpPr/>
          <p:nvPr/>
        </p:nvCxnSpPr>
        <p:spPr>
          <a:xfrm>
            <a:off x="5105400" y="35814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962400" y="2209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4114800" y="2057400"/>
            <a:ext cx="1752600" cy="1752600"/>
            <a:chOff x="4114800" y="2057400"/>
            <a:chExt cx="1752600" cy="1752600"/>
          </a:xfrm>
        </p:grpSpPr>
        <p:cxnSp>
          <p:nvCxnSpPr>
            <p:cNvPr id="378" name="Straight Connector 377"/>
            <p:cNvCxnSpPr/>
            <p:nvPr/>
          </p:nvCxnSpPr>
          <p:spPr>
            <a:xfrm>
              <a:off x="5867400" y="2743200"/>
              <a:ext cx="0" cy="10668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4800600" y="2743200"/>
              <a:ext cx="10668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4800600" y="2209800"/>
              <a:ext cx="0" cy="533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/>
            <p:cNvSpPr txBox="1"/>
            <p:nvPr/>
          </p:nvSpPr>
          <p:spPr>
            <a:xfrm>
              <a:off x="4114800" y="2057400"/>
              <a:ext cx="5334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ALUSrc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2133600" y="1752600"/>
            <a:ext cx="76200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/>
              <a:t>Instruction [15-12]</a:t>
            </a:r>
            <a:endParaRPr lang="en-US" sz="600" dirty="0"/>
          </a:p>
        </p:txBody>
      </p:sp>
      <p:grpSp>
        <p:nvGrpSpPr>
          <p:cNvPr id="500" name="Group 499"/>
          <p:cNvGrpSpPr/>
          <p:nvPr/>
        </p:nvGrpSpPr>
        <p:grpSpPr>
          <a:xfrm>
            <a:off x="914401" y="457200"/>
            <a:ext cx="405384" cy="3217868"/>
            <a:chOff x="914401" y="457200"/>
            <a:chExt cx="405384" cy="3217868"/>
          </a:xfrm>
        </p:grpSpPr>
        <p:grpSp>
          <p:nvGrpSpPr>
            <p:cNvPr id="65" name="Group 64"/>
            <p:cNvGrpSpPr/>
            <p:nvPr/>
          </p:nvGrpSpPr>
          <p:grpSpPr>
            <a:xfrm>
              <a:off x="914401" y="457200"/>
              <a:ext cx="405384" cy="3200400"/>
              <a:chOff x="1595967" y="84667"/>
              <a:chExt cx="563033" cy="380878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01800" y="84667"/>
                <a:ext cx="457200" cy="3801533"/>
                <a:chOff x="1701800" y="84667"/>
                <a:chExt cx="457200" cy="3801533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701800" y="84667"/>
                  <a:ext cx="4572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701800" y="84667"/>
                  <a:ext cx="8467" cy="380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1595967" y="3893455"/>
                <a:ext cx="4233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9" name="Oval 498"/>
            <p:cNvSpPr/>
            <p:nvPr/>
          </p:nvSpPr>
          <p:spPr>
            <a:xfrm>
              <a:off x="967113" y="3629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5105400" y="4016368"/>
            <a:ext cx="2362200" cy="1012832"/>
            <a:chOff x="5105400" y="4016368"/>
            <a:chExt cx="2362200" cy="1012832"/>
          </a:xfrm>
        </p:grpSpPr>
        <p:grpSp>
          <p:nvGrpSpPr>
            <p:cNvPr id="438" name="Group 437"/>
            <p:cNvGrpSpPr/>
            <p:nvPr/>
          </p:nvGrpSpPr>
          <p:grpSpPr>
            <a:xfrm>
              <a:off x="5105400" y="4038600"/>
              <a:ext cx="2362200" cy="990600"/>
              <a:chOff x="5105400" y="4038600"/>
              <a:chExt cx="2362200" cy="990600"/>
            </a:xfrm>
          </p:grpSpPr>
          <p:cxnSp>
            <p:nvCxnSpPr>
              <p:cNvPr id="275" name="Straight Arrow Connector 274"/>
              <p:cNvCxnSpPr/>
              <p:nvPr/>
            </p:nvCxnSpPr>
            <p:spPr>
              <a:xfrm>
                <a:off x="5105400" y="4038600"/>
                <a:ext cx="533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>
                <a:off x="7239000" y="4343400"/>
                <a:ext cx="228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5257800" y="5029200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7239000" y="4343400"/>
                <a:ext cx="0" cy="685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5257800" y="4038600"/>
                <a:ext cx="0" cy="990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Oval 500"/>
            <p:cNvSpPr/>
            <p:nvPr/>
          </p:nvSpPr>
          <p:spPr>
            <a:xfrm>
              <a:off x="5237156" y="40163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5063064" y="1676400"/>
            <a:ext cx="1261536" cy="3964927"/>
            <a:chOff x="5063064" y="1676400"/>
            <a:chExt cx="1261536" cy="3964927"/>
          </a:xfrm>
        </p:grpSpPr>
        <p:cxnSp>
          <p:nvCxnSpPr>
            <p:cNvPr id="270" name="Straight Arrow Connector 269"/>
            <p:cNvCxnSpPr/>
            <p:nvPr/>
          </p:nvCxnSpPr>
          <p:spPr>
            <a:xfrm>
              <a:off x="5334000" y="4550835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Group 503"/>
            <p:cNvGrpSpPr/>
            <p:nvPr/>
          </p:nvGrpSpPr>
          <p:grpSpPr>
            <a:xfrm>
              <a:off x="5063064" y="1676400"/>
              <a:ext cx="1261536" cy="3964927"/>
              <a:chOff x="5063064" y="1676400"/>
              <a:chExt cx="1261536" cy="3964927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5063064" y="1676400"/>
                <a:ext cx="1261536" cy="3964927"/>
                <a:chOff x="5063064" y="1676400"/>
                <a:chExt cx="1261536" cy="396492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5334000" y="1676400"/>
                  <a:ext cx="0" cy="3657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2" name="Group 441"/>
                <p:cNvGrpSpPr/>
                <p:nvPr/>
              </p:nvGrpSpPr>
              <p:grpSpPr>
                <a:xfrm>
                  <a:off x="5063064" y="1676400"/>
                  <a:ext cx="1261536" cy="3964927"/>
                  <a:chOff x="5063064" y="1676400"/>
                  <a:chExt cx="1261536" cy="3964927"/>
                </a:xfrm>
              </p:grpSpPr>
              <p:cxnSp>
                <p:nvCxnSpPr>
                  <p:cNvPr id="267" name="Straight Arrow Connector 266"/>
                  <p:cNvCxnSpPr/>
                  <p:nvPr/>
                </p:nvCxnSpPr>
                <p:spPr>
                  <a:xfrm>
                    <a:off x="5334000" y="1676400"/>
                    <a:ext cx="990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5105400" y="5334000"/>
                    <a:ext cx="2286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flipV="1">
                    <a:off x="5150154" y="5257800"/>
                    <a:ext cx="152400" cy="152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5063064" y="5379717"/>
                    <a:ext cx="3810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/>
                      <a:t>16</a:t>
                    </a:r>
                    <a:endParaRPr lang="en-US" sz="1050" dirty="0"/>
                  </a:p>
                </p:txBody>
              </p:sp>
            </p:grpSp>
          </p:grpSp>
          <p:sp>
            <p:nvSpPr>
              <p:cNvPr id="502" name="Oval 501"/>
              <p:cNvSpPr/>
              <p:nvPr/>
            </p:nvSpPr>
            <p:spPr>
              <a:xfrm>
                <a:off x="5311768" y="45227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7" name="Group 506"/>
          <p:cNvGrpSpPr/>
          <p:nvPr/>
        </p:nvGrpSpPr>
        <p:grpSpPr>
          <a:xfrm>
            <a:off x="1828800" y="665156"/>
            <a:ext cx="6598917" cy="480046"/>
            <a:chOff x="1828800" y="665156"/>
            <a:chExt cx="6598917" cy="48004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828800" y="683598"/>
              <a:ext cx="6598917" cy="461604"/>
              <a:chOff x="1828800" y="681396"/>
              <a:chExt cx="6598917" cy="461604"/>
            </a:xfrm>
          </p:grpSpPr>
          <p:cxnSp>
            <p:nvCxnSpPr>
              <p:cNvPr id="54" name="Straight Arrow Connector 53"/>
              <p:cNvCxnSpPr>
                <a:endCxn id="104" idx="1"/>
              </p:cNvCxnSpPr>
              <p:nvPr/>
            </p:nvCxnSpPr>
            <p:spPr>
              <a:xfrm flipV="1">
                <a:off x="1828800" y="681396"/>
                <a:ext cx="6598917" cy="2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6400800" y="1140798"/>
                <a:ext cx="990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400800" y="6858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6" name="Oval 505"/>
            <p:cNvSpPr/>
            <p:nvPr/>
          </p:nvSpPr>
          <p:spPr>
            <a:xfrm>
              <a:off x="6380156" y="6651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6934200" y="4038600"/>
            <a:ext cx="1577975" cy="1143000"/>
            <a:chOff x="6934200" y="4038600"/>
            <a:chExt cx="1577975" cy="1143000"/>
          </a:xfrm>
        </p:grpSpPr>
        <p:grpSp>
          <p:nvGrpSpPr>
            <p:cNvPr id="247" name="Group 246"/>
            <p:cNvGrpSpPr/>
            <p:nvPr/>
          </p:nvGrpSpPr>
          <p:grpSpPr>
            <a:xfrm>
              <a:off x="6934200" y="4038600"/>
              <a:ext cx="1577975" cy="1143000"/>
              <a:chOff x="6934200" y="4038600"/>
              <a:chExt cx="1577975" cy="1143000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6934200" y="4038600"/>
                <a:ext cx="533400" cy="1143000"/>
                <a:chOff x="6934200" y="4038600"/>
                <a:chExt cx="533400" cy="1143000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162800" y="403860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162800" y="4038600"/>
                  <a:ext cx="0" cy="1143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934200" y="4158345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9" name="Straight Arrow Connector 238"/>
              <p:cNvCxnSpPr/>
              <p:nvPr/>
            </p:nvCxnSpPr>
            <p:spPr>
              <a:xfrm>
                <a:off x="7162800" y="5181600"/>
                <a:ext cx="1349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Oval 507"/>
            <p:cNvSpPr/>
            <p:nvPr/>
          </p:nvSpPr>
          <p:spPr>
            <a:xfrm>
              <a:off x="7140901" y="41322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886200" y="2209800"/>
            <a:ext cx="2209800" cy="4419600"/>
            <a:chOff x="3886200" y="2209800"/>
            <a:chExt cx="2209800" cy="4419600"/>
          </a:xfrm>
        </p:grpSpPr>
        <p:grpSp>
          <p:nvGrpSpPr>
            <p:cNvPr id="498" name="Group 497"/>
            <p:cNvGrpSpPr/>
            <p:nvPr/>
          </p:nvGrpSpPr>
          <p:grpSpPr>
            <a:xfrm>
              <a:off x="3886200" y="2209800"/>
              <a:ext cx="2209800" cy="4419600"/>
              <a:chOff x="3886200" y="2209800"/>
              <a:chExt cx="2209800" cy="4419600"/>
            </a:xfrm>
          </p:grpSpPr>
          <p:cxnSp>
            <p:nvCxnSpPr>
              <p:cNvPr id="375" name="Straight Connector 374"/>
              <p:cNvCxnSpPr/>
              <p:nvPr/>
            </p:nvCxnSpPr>
            <p:spPr>
              <a:xfrm>
                <a:off x="3886200" y="2362200"/>
                <a:ext cx="762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Box 375"/>
              <p:cNvSpPr txBox="1"/>
              <p:nvPr/>
            </p:nvSpPr>
            <p:spPr>
              <a:xfrm>
                <a:off x="4038600" y="2209800"/>
                <a:ext cx="533400" cy="20005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ALUOp</a:t>
                </a:r>
                <a:endParaRPr lang="en-US" sz="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4648200" y="2362200"/>
                <a:ext cx="0" cy="5334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648200" y="2895600"/>
                <a:ext cx="7620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>
                <a:off x="5410200" y="2895600"/>
                <a:ext cx="0" cy="37338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5410200" y="6629400"/>
                <a:ext cx="6858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3" name="Straight Connector 512"/>
            <p:cNvCxnSpPr/>
            <p:nvPr/>
          </p:nvCxnSpPr>
          <p:spPr>
            <a:xfrm flipV="1">
              <a:off x="6096000" y="6553200"/>
              <a:ext cx="0" cy="762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/>
          <p:cNvGrpSpPr/>
          <p:nvPr/>
        </p:nvGrpSpPr>
        <p:grpSpPr>
          <a:xfrm>
            <a:off x="2057400" y="1905000"/>
            <a:ext cx="3657600" cy="4299466"/>
            <a:chOff x="2057400" y="1905000"/>
            <a:chExt cx="3657600" cy="4299466"/>
          </a:xfrm>
        </p:grpSpPr>
        <p:grpSp>
          <p:nvGrpSpPr>
            <p:cNvPr id="517" name="Group 516"/>
            <p:cNvGrpSpPr/>
            <p:nvPr/>
          </p:nvGrpSpPr>
          <p:grpSpPr>
            <a:xfrm>
              <a:off x="2057400" y="1905000"/>
              <a:ext cx="2286000" cy="3736327"/>
              <a:chOff x="2057400" y="1905000"/>
              <a:chExt cx="2286000" cy="3736327"/>
            </a:xfrm>
          </p:grpSpPr>
          <p:grpSp>
            <p:nvGrpSpPr>
              <p:cNvPr id="496" name="Group 495"/>
              <p:cNvGrpSpPr/>
              <p:nvPr/>
            </p:nvGrpSpPr>
            <p:grpSpPr>
              <a:xfrm>
                <a:off x="2057400" y="1905000"/>
                <a:ext cx="2286000" cy="3736327"/>
                <a:chOff x="2057400" y="1905000"/>
                <a:chExt cx="2286000" cy="3736327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2874956" y="38242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2057400" y="1905000"/>
                  <a:ext cx="2286000" cy="3736327"/>
                  <a:chOff x="2057400" y="1905000"/>
                  <a:chExt cx="2286000" cy="3736327"/>
                </a:xfrm>
              </p:grpSpPr>
              <p:grpSp>
                <p:nvGrpSpPr>
                  <p:cNvPr id="491" name="Group 490"/>
                  <p:cNvGrpSpPr/>
                  <p:nvPr/>
                </p:nvGrpSpPr>
                <p:grpSpPr>
                  <a:xfrm>
                    <a:off x="2057400" y="1905000"/>
                    <a:ext cx="2286000" cy="3736327"/>
                    <a:chOff x="2057400" y="1905000"/>
                    <a:chExt cx="2286000" cy="3736327"/>
                  </a:xfrm>
                </p:grpSpPr>
                <p:grpSp>
                  <p:nvGrpSpPr>
                    <p:cNvPr id="345" name="Group 344"/>
                    <p:cNvGrpSpPr/>
                    <p:nvPr/>
                  </p:nvGrpSpPr>
                  <p:grpSpPr>
                    <a:xfrm>
                      <a:off x="2057400" y="1905000"/>
                      <a:ext cx="2286000" cy="3736327"/>
                      <a:chOff x="2057400" y="1905000"/>
                      <a:chExt cx="2286000" cy="3736327"/>
                    </a:xfrm>
                  </p:grpSpPr>
                  <p:cxnSp>
                    <p:nvCxnSpPr>
                      <p:cNvPr id="286" name="Straight Arrow Connector 285"/>
                      <p:cNvCxnSpPr/>
                      <p:nvPr/>
                    </p:nvCxnSpPr>
                    <p:spPr>
                      <a:xfrm>
                        <a:off x="2286000" y="1905000"/>
                        <a:ext cx="6096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9" name="Straight Connector 288"/>
                      <p:cNvCxnSpPr/>
                      <p:nvPr/>
                    </p:nvCxnSpPr>
                    <p:spPr>
                      <a:xfrm>
                        <a:off x="2286000" y="1905000"/>
                        <a:ext cx="0" cy="34290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Arrow Connector 295"/>
                      <p:cNvCxnSpPr/>
                      <p:nvPr/>
                    </p:nvCxnSpPr>
                    <p:spPr>
                      <a:xfrm>
                        <a:off x="2286000" y="5334000"/>
                        <a:ext cx="20574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 flipV="1">
                        <a:off x="4049490" y="5257800"/>
                        <a:ext cx="152400" cy="1524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9" name="TextBox 298"/>
                      <p:cNvSpPr txBox="1"/>
                      <p:nvPr/>
                    </p:nvSpPr>
                    <p:spPr>
                      <a:xfrm>
                        <a:off x="3962400" y="5379717"/>
                        <a:ext cx="381000" cy="26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dirty="0" smtClean="0"/>
                          <a:t>6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300" name="TextBox 299"/>
                      <p:cNvSpPr txBox="1"/>
                      <p:nvPr/>
                    </p:nvSpPr>
                    <p:spPr>
                      <a:xfrm>
                        <a:off x="2743200" y="5334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[5-0]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02" name="Straight Arrow Connector 301"/>
                      <p:cNvCxnSpPr/>
                      <p:nvPr/>
                    </p:nvCxnSpPr>
                    <p:spPr>
                      <a:xfrm flipV="1">
                        <a:off x="2286000" y="4999563"/>
                        <a:ext cx="783165" cy="423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Straight Connector 310"/>
                      <p:cNvCxnSpPr/>
                      <p:nvPr/>
                    </p:nvCxnSpPr>
                    <p:spPr>
                      <a:xfrm flipH="1">
                        <a:off x="2133600" y="4191000"/>
                        <a:ext cx="1524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0" name="TextBox 319"/>
                      <p:cNvSpPr txBox="1"/>
                      <p:nvPr/>
                    </p:nvSpPr>
                    <p:spPr>
                      <a:xfrm>
                        <a:off x="2057400" y="4953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[5-3]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21" name="Straight Arrow Connector 320"/>
                      <p:cNvCxnSpPr/>
                      <p:nvPr/>
                    </p:nvCxnSpPr>
                    <p:spPr>
                      <a:xfrm>
                        <a:off x="2895600" y="4495800"/>
                        <a:ext cx="186253" cy="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5" name="Straight Arrow Connector 324"/>
                      <p:cNvCxnSpPr/>
                      <p:nvPr/>
                    </p:nvCxnSpPr>
                    <p:spPr>
                      <a:xfrm>
                        <a:off x="2286000" y="3352800"/>
                        <a:ext cx="16002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6" name="TextBox 325"/>
                      <p:cNvSpPr txBox="1"/>
                      <p:nvPr/>
                    </p:nvSpPr>
                    <p:spPr>
                      <a:xfrm>
                        <a:off x="2819400" y="3314697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[11-9]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35" name="Straight Arrow Connector 334"/>
                      <p:cNvCxnSpPr/>
                      <p:nvPr/>
                    </p:nvCxnSpPr>
                    <p:spPr>
                      <a:xfrm>
                        <a:off x="2286000" y="3848103"/>
                        <a:ext cx="16002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6" name="TextBox 335"/>
                      <p:cNvSpPr txBox="1"/>
                      <p:nvPr/>
                    </p:nvSpPr>
                    <p:spPr>
                      <a:xfrm>
                        <a:off x="2819400" y="3810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[8-6]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40" name="Straight Connector 339"/>
                      <p:cNvCxnSpPr/>
                      <p:nvPr/>
                    </p:nvCxnSpPr>
                    <p:spPr>
                      <a:xfrm>
                        <a:off x="2895600" y="3848103"/>
                        <a:ext cx="0" cy="64769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0" name="Oval 489"/>
                    <p:cNvSpPr/>
                    <p:nvPr/>
                  </p:nvSpPr>
                  <p:spPr>
                    <a:xfrm>
                      <a:off x="2266944" y="332582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92" name="Oval 491"/>
                  <p:cNvSpPr/>
                  <p:nvPr/>
                </p:nvSpPr>
                <p:spPr>
                  <a:xfrm>
                    <a:off x="2265356" y="382270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2263768" y="49834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6" name="Oval 515"/>
              <p:cNvSpPr/>
              <p:nvPr/>
            </p:nvSpPr>
            <p:spPr>
              <a:xfrm>
                <a:off x="2263768" y="4167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9" name="Straight Arrow Connector 518"/>
            <p:cNvCxnSpPr/>
            <p:nvPr/>
          </p:nvCxnSpPr>
          <p:spPr>
            <a:xfrm>
              <a:off x="3886200" y="6019800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V="1">
              <a:off x="3886200" y="5334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/>
            <p:cNvSpPr/>
            <p:nvPr/>
          </p:nvSpPr>
          <p:spPr>
            <a:xfrm>
              <a:off x="3865556" y="53057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4114800" y="6019800"/>
              <a:ext cx="762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 smtClean="0"/>
                <a:t>Instruction [2-0]</a:t>
              </a:r>
              <a:endParaRPr lang="en-US" sz="600" dirty="0"/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3962400" y="1905000"/>
            <a:ext cx="3962400" cy="3352800"/>
            <a:chOff x="3962400" y="1905000"/>
            <a:chExt cx="3962400" cy="3352800"/>
          </a:xfrm>
        </p:grpSpPr>
        <p:sp>
          <p:nvSpPr>
            <p:cNvPr id="412" name="TextBox 411"/>
            <p:cNvSpPr txBox="1"/>
            <p:nvPr/>
          </p:nvSpPr>
          <p:spPr>
            <a:xfrm>
              <a:off x="3962400" y="1905000"/>
              <a:ext cx="6858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MemRead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5" name="Group 564"/>
            <p:cNvGrpSpPr/>
            <p:nvPr/>
          </p:nvGrpSpPr>
          <p:grpSpPr>
            <a:xfrm>
              <a:off x="3962400" y="2057400"/>
              <a:ext cx="3962400" cy="3200400"/>
              <a:chOff x="3962400" y="2057400"/>
              <a:chExt cx="3962400" cy="3200400"/>
            </a:xfrm>
          </p:grpSpPr>
          <p:cxnSp>
            <p:nvCxnSpPr>
              <p:cNvPr id="402" name="Straight Connector 401"/>
              <p:cNvCxnSpPr/>
              <p:nvPr/>
            </p:nvCxnSpPr>
            <p:spPr>
              <a:xfrm>
                <a:off x="7924800" y="4953000"/>
                <a:ext cx="0" cy="3048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7010400" y="5257800"/>
                <a:ext cx="9144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V="1">
                <a:off x="7010400" y="2590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3962400" y="2057400"/>
                <a:ext cx="9906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flipV="1">
                <a:off x="4953000" y="2057400"/>
                <a:ext cx="0" cy="5334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>
                <a:off x="4953000" y="2590800"/>
                <a:ext cx="2057400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7" name="Group 606"/>
          <p:cNvGrpSpPr/>
          <p:nvPr/>
        </p:nvGrpSpPr>
        <p:grpSpPr>
          <a:xfrm>
            <a:off x="3962400" y="1752600"/>
            <a:ext cx="3962400" cy="1676400"/>
            <a:chOff x="3962400" y="1752600"/>
            <a:chExt cx="3962400" cy="1676400"/>
          </a:xfrm>
        </p:grpSpPr>
        <p:sp>
          <p:nvSpPr>
            <p:cNvPr id="593" name="TextBox 592"/>
            <p:cNvSpPr txBox="1"/>
            <p:nvPr/>
          </p:nvSpPr>
          <p:spPr>
            <a:xfrm>
              <a:off x="4038600" y="1752600"/>
              <a:ext cx="6096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MemWrite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4" name="Straight Connector 593"/>
            <p:cNvCxnSpPr/>
            <p:nvPr/>
          </p:nvCxnSpPr>
          <p:spPr>
            <a:xfrm>
              <a:off x="3962400" y="1905000"/>
              <a:ext cx="1143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5105400" y="2438400"/>
              <a:ext cx="2819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5105400" y="1905000"/>
              <a:ext cx="0" cy="533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>
              <a:off x="7924800" y="2438400"/>
              <a:ext cx="0" cy="990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" name="Group 614"/>
          <p:cNvGrpSpPr/>
          <p:nvPr/>
        </p:nvGrpSpPr>
        <p:grpSpPr>
          <a:xfrm>
            <a:off x="3962400" y="1600200"/>
            <a:ext cx="4724400" cy="2832100"/>
            <a:chOff x="3962400" y="1600200"/>
            <a:chExt cx="4724400" cy="2832100"/>
          </a:xfrm>
        </p:grpSpPr>
        <p:cxnSp>
          <p:nvCxnSpPr>
            <p:cNvPr id="581" name="Straight Connector 580"/>
            <p:cNvCxnSpPr/>
            <p:nvPr/>
          </p:nvCxnSpPr>
          <p:spPr>
            <a:xfrm flipV="1">
              <a:off x="8686800" y="2286000"/>
              <a:ext cx="0" cy="21463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38600" y="1600200"/>
              <a:ext cx="6096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MemtoReg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6" name="Straight Connector 385"/>
            <p:cNvCxnSpPr/>
            <p:nvPr/>
          </p:nvCxnSpPr>
          <p:spPr>
            <a:xfrm>
              <a:off x="3962400" y="1752600"/>
              <a:ext cx="1295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flipV="1">
              <a:off x="5257800" y="1752600"/>
              <a:ext cx="0" cy="533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5257800" y="2286000"/>
              <a:ext cx="3429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1" name="Group 640"/>
          <p:cNvGrpSpPr/>
          <p:nvPr/>
        </p:nvGrpSpPr>
        <p:grpSpPr>
          <a:xfrm>
            <a:off x="3933825" y="1447800"/>
            <a:ext cx="3381375" cy="1600200"/>
            <a:chOff x="3933825" y="1447800"/>
            <a:chExt cx="3381375" cy="1600200"/>
          </a:xfrm>
        </p:grpSpPr>
        <p:sp>
          <p:nvSpPr>
            <p:cNvPr id="616" name="TextBox 615"/>
            <p:cNvSpPr txBox="1"/>
            <p:nvPr/>
          </p:nvSpPr>
          <p:spPr>
            <a:xfrm>
              <a:off x="4010025" y="1447800"/>
              <a:ext cx="609600" cy="20005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MemtoReg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17" name="Straight Connector 616"/>
            <p:cNvCxnSpPr/>
            <p:nvPr/>
          </p:nvCxnSpPr>
          <p:spPr>
            <a:xfrm>
              <a:off x="3933825" y="1600200"/>
              <a:ext cx="147637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flipV="1">
              <a:off x="5410200" y="1600200"/>
              <a:ext cx="0" cy="533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5410200" y="2133600"/>
              <a:ext cx="17526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7162800" y="3048000"/>
              <a:ext cx="15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>
              <a:off x="7162800" y="2133600"/>
              <a:ext cx="0" cy="914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102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R</dc:creator>
  <cp:lastModifiedBy>J R</cp:lastModifiedBy>
  <cp:revision>39</cp:revision>
  <dcterms:created xsi:type="dcterms:W3CDTF">2025-10-27T13:36:23Z</dcterms:created>
  <dcterms:modified xsi:type="dcterms:W3CDTF">2025-10-29T19:18:00Z</dcterms:modified>
</cp:coreProperties>
</file>