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1300F-41FE-ABA9-76DA-3D24CB6B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4AEBA6-E21A-DE9E-CFF9-3B4CEDCBD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E4A13-0226-39B7-36B4-9237D76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E0997-0A72-3494-7B21-7B4493C7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A1E53-7001-0FF9-4CFF-012FD5AA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9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5CA2F-BE88-D32E-F9C1-750D9992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49C8BB-FD71-853B-D5AC-F73AA281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52713-15AD-8591-300C-5125E9A9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AC8CE-EC29-C1A3-9383-4303B2E3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F15AC-DD69-6697-CEDF-511EB9BE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4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8CFD2F-9E5B-81CB-ADD8-77F2D39CE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64BC7A-E865-6EDB-0BAF-CB4A14CE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4391F-D806-D05A-6E65-29917ECB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EEC99-364D-5FDD-B223-4376B23A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BDEE0-E6A0-F5D0-6843-ED7F6610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7CBE7-FEAC-0AE0-7289-7839AD4B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2CEA0-F63A-202D-A9B5-C607E1F6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B3CE9-C170-CCF1-F41F-D84D0882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04E24-4936-6E67-63DC-429C6B9A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65D5EC-01C9-C027-BF59-9A1BC1CF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0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08086-5919-3DFE-55F7-1B2DBD3F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7CD6B2-BF9F-15C6-1BF1-1AD262DA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3BF4D-F189-C839-2F5F-B43FDAA6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29FBDC-D68D-CAFF-77E9-7F6C79C5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B266D8-64A8-792B-3A93-1A5194CD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68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D1D7F-C603-1B11-401E-633EDDCC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BC508-5335-9224-D467-FCC3BBD5C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EDC59-ACA9-EE61-F56A-5B14CC77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1C2577-99BF-9137-CE51-8BD05E4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CBE156-CD18-6C17-8F4E-0D93ED17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9B571E-A5D7-0A60-9F2A-B5490B42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0F8D-D739-71AB-BF46-70BE4A6B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69ACE3-8696-2051-0AD9-C606DABB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535FE6-D0D1-EE80-A06E-596DCA00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400083-05B9-C558-BF48-3BC9B77D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8709EE-CC80-5A7D-CD24-4FE8EC641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18E606-DF4E-7E57-AC27-07E50178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96D50F-9CA1-052D-909B-6470805B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2008B9-C4E1-3E3D-0A18-9E14B42F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2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0FF92-20B2-7F2C-B16D-2867BE10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C5CC6C-CDB1-5C6A-5DB2-B1A1E6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932719-FD43-FD7E-E04D-968D56CF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2099BD-1174-1E02-0FE2-0EFA2BE3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63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C4903E-568D-CE8D-54B2-E6D5CD5A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8E5869-D219-7A91-8AA6-0ADA3EF5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D1C87A-2DC0-9FC0-D7BF-06993527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43A94-A80B-C9B6-AF41-85E47A66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112E8-B7E2-42A9-7304-D3E6D400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574C3-A8A7-C954-8749-6E9EF562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EB16DB-D2E3-01CC-694E-0D467067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3A44A3-2755-1EC7-E947-7FB5A652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91191C-E6D6-8BFE-F142-F705F518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34EBC-BDC3-04C9-7132-25A1DC2D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0B8A10-B6F2-449A-3A0E-B5B08D271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C1474-F0EC-5714-EF39-732D0C56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E7A506-D37D-DE53-DCA9-ED838092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7DF4CF-A76D-18BD-F4B0-AAF5CCFD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F2AD08-1728-4F52-F4F5-6BFD03E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A62A6-711A-604B-71BE-D8EAD87C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7C7C8-DE83-ACA1-6887-88BE9541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D4BD1-704F-4A0F-04EA-6E50C62EA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15FE-C38E-4D98-8088-1AAF56FCD2A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0D48E-4744-4AE3-C52D-89CB9973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1B1DC-0710-46A5-207E-C9B62F1D6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7177-74F3-4C16-8EC2-DB6B7AFCE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FE539F2-A2F1-1DF4-AB1E-565241937E8F}"/>
              </a:ext>
            </a:extLst>
          </p:cNvPr>
          <p:cNvGrpSpPr/>
          <p:nvPr/>
        </p:nvGrpSpPr>
        <p:grpSpPr>
          <a:xfrm>
            <a:off x="5018405" y="1614170"/>
            <a:ext cx="2155190" cy="3629660"/>
            <a:chOff x="5018405" y="1614170"/>
            <a:chExt cx="2155190" cy="362966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86D93111-9886-87D7-A98F-40B442451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2658" t="6762" r="22339" b="22064"/>
            <a:stretch>
              <a:fillRect/>
            </a:stretch>
          </p:blipFill>
          <p:spPr>
            <a:xfrm>
              <a:off x="5018405" y="1614170"/>
              <a:ext cx="2155190" cy="3629660"/>
            </a:xfrm>
            <a:prstGeom prst="rect">
              <a:avLst/>
            </a:prstGeom>
          </p:spPr>
        </p:pic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ED7554C6-D570-B01A-A959-84BA0BCBFA9C}"/>
                </a:ext>
              </a:extLst>
            </p:cNvPr>
            <p:cNvSpPr/>
            <p:nvPr/>
          </p:nvSpPr>
          <p:spPr>
            <a:xfrm>
              <a:off x="5397305" y="2386818"/>
              <a:ext cx="309489" cy="24853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1019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B24C53-67A4-E80C-4E4F-B82BE47E041B}"/>
              </a:ext>
            </a:extLst>
          </p:cNvPr>
          <p:cNvGrpSpPr/>
          <p:nvPr/>
        </p:nvGrpSpPr>
        <p:grpSpPr>
          <a:xfrm>
            <a:off x="5122276" y="1812925"/>
            <a:ext cx="2266315" cy="3841750"/>
            <a:chOff x="5122276" y="1812925"/>
            <a:chExt cx="2266315" cy="384175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1C51295-6FC9-2F3C-9243-D4D8995F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74" t="7595" r="21048" b="22082"/>
            <a:stretch>
              <a:fillRect/>
            </a:stretch>
          </p:blipFill>
          <p:spPr>
            <a:xfrm>
              <a:off x="5122276" y="1812925"/>
              <a:ext cx="2266315" cy="3841750"/>
            </a:xfrm>
            <a:prstGeom prst="rect">
              <a:avLst/>
            </a:prstGeom>
          </p:spPr>
        </p:pic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46DC19CD-2569-2008-4775-701EBEBAD9AD}"/>
                </a:ext>
              </a:extLst>
            </p:cNvPr>
            <p:cNvSpPr/>
            <p:nvPr/>
          </p:nvSpPr>
          <p:spPr>
            <a:xfrm>
              <a:off x="5336345" y="2330546"/>
              <a:ext cx="497058" cy="150993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2A6FC6-839E-44DB-2D73-454022487960}"/>
                </a:ext>
              </a:extLst>
            </p:cNvPr>
            <p:cNvSpPr/>
            <p:nvPr/>
          </p:nvSpPr>
          <p:spPr>
            <a:xfrm>
              <a:off x="6393766" y="2223867"/>
              <a:ext cx="497058" cy="98356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9583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C8B705F-5FC0-F20A-465A-FA99D7001155}"/>
              </a:ext>
            </a:extLst>
          </p:cNvPr>
          <p:cNvGrpSpPr/>
          <p:nvPr/>
        </p:nvGrpSpPr>
        <p:grpSpPr>
          <a:xfrm>
            <a:off x="4925695" y="1759560"/>
            <a:ext cx="2340610" cy="3789045"/>
            <a:chOff x="4925695" y="1759560"/>
            <a:chExt cx="2340610" cy="378904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6DFE5D02-ED60-810D-12F7-990AE692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t="7148" r="22264" b="22074"/>
            <a:stretch>
              <a:fillRect/>
            </a:stretch>
          </p:blipFill>
          <p:spPr>
            <a:xfrm>
              <a:off x="4925695" y="1759560"/>
              <a:ext cx="2340610" cy="3789045"/>
            </a:xfrm>
            <a:prstGeom prst="rect">
              <a:avLst/>
            </a:prstGeom>
          </p:spPr>
        </p:pic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0B06A7EB-BD6F-B0B7-BD94-6A6192CD1FD6}"/>
                </a:ext>
              </a:extLst>
            </p:cNvPr>
            <p:cNvSpPr/>
            <p:nvPr/>
          </p:nvSpPr>
          <p:spPr>
            <a:xfrm>
              <a:off x="5256627" y="2133600"/>
              <a:ext cx="679938" cy="244191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0884E6C-A092-0E22-807F-02983AE7EEB8}"/>
                </a:ext>
              </a:extLst>
            </p:cNvPr>
            <p:cNvSpPr/>
            <p:nvPr/>
          </p:nvSpPr>
          <p:spPr>
            <a:xfrm>
              <a:off x="6323427" y="1990578"/>
              <a:ext cx="679938" cy="143842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5997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ABED4CB-43BC-466D-7406-1CF431C45EC6}"/>
              </a:ext>
            </a:extLst>
          </p:cNvPr>
          <p:cNvGrpSpPr/>
          <p:nvPr/>
        </p:nvGrpSpPr>
        <p:grpSpPr>
          <a:xfrm>
            <a:off x="4874137" y="1826528"/>
            <a:ext cx="2378075" cy="3891915"/>
            <a:chOff x="4874137" y="1826528"/>
            <a:chExt cx="2378075" cy="389191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47DCB97D-9145-71D2-08A0-6A0D68A4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t="7583" r="23390" b="21952"/>
            <a:stretch>
              <a:fillRect/>
            </a:stretch>
          </p:blipFill>
          <p:spPr>
            <a:xfrm>
              <a:off x="4874137" y="1826528"/>
              <a:ext cx="2378075" cy="3891915"/>
            </a:xfrm>
            <a:prstGeom prst="rect">
              <a:avLst/>
            </a:prstGeom>
          </p:spPr>
        </p:pic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A8BE541-869F-AB14-E784-4C4F69CC44E3}"/>
                </a:ext>
              </a:extLst>
            </p:cNvPr>
            <p:cNvSpPr/>
            <p:nvPr/>
          </p:nvSpPr>
          <p:spPr>
            <a:xfrm>
              <a:off x="5125329" y="2133600"/>
              <a:ext cx="1172308" cy="297297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A037ADE-4D6C-BF8E-AC18-8454D5CD54D5}"/>
                </a:ext>
              </a:extLst>
            </p:cNvPr>
            <p:cNvSpPr/>
            <p:nvPr/>
          </p:nvSpPr>
          <p:spPr>
            <a:xfrm>
              <a:off x="6297637" y="2035126"/>
              <a:ext cx="839372" cy="358484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36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579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</dc:creator>
  <cp:lastModifiedBy>Мария</cp:lastModifiedBy>
  <cp:revision>1</cp:revision>
  <dcterms:created xsi:type="dcterms:W3CDTF">2022-09-28T07:35:44Z</dcterms:created>
  <dcterms:modified xsi:type="dcterms:W3CDTF">2022-09-28T07:44:05Z</dcterms:modified>
</cp:coreProperties>
</file>