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f1ade0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f1ade0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f1ade0a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f1ade0a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f1ade0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f1ade0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f1ade0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f1ade0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1f1ade0a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1f1ade0a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f1ade0a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f1ade0a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1f1ade0a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1f1ade0a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K7-YFU5GpX4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killcrush.com/blog/what-is-a-javascript-framework/#what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javascript-scene/top-javascript-frameworks-and-topics-to-learn-in-2020-and-the-new-decade-ced6e9d812f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williamEstony/cs_clu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Club Weekly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10-15-20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 week we might have a guest speaker so the time/day we meet might change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Tonight- Javascript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425" y="385775"/>
            <a:ext cx="1414424" cy="1414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ndering what programming language you should learn first? In this video, ex-Google and ex-Facebook Software Engineer Clement Mihailescu reveals the best programming language to start with in 2020.&#10;&#10;AlgoExpert: https://www.algoexpert.io/clem&#10;SystemsExpert: https://www.systemsexpert.io/clem&#10;My LinkedIn: https://www.linkedin.com/in/clementmihailescu&#10;My Instagram: https://www.instagram.com/clement_mihailescu&#10;My Twitter: https://twitter.com/clemmihai&#10;&#10;Prepping for coding interviews or systems design interviews? Practice with hundreds of video explanations of popular interview questions and a full-fledged coding workspace on AlgoExpert - https://www.algoexpert.io - and use the promo code &quot;clem&quot; for a discount on the platform!" id="142" name="Google Shape;142;p15" title="The Best Programming Language To Learn In 20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200" y="1843925"/>
            <a:ext cx="3743600" cy="28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frameworks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“When you set out to code a website, you could code every aspect of that site from scratch, but there are certain common website features that make more sense to apply from a template—if you need a wheel, for instance, it’s a lot more sensible to buy one than it is to reinvent it. And that’s where JavaScript frameworks come into play.”</a:t>
            </a:r>
            <a:endParaRPr sz="1700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3B3B3B"/>
              </a:buClr>
              <a:buSzPts val="17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https://skillcrush.com/blog/what-is-a-javascript-framework/#whatis</a:t>
            </a:r>
            <a:r>
              <a:rPr lang="en" sz="170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Frameworks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Vue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Angular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Jquery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https://medium.com/javascript-scene/top-javascript-frameworks-and-topics-to-learn-in-2020-and-the-new-decade-ced6e9d812f9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Tonight we will look at pure JavaScript.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Simply put, we want to write some JS code, to make some changes to our website.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following files on github: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</a:t>
            </a:r>
            <a:r>
              <a:rPr lang="en" sz="2300"/>
              <a:t>avoriteMusic.html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favoriteMusic.js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Make sure they are saved in the same directory!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https://github.com/williamEstony/cs_club</a:t>
            </a:r>
            <a:r>
              <a:rPr lang="en" sz="2300"/>
              <a:t>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favoriteMusic.html in a browser of your choice: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Right click in the browser, and click on inspect or inspect element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Navigate to the console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the button. Do you notice anything outputted in the console? 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