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77072bb2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77072bb2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77072bb2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77072bb2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77072bb2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77072bb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77072bb2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77072bb2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77072bb2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77072bb2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77072bb2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77072bb2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77072bb2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77072bb2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77072bb2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77072bb2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77072bb2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77072bb2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williamEstony/cs_club/tree/master/Docker" TargetMode="External"/><Relationship Id="rId4" Type="http://schemas.openxmlformats.org/officeDocument/2006/relationships/hyperlink" Target="https://dockerlabs.collabnix.com/beginners/dockerfile/lab_dockerfile_pytho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docker.com/docker-for-windows/install/" TargetMode="External"/><Relationship Id="rId4" Type="http://schemas.openxmlformats.org/officeDocument/2006/relationships/hyperlink" Target="https://docs.docker.com/docker-for-mac/install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Emulator" TargetMode="External"/><Relationship Id="rId4" Type="http://schemas.openxmlformats.org/officeDocument/2006/relationships/hyperlink" Target="https://en.wikipedia.org/wiki/Computer_architectures" TargetMode="External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YFl2mCHdv24" TargetMode="External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Club Weekly Meeting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11/05/20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our own image (now we’re getting crazy!)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990725"/>
            <a:ext cx="7505700" cy="27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What do we need to build an image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Dockerfile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Something to put in our Dockerfile</a:t>
            </a:r>
            <a:endParaRPr>
              <a:solidFill>
                <a:schemeClr val="lt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</a:pPr>
            <a:r>
              <a:rPr lang="en">
                <a:solidFill>
                  <a:schemeClr val="lt1"/>
                </a:solidFill>
              </a:rPr>
              <a:t>Like some python code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The code we need to run our example can be found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https://github.com/williamEstony/cs_club/tree/master/Docker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To build the image, get your terminal in the same directory as the 3 files found in the above repo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Run ‘docker build -t pythonimage .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Then run ‘docker run pythonimage’</a:t>
            </a:r>
            <a:endParaRPr>
              <a:solidFill>
                <a:schemeClr val="lt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</a:pPr>
            <a:r>
              <a:rPr lang="en">
                <a:solidFill>
                  <a:schemeClr val="lt1"/>
                </a:solidFill>
              </a:rPr>
              <a:t>You should see ‘Hello from inside a docker container’ printed to the console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NOTE: the example used above was adapted from the following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https://dockerlabs.collabnix.com/beginners/dockerfile/lab_dockerfile_python.html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Docker!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 Docker?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Windows: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https://docs.docker.com/docker-for-windows/install/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Mac: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https://docs.docker.com/docker-for-mac/install/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Docker?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Founded in 2010, made available for public use in 2013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Allows users to package software into efficient chunks called containers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Containers can run on any Linux server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" sz="1700">
                <a:solidFill>
                  <a:schemeClr val="lt1"/>
                </a:solidFill>
              </a:rPr>
              <a:t>More lightweight than a virtual machine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It’s almost like a JVM but for any application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" sz="1700">
                <a:solidFill>
                  <a:schemeClr val="lt1"/>
                </a:solidFill>
              </a:rPr>
              <a:t>“Write once, run anywhere”</a:t>
            </a:r>
            <a:endParaRPr sz="17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313" y="400013"/>
            <a:ext cx="32670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Virtual Machine?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7285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computing, a </a:t>
            </a:r>
            <a:r>
              <a:rPr b="1" lang="en" sz="14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virtual machine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" sz="14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VM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is an </a:t>
            </a:r>
            <a:r>
              <a:rPr lang="en" sz="14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emulation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a computer system. Virtual machines are based on </a:t>
            </a:r>
            <a:r>
              <a:rPr lang="en" sz="14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 architectures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provide functionality of a physical computer. Their implementations may involve specialized hardware, software, or a combination. - Wikipedia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7825" y="2778850"/>
            <a:ext cx="3480672" cy="19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321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 (simplified)?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015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We’re going to take our program or programs (in any programming language) and shove it into a Docker container that can then be run on any computer or server that has Docker installed.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Containers can be run concurrently using distributed systems such as AWS or Kubernetes </a:t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749" y="2412850"/>
            <a:ext cx="4011299" cy="22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607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works well with microservices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285" y="1363425"/>
            <a:ext cx="5915425" cy="30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568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video explains Docker really well in a short amount of time</a:t>
            </a:r>
            <a:endParaRPr/>
          </a:p>
        </p:txBody>
      </p:sp>
      <p:pic>
        <p:nvPicPr>
          <p:cNvPr descr="Docker is all the rage right now. In 12 minutes I'll give you comprehensive introduction to docker, covering:&#10;&#10;1. What is Docker&#10;2. Virtual Machines vs. Docker&#10;3. Introduction to Dockerfiles, images and containers&#10;4. The Docker Hub&#10;5. Writing a Dockerfile&#10;6. Building an image&#10;7. Running a container&#10;8. Mounting volumes&#10;9. One process per container&#10;&#10;Download Docker for Mac&#10;https://docs.docker.com/docker-for-mac/&#10;&#10;Download Docker for Windows&#10;https://docs.docker.com/docker-for-windows/&#10;&#10;Support this channel at https://www.patreon.com/jakewright&#10;&#10;----------------------------------------&#10;MORE TUTORIALS&#10;&#10;Docker Compose in 12 Minutes: https://youtu.be/Qw9zlE3t8Ko&#10;Deploy Docker Containers https://youtu.be/F82K07NmRpk&#10;Learn HTML in 12 Minutes: https://youtu.be/bWPMSSsVdPk&#10;Learn CSS in 12 Minutes: https://youtu.be/0afZj1G0BIE&#10;Learn JavaScript in 12 Minutes: https://youtu.be/Ukg_U3CnJWI&#10;Learn PHP in 15 Minutes: https://youtu.be/ZdP0KM49IVk&#10;&#10;----------------------------------------&#10;I deploy Docker containers to a Digital Ocean VPS. Get $10 credit with this link: https://m.do.co/c/791d593997b2&#10;----------------------------------------&#10;&#10;SUBSCRIBE FOR MORE&#10;http://youtube.com/subscription_center?add_user=jaketvee&#10;&#10;TWITTER http://twitter.com/jakewrightuk&#10;FACEBOOK https://www.facebook.com/jakewrightuk&#10;INSTAGRAM http://instagram.com/jakewrightuk&#10;&#10;http://jakewright.net" id="174" name="Google Shape;174;p20" title="Learn Docker in 12 Minutes 🐳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2500" y="1579075"/>
            <a:ext cx="4421400" cy="33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you have docker installed...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5770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Ensure it is installed by typing ‘docker’ into your terminal/CMD </a:t>
            </a:r>
            <a:endParaRPr sz="1700">
              <a:solidFill>
                <a:schemeClr val="lt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You should see a bunch of commands printed out</a:t>
            </a:r>
            <a:endParaRPr sz="15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We will now attempt to pull an image and build our own image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Run ‘docker pull hello-world` on the command line, you should see a bunch of text appear explaining what just </a:t>
            </a:r>
            <a:r>
              <a:rPr lang="en" sz="1700">
                <a:solidFill>
                  <a:schemeClr val="lt1"/>
                </a:solidFill>
              </a:rPr>
              <a:t>happened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Now try running ‘docker images’ on the command line</a:t>
            </a:r>
            <a:endParaRPr sz="1700">
              <a:solidFill>
                <a:schemeClr val="lt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You should see hello-world listed!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