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2a08378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2a08378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Club Weekly Meeting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12/10/20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Serialization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