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a00015c0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a00015c0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a00015c0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a00015c0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a00015c0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a00015c0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a00015c0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a00015c0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a00015c0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a00015c0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a00015c0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a00015c0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a00015c0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a00015c0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9e6f46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89e6f46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89e6f46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89e6f46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9e6f46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89e6f46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00015c0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a00015c0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a00015c0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a00015c0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a00015c0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a00015c0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a00015c0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a00015c0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-scm.com/download/wi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williamEstony/cs_club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tlassian.com/git/tutorials/what-is-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github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Club First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9-20-20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953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git on Windows 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Go to the following link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https://git-scm.com/download/win</a:t>
            </a:r>
            <a:r>
              <a:rPr lang="en">
                <a:solidFill>
                  <a:schemeClr val="lt1"/>
                </a:solidFill>
              </a:rPr>
              <a:t> and the download should start automatically.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your first repo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https://github.com/williamEstony/cs_club</a:t>
            </a:r>
            <a:r>
              <a:rPr lang="en">
                <a:solidFill>
                  <a:schemeClr val="lt1"/>
                </a:solidFill>
              </a:rPr>
              <a:t>  and click “fork” in the top right corner of the screen.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99" y="2477374"/>
            <a:ext cx="4572014" cy="21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6228825" y="2286000"/>
            <a:ext cx="933300" cy="576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62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your first repo 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125" y="1424850"/>
            <a:ext cx="6498222" cy="309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68950" y="4251550"/>
            <a:ext cx="7406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Make sure you clone using HTTPS, not SSH or GitHub-CLI!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your first repo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948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Cloning a repo is done on the command line and gets the project files from github onto your local machine.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Open up Cmd or Terminal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Change to your desired directory (folder)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For example - cd Documents/CS-Club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 Once you are at your desired directory on the command line type: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clone [the url you copied from github]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This should create a new folder called about-me with one document in it - my_homepage.html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d into this directory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can actually make some changes using git!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By typing the following git commands you will get various results: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- dumps out a list of possible git commands onto the terminal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status - tells you what branch you are on, and if you’ve made any changes that need to be committed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add - allows you to pick and choose which changes to the project you want to add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Often if you want to add everything you can just do - git add 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commit - records the changes you’ve made in the repository. There is a message associated with this command like “fixed off by one error”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push - last step, actually gets your changes in the repo!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my_homepage.html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need to know any actual html to do this. All you have to do is replace the bits of text that are about Will, to information about you!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 are done, add, commit and push your changes to github!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3652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Tonight’s 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492850" y="1651450"/>
            <a:ext cx="78960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Officer Introductions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Git crash course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Open discussion!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73700"/>
            <a:ext cx="75057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Estony (he/him/his) - President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61875" y="1183250"/>
            <a:ext cx="4382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Grade: Senior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From: Dutchess County, 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Major: 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Minor: English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 Interests: Docker, Django in Python, Making 2D 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Non-CS Interests: Running, Tennis, Golf, Reading/Writing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Interesting Fact: I studied abroad in the spring!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36483" t="0"/>
          <a:stretch/>
        </p:blipFill>
        <p:spPr>
          <a:xfrm>
            <a:off x="5704501" y="1328300"/>
            <a:ext cx="2495725" cy="3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5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Digesh Chitrakar - Co-</a:t>
            </a:r>
            <a:r>
              <a:rPr lang="en"/>
              <a:t>Treasurer</a:t>
            </a:r>
            <a:r>
              <a:rPr lang="en"/>
              <a:t>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47150" y="12275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Grade: Junior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I’m from: Nepal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Major: Computer Engineering and Mathematics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Interests: Robotics</a:t>
            </a:r>
            <a:br>
              <a:rPr lang="en"/>
            </a:br>
            <a:r>
              <a:rPr lang="en"/>
              <a:t>	       App Development</a:t>
            </a:r>
            <a:br>
              <a:rPr lang="en"/>
            </a:br>
            <a:r>
              <a:rPr lang="en"/>
              <a:t>	       Drawing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Interesting fact: I can understand 5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400" y="1051699"/>
            <a:ext cx="2403325" cy="35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450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Edwin Aldrich - Co-Treasurer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404800"/>
            <a:ext cx="3901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Grade: Senior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Major: Computer Engineering and Computer Science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Interests: 3D Printing, IOT Automation, Food, Gaming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I’m from: Cleveland, Ohio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Interesting fact: I walked 70k steps in one day last semester.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12436" l="0" r="0" t="12646"/>
          <a:stretch/>
        </p:blipFill>
        <p:spPr>
          <a:xfrm>
            <a:off x="5375975" y="1190025"/>
            <a:ext cx="2443800" cy="32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</a:t>
            </a:r>
            <a:r>
              <a:rPr lang="en"/>
              <a:t>?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Version control system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Came out in 2005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Popular in both commercial software and the open source world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Command-Line tool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If you don’t use it, you will lose it :(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github?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  place where developers can store their projects in a repository (repo)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Repos can be public or private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Many developers can work on a single repo.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to do this exercise: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 github account (it’s free). 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www.github.com</a:t>
            </a:r>
            <a:r>
              <a:rPr lang="en">
                <a:solidFill>
                  <a:schemeClr val="lt1"/>
                </a:solidFill>
              </a:rPr>
              <a:t> to make one.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Git CLI downloaded on your computer (see next slide)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Terminal for Mac, Cmd or Command Prompt on Windows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Some sort of text editor, can be as simple as notepad or textedit, or as fancy as VSCode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git on Mac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Open the terminal and type git --version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