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b425230e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b425230e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425230e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425230e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425230e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425230e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425230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b425230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b425230e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b425230e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425230e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b425230e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b425230e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b425230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425230e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b425230e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b425230e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b425230e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b425230e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b425230e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Club Second Meeting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9-24-20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" y="481975"/>
            <a:ext cx="8221924" cy="40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I said &lt;div&gt; is important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CSS we can use div tags to style everything in a certain group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#about_me p {color: green;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above code sets the font color to green in any paragraph tag located inside of a div tag with id -</a:t>
            </a:r>
            <a:br>
              <a:rPr lang="en"/>
            </a:br>
            <a:r>
              <a:rPr lang="en"/>
              <a:t>“about me”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HTML &amp; CSS!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463" y="1247850"/>
            <a:ext cx="2399075" cy="23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925" y="1247850"/>
            <a:ext cx="1711974" cy="23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113" y="644550"/>
            <a:ext cx="7413777" cy="3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5" y="442700"/>
            <a:ext cx="8369752" cy="42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75" y="639650"/>
            <a:ext cx="7627259" cy="386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on in the &lt;head&gt; &lt;/head&gt; tag?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other files: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CSS - cascading style 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JS -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Specify the encoding of the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Usually utf-8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the title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what you see listed on the </a:t>
            </a:r>
            <a:r>
              <a:rPr lang="en"/>
              <a:t>physical</a:t>
            </a:r>
            <a:r>
              <a:rPr lang="en"/>
              <a:t> tab on most browsers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&lt;body&gt; &lt;/body&gt; tag?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Everything you see on your browser is in some way defined in the body tag.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dynamic websites with moving objects are updating the DOM or drawing on the html canvas tag (what is located in the body).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DOM: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DOM stands for Document Object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a tree structure that describes the current hierarchy of the webpage you are on.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Javascript has the ability to make changes to the DOM when the mouse is moved or a button is clicked.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268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tags are at my disposal?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82075" y="870350"/>
            <a:ext cx="75057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Heading tags (h1 - h6)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header tag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&lt;header&gt; &lt;/header&gt;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paragraph tag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&lt;p&gt; &lt;/p&gt;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&lt;div&gt; &lt;/div&gt; (perhaps the most important)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Ordered and unordered lists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&lt;ol&gt; &lt;/ol&gt;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&lt;ul&gt; &lt;/ul&gt;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 - there’s quite a bit that goes into this one.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&lt;table&gt; &lt;/table&gt;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footer tag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&lt;footer&gt; &lt;/footer&gt;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tag (for linking other pages)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&lt;a&gt; &lt;/a&gt;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&lt;figure&gt; &lt;img/&gt; &lt;/figure&gt;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bunch more!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only do so much with html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Black and white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bulleted/numbered 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Plain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image or 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Pretty Boring!!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