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notesMasterIdLst>
    <p:notesMasterId r:id="rId12"/>
  </p:notesMasterIdLst>
  <p:sldIdLst>
    <p:sldId id="268" r:id="rId2"/>
    <p:sldId id="262" r:id="rId3"/>
    <p:sldId id="260" r:id="rId4"/>
    <p:sldId id="263" r:id="rId5"/>
    <p:sldId id="264" r:id="rId6"/>
    <p:sldId id="265" r:id="rId7"/>
    <p:sldId id="271" r:id="rId8"/>
    <p:sldId id="269" r:id="rId9"/>
    <p:sldId id="27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94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EE866E-EB89-469F-81F1-D25E46CA5E6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D67FFF-EA1D-4714-B9C9-7F67E4817D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Implementation of X’s and O’s using multiple agents.</a:t>
          </a:r>
        </a:p>
      </dgm:t>
    </dgm:pt>
    <dgm:pt modelId="{758712E9-5FA0-443C-B0B5-1C78E8A531A8}" type="parTrans" cxnId="{0E669C43-189B-4196-82C5-D75F9BBA41C7}">
      <dgm:prSet/>
      <dgm:spPr/>
      <dgm:t>
        <a:bodyPr/>
        <a:lstStyle/>
        <a:p>
          <a:endParaRPr lang="en-US"/>
        </a:p>
      </dgm:t>
    </dgm:pt>
    <dgm:pt modelId="{965965DB-7D1B-4B4B-9BE7-7D24A18B1B25}" type="sibTrans" cxnId="{0E669C43-189B-4196-82C5-D75F9BBA41C7}">
      <dgm:prSet/>
      <dgm:spPr/>
      <dgm:t>
        <a:bodyPr/>
        <a:lstStyle/>
        <a:p>
          <a:endParaRPr lang="en-US"/>
        </a:p>
      </dgm:t>
    </dgm:pt>
    <dgm:pt modelId="{A59AC93F-5844-4429-B858-9F978A184C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Organizing a tournament within these agents.</a:t>
          </a:r>
        </a:p>
      </dgm:t>
    </dgm:pt>
    <dgm:pt modelId="{84D9083C-665C-4055-97A4-14D956341703}" type="parTrans" cxnId="{7C4A4ED2-67DD-48C1-BD48-FE3B3BFAB0B1}">
      <dgm:prSet/>
      <dgm:spPr/>
      <dgm:t>
        <a:bodyPr/>
        <a:lstStyle/>
        <a:p>
          <a:endParaRPr lang="en-US"/>
        </a:p>
      </dgm:t>
    </dgm:pt>
    <dgm:pt modelId="{2898CF83-0384-4A42-8B80-9B3E014913D8}" type="sibTrans" cxnId="{7C4A4ED2-67DD-48C1-BD48-FE3B3BFAB0B1}">
      <dgm:prSet/>
      <dgm:spPr/>
      <dgm:t>
        <a:bodyPr/>
        <a:lstStyle/>
        <a:p>
          <a:endParaRPr lang="en-US"/>
        </a:p>
      </dgm:t>
    </dgm:pt>
    <dgm:pt modelId="{F73EDB3B-D2A5-44C9-9C5C-CE99D40C76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Agent forming the quickest sequence and remaining undefeated till the end is declared as our winner</a:t>
          </a:r>
        </a:p>
      </dgm:t>
    </dgm:pt>
    <dgm:pt modelId="{E6C38E5C-323C-46DF-9037-15AC6E4AD027}" type="parTrans" cxnId="{E102C648-03FD-4533-8BF6-68D2669CEAED}">
      <dgm:prSet/>
      <dgm:spPr/>
      <dgm:t>
        <a:bodyPr/>
        <a:lstStyle/>
        <a:p>
          <a:endParaRPr lang="en-US"/>
        </a:p>
      </dgm:t>
    </dgm:pt>
    <dgm:pt modelId="{3986A11B-9533-473D-A8AB-D25C66FDC14E}" type="sibTrans" cxnId="{E102C648-03FD-4533-8BF6-68D2669CEAED}">
      <dgm:prSet/>
      <dgm:spPr/>
      <dgm:t>
        <a:bodyPr/>
        <a:lstStyle/>
        <a:p>
          <a:endParaRPr lang="en-US"/>
        </a:p>
      </dgm:t>
    </dgm:pt>
    <dgm:pt modelId="{C332D38D-EE4B-4528-880E-AC1C2292100A}" type="pres">
      <dgm:prSet presAssocID="{00EE866E-EB89-469F-81F1-D25E46CA5E66}" presName="root" presStyleCnt="0">
        <dgm:presLayoutVars>
          <dgm:dir/>
          <dgm:resizeHandles val="exact"/>
        </dgm:presLayoutVars>
      </dgm:prSet>
      <dgm:spPr/>
    </dgm:pt>
    <dgm:pt modelId="{ABEBD6C6-9DB6-437D-B081-CBEE1EFC9E4E}" type="pres">
      <dgm:prSet presAssocID="{C1D67FFF-EA1D-4714-B9C9-7F67E4817DFA}" presName="compNode" presStyleCnt="0"/>
      <dgm:spPr/>
    </dgm:pt>
    <dgm:pt modelId="{546C65C5-C1C9-4ABC-BA59-D48263B2048C}" type="pres">
      <dgm:prSet presAssocID="{C1D67FFF-EA1D-4714-B9C9-7F67E4817DFA}" presName="bgRect" presStyleLbl="bgShp" presStyleIdx="0" presStyleCnt="3"/>
      <dgm:spPr/>
    </dgm:pt>
    <dgm:pt modelId="{D16E4969-B88F-4605-9783-5E730D544C33}" type="pres">
      <dgm:prSet presAssocID="{C1D67FFF-EA1D-4714-B9C9-7F67E4817DF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B69B4B7B-D994-4117-8C68-6F9FD006B8A9}" type="pres">
      <dgm:prSet presAssocID="{C1D67FFF-EA1D-4714-B9C9-7F67E4817DFA}" presName="spaceRect" presStyleCnt="0"/>
      <dgm:spPr/>
    </dgm:pt>
    <dgm:pt modelId="{183EF435-CFBD-41C1-B138-3B1F84E5288B}" type="pres">
      <dgm:prSet presAssocID="{C1D67FFF-EA1D-4714-B9C9-7F67E4817DFA}" presName="parTx" presStyleLbl="revTx" presStyleIdx="0" presStyleCnt="3">
        <dgm:presLayoutVars>
          <dgm:chMax val="0"/>
          <dgm:chPref val="0"/>
        </dgm:presLayoutVars>
      </dgm:prSet>
      <dgm:spPr/>
    </dgm:pt>
    <dgm:pt modelId="{C7CBB923-523F-4BA7-AE74-3E07D96924DE}" type="pres">
      <dgm:prSet presAssocID="{965965DB-7D1B-4B4B-9BE7-7D24A18B1B25}" presName="sibTrans" presStyleCnt="0"/>
      <dgm:spPr/>
    </dgm:pt>
    <dgm:pt modelId="{35858AB6-CC28-4309-B1E7-7EDF3EA47C56}" type="pres">
      <dgm:prSet presAssocID="{A59AC93F-5844-4429-B858-9F978A184C7E}" presName="compNode" presStyleCnt="0"/>
      <dgm:spPr/>
    </dgm:pt>
    <dgm:pt modelId="{B7F07F67-00E8-4707-B140-2B131A737132}" type="pres">
      <dgm:prSet presAssocID="{A59AC93F-5844-4429-B858-9F978A184C7E}" presName="bgRect" presStyleLbl="bgShp" presStyleIdx="1" presStyleCnt="3"/>
      <dgm:spPr/>
    </dgm:pt>
    <dgm:pt modelId="{7F00D405-C9A2-48EC-A314-3BF38E7618B3}" type="pres">
      <dgm:prSet presAssocID="{A59AC93F-5844-4429-B858-9F978A184C7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7F4FAB5B-E286-4DF9-A741-4F5C0D4EE4C5}" type="pres">
      <dgm:prSet presAssocID="{A59AC93F-5844-4429-B858-9F978A184C7E}" presName="spaceRect" presStyleCnt="0"/>
      <dgm:spPr/>
    </dgm:pt>
    <dgm:pt modelId="{CF031F1E-7959-4188-B974-3CD1A12326F9}" type="pres">
      <dgm:prSet presAssocID="{A59AC93F-5844-4429-B858-9F978A184C7E}" presName="parTx" presStyleLbl="revTx" presStyleIdx="1" presStyleCnt="3">
        <dgm:presLayoutVars>
          <dgm:chMax val="0"/>
          <dgm:chPref val="0"/>
        </dgm:presLayoutVars>
      </dgm:prSet>
      <dgm:spPr/>
    </dgm:pt>
    <dgm:pt modelId="{00749F43-FC90-47C3-AEC8-B3856187DD19}" type="pres">
      <dgm:prSet presAssocID="{2898CF83-0384-4A42-8B80-9B3E014913D8}" presName="sibTrans" presStyleCnt="0"/>
      <dgm:spPr/>
    </dgm:pt>
    <dgm:pt modelId="{3E657FDC-3BA2-469F-A26D-F4B004A34E67}" type="pres">
      <dgm:prSet presAssocID="{F73EDB3B-D2A5-44C9-9C5C-CE99D40C76B7}" presName="compNode" presStyleCnt="0"/>
      <dgm:spPr/>
    </dgm:pt>
    <dgm:pt modelId="{E5EE7A0C-A68F-432D-9402-82FEEBD6F3C6}" type="pres">
      <dgm:prSet presAssocID="{F73EDB3B-D2A5-44C9-9C5C-CE99D40C76B7}" presName="bgRect" presStyleLbl="bgShp" presStyleIdx="2" presStyleCnt="3"/>
      <dgm:spPr/>
    </dgm:pt>
    <dgm:pt modelId="{9003A983-C066-4399-97FF-A207DA8AC443}" type="pres">
      <dgm:prSet presAssocID="{F73EDB3B-D2A5-44C9-9C5C-CE99D40C76B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7A05AA39-D752-4B15-921F-B57F1FD5A0E3}" type="pres">
      <dgm:prSet presAssocID="{F73EDB3B-D2A5-44C9-9C5C-CE99D40C76B7}" presName="spaceRect" presStyleCnt="0"/>
      <dgm:spPr/>
    </dgm:pt>
    <dgm:pt modelId="{9A11FCFA-6780-4927-B2A8-A96FF5DA2258}" type="pres">
      <dgm:prSet presAssocID="{F73EDB3B-D2A5-44C9-9C5C-CE99D40C76B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AF58B13-23F4-446C-8156-D634A9138425}" type="presOf" srcId="{A59AC93F-5844-4429-B858-9F978A184C7E}" destId="{CF031F1E-7959-4188-B974-3CD1A12326F9}" srcOrd="0" destOrd="0" presId="urn:microsoft.com/office/officeart/2018/2/layout/IconVerticalSolidList"/>
    <dgm:cxn modelId="{0E669C43-189B-4196-82C5-D75F9BBA41C7}" srcId="{00EE866E-EB89-469F-81F1-D25E46CA5E66}" destId="{C1D67FFF-EA1D-4714-B9C9-7F67E4817DFA}" srcOrd="0" destOrd="0" parTransId="{758712E9-5FA0-443C-B0B5-1C78E8A531A8}" sibTransId="{965965DB-7D1B-4B4B-9BE7-7D24A18B1B25}"/>
    <dgm:cxn modelId="{E102C648-03FD-4533-8BF6-68D2669CEAED}" srcId="{00EE866E-EB89-469F-81F1-D25E46CA5E66}" destId="{F73EDB3B-D2A5-44C9-9C5C-CE99D40C76B7}" srcOrd="2" destOrd="0" parTransId="{E6C38E5C-323C-46DF-9037-15AC6E4AD027}" sibTransId="{3986A11B-9533-473D-A8AB-D25C66FDC14E}"/>
    <dgm:cxn modelId="{47C6708D-A131-4402-B70C-6B396122F080}" type="presOf" srcId="{C1D67FFF-EA1D-4714-B9C9-7F67E4817DFA}" destId="{183EF435-CFBD-41C1-B138-3B1F84E5288B}" srcOrd="0" destOrd="0" presId="urn:microsoft.com/office/officeart/2018/2/layout/IconVerticalSolidList"/>
    <dgm:cxn modelId="{7C4A4ED2-67DD-48C1-BD48-FE3B3BFAB0B1}" srcId="{00EE866E-EB89-469F-81F1-D25E46CA5E66}" destId="{A59AC93F-5844-4429-B858-9F978A184C7E}" srcOrd="1" destOrd="0" parTransId="{84D9083C-665C-4055-97A4-14D956341703}" sibTransId="{2898CF83-0384-4A42-8B80-9B3E014913D8}"/>
    <dgm:cxn modelId="{F5C908E3-20CA-4174-86FF-4D4585B729D6}" type="presOf" srcId="{F73EDB3B-D2A5-44C9-9C5C-CE99D40C76B7}" destId="{9A11FCFA-6780-4927-B2A8-A96FF5DA2258}" srcOrd="0" destOrd="0" presId="urn:microsoft.com/office/officeart/2018/2/layout/IconVerticalSolidList"/>
    <dgm:cxn modelId="{80DB5AF7-F939-49FD-8BB1-9C2410C19EB2}" type="presOf" srcId="{00EE866E-EB89-469F-81F1-D25E46CA5E66}" destId="{C332D38D-EE4B-4528-880E-AC1C2292100A}" srcOrd="0" destOrd="0" presId="urn:microsoft.com/office/officeart/2018/2/layout/IconVerticalSolidList"/>
    <dgm:cxn modelId="{C0BF3313-0931-4AEB-9670-15BBD25000CB}" type="presParOf" srcId="{C332D38D-EE4B-4528-880E-AC1C2292100A}" destId="{ABEBD6C6-9DB6-437D-B081-CBEE1EFC9E4E}" srcOrd="0" destOrd="0" presId="urn:microsoft.com/office/officeart/2018/2/layout/IconVerticalSolidList"/>
    <dgm:cxn modelId="{F28C3191-68C6-4311-BA9A-640EC502F92C}" type="presParOf" srcId="{ABEBD6C6-9DB6-437D-B081-CBEE1EFC9E4E}" destId="{546C65C5-C1C9-4ABC-BA59-D48263B2048C}" srcOrd="0" destOrd="0" presId="urn:microsoft.com/office/officeart/2018/2/layout/IconVerticalSolidList"/>
    <dgm:cxn modelId="{E763FABD-E65F-4FD5-ABBB-134CB5040C17}" type="presParOf" srcId="{ABEBD6C6-9DB6-437D-B081-CBEE1EFC9E4E}" destId="{D16E4969-B88F-4605-9783-5E730D544C33}" srcOrd="1" destOrd="0" presId="urn:microsoft.com/office/officeart/2018/2/layout/IconVerticalSolidList"/>
    <dgm:cxn modelId="{48D9BD31-9BA4-4525-905D-82ACFBA17DD1}" type="presParOf" srcId="{ABEBD6C6-9DB6-437D-B081-CBEE1EFC9E4E}" destId="{B69B4B7B-D994-4117-8C68-6F9FD006B8A9}" srcOrd="2" destOrd="0" presId="urn:microsoft.com/office/officeart/2018/2/layout/IconVerticalSolidList"/>
    <dgm:cxn modelId="{E478B321-31F2-409B-A6EE-136DF11ACF34}" type="presParOf" srcId="{ABEBD6C6-9DB6-437D-B081-CBEE1EFC9E4E}" destId="{183EF435-CFBD-41C1-B138-3B1F84E5288B}" srcOrd="3" destOrd="0" presId="urn:microsoft.com/office/officeart/2018/2/layout/IconVerticalSolidList"/>
    <dgm:cxn modelId="{D9440E1E-908E-433C-9CA9-CBAE91D8E9F5}" type="presParOf" srcId="{C332D38D-EE4B-4528-880E-AC1C2292100A}" destId="{C7CBB923-523F-4BA7-AE74-3E07D96924DE}" srcOrd="1" destOrd="0" presId="urn:microsoft.com/office/officeart/2018/2/layout/IconVerticalSolidList"/>
    <dgm:cxn modelId="{EB656579-5E97-4117-8A68-334329BE4B73}" type="presParOf" srcId="{C332D38D-EE4B-4528-880E-AC1C2292100A}" destId="{35858AB6-CC28-4309-B1E7-7EDF3EA47C56}" srcOrd="2" destOrd="0" presId="urn:microsoft.com/office/officeart/2018/2/layout/IconVerticalSolidList"/>
    <dgm:cxn modelId="{FA0F74C0-1A9E-46B2-AB9B-8B76C13E7785}" type="presParOf" srcId="{35858AB6-CC28-4309-B1E7-7EDF3EA47C56}" destId="{B7F07F67-00E8-4707-B140-2B131A737132}" srcOrd="0" destOrd="0" presId="urn:microsoft.com/office/officeart/2018/2/layout/IconVerticalSolidList"/>
    <dgm:cxn modelId="{0C4FCCBD-7761-4724-9888-8027E9916A74}" type="presParOf" srcId="{35858AB6-CC28-4309-B1E7-7EDF3EA47C56}" destId="{7F00D405-C9A2-48EC-A314-3BF38E7618B3}" srcOrd="1" destOrd="0" presId="urn:microsoft.com/office/officeart/2018/2/layout/IconVerticalSolidList"/>
    <dgm:cxn modelId="{E008262E-D45B-43BB-A652-3967E43A4889}" type="presParOf" srcId="{35858AB6-CC28-4309-B1E7-7EDF3EA47C56}" destId="{7F4FAB5B-E286-4DF9-A741-4F5C0D4EE4C5}" srcOrd="2" destOrd="0" presId="urn:microsoft.com/office/officeart/2018/2/layout/IconVerticalSolidList"/>
    <dgm:cxn modelId="{AF4DA610-3057-4539-9EBE-A61F5FF188F1}" type="presParOf" srcId="{35858AB6-CC28-4309-B1E7-7EDF3EA47C56}" destId="{CF031F1E-7959-4188-B974-3CD1A12326F9}" srcOrd="3" destOrd="0" presId="urn:microsoft.com/office/officeart/2018/2/layout/IconVerticalSolidList"/>
    <dgm:cxn modelId="{0BDC2923-E928-4B38-9D15-C6E5A96DB72D}" type="presParOf" srcId="{C332D38D-EE4B-4528-880E-AC1C2292100A}" destId="{00749F43-FC90-47C3-AEC8-B3856187DD19}" srcOrd="3" destOrd="0" presId="urn:microsoft.com/office/officeart/2018/2/layout/IconVerticalSolidList"/>
    <dgm:cxn modelId="{54524821-03D7-41BB-853B-35BF88238474}" type="presParOf" srcId="{C332D38D-EE4B-4528-880E-AC1C2292100A}" destId="{3E657FDC-3BA2-469F-A26D-F4B004A34E67}" srcOrd="4" destOrd="0" presId="urn:microsoft.com/office/officeart/2018/2/layout/IconVerticalSolidList"/>
    <dgm:cxn modelId="{E4B2012D-E2FA-4ABD-8352-BB7CC63BCD8F}" type="presParOf" srcId="{3E657FDC-3BA2-469F-A26D-F4B004A34E67}" destId="{E5EE7A0C-A68F-432D-9402-82FEEBD6F3C6}" srcOrd="0" destOrd="0" presId="urn:microsoft.com/office/officeart/2018/2/layout/IconVerticalSolidList"/>
    <dgm:cxn modelId="{2A78F532-9051-40F0-A4AE-163FDBACBE5B}" type="presParOf" srcId="{3E657FDC-3BA2-469F-A26D-F4B004A34E67}" destId="{9003A983-C066-4399-97FF-A207DA8AC443}" srcOrd="1" destOrd="0" presId="urn:microsoft.com/office/officeart/2018/2/layout/IconVerticalSolidList"/>
    <dgm:cxn modelId="{E4C02A06-3720-44F2-902A-32577B3A9AB1}" type="presParOf" srcId="{3E657FDC-3BA2-469F-A26D-F4B004A34E67}" destId="{7A05AA39-D752-4B15-921F-B57F1FD5A0E3}" srcOrd="2" destOrd="0" presId="urn:microsoft.com/office/officeart/2018/2/layout/IconVerticalSolidList"/>
    <dgm:cxn modelId="{A60EDA08-2C2B-4F9F-B07F-A181E786CBA6}" type="presParOf" srcId="{3E657FDC-3BA2-469F-A26D-F4B004A34E67}" destId="{9A11FCFA-6780-4927-B2A8-A96FF5DA225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8367C8-F579-41C7-8724-5A54B9CA306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CDF325C-F960-4BB3-B678-F2E2B871323E}">
      <dgm:prSet/>
      <dgm:spPr/>
      <dgm:t>
        <a:bodyPr/>
        <a:lstStyle/>
        <a:p>
          <a:r>
            <a:rPr lang="en-US"/>
            <a:t>Designing a layout which is a 3x3 grid. </a:t>
          </a:r>
        </a:p>
      </dgm:t>
    </dgm:pt>
    <dgm:pt modelId="{E592F289-8715-476D-A4B2-B98FD5A9BB08}" type="parTrans" cxnId="{EE8E199B-49B2-4CB4-AAFF-60EF75CB23E3}">
      <dgm:prSet/>
      <dgm:spPr/>
      <dgm:t>
        <a:bodyPr/>
        <a:lstStyle/>
        <a:p>
          <a:endParaRPr lang="en-US"/>
        </a:p>
      </dgm:t>
    </dgm:pt>
    <dgm:pt modelId="{938B78F7-662E-4BF1-87D7-8A0806719438}" type="sibTrans" cxnId="{EE8E199B-49B2-4CB4-AAFF-60EF75CB23E3}">
      <dgm:prSet/>
      <dgm:spPr/>
      <dgm:t>
        <a:bodyPr/>
        <a:lstStyle/>
        <a:p>
          <a:endParaRPr lang="en-US"/>
        </a:p>
      </dgm:t>
    </dgm:pt>
    <dgm:pt modelId="{5211E1FA-559A-4871-9ED1-81E80B0B0B1C}">
      <dgm:prSet/>
      <dgm:spPr/>
      <dgm:t>
        <a:bodyPr/>
        <a:lstStyle/>
        <a:p>
          <a:r>
            <a:rPr lang="en-US" dirty="0"/>
            <a:t>Agent training about the game play atmosphere using Minimax, Expectimax and QLearning algorithms.</a:t>
          </a:r>
        </a:p>
      </dgm:t>
    </dgm:pt>
    <dgm:pt modelId="{B3339C8C-1676-49F2-AADC-6C1BF165DA85}" type="parTrans" cxnId="{BCD2C8BF-8BDB-42D9-A373-84878DCDAE47}">
      <dgm:prSet/>
      <dgm:spPr/>
      <dgm:t>
        <a:bodyPr/>
        <a:lstStyle/>
        <a:p>
          <a:endParaRPr lang="en-US"/>
        </a:p>
      </dgm:t>
    </dgm:pt>
    <dgm:pt modelId="{B8BD726E-0A15-4D43-AF8C-791E9CE3271A}" type="sibTrans" cxnId="{BCD2C8BF-8BDB-42D9-A373-84878DCDAE47}">
      <dgm:prSet/>
      <dgm:spPr/>
      <dgm:t>
        <a:bodyPr/>
        <a:lstStyle/>
        <a:p>
          <a:endParaRPr lang="en-US"/>
        </a:p>
      </dgm:t>
    </dgm:pt>
    <dgm:pt modelId="{B9B51BD4-7B78-4F68-8A1F-F080B9871DA5}">
      <dgm:prSet/>
      <dgm:spPr/>
      <dgm:t>
        <a:bodyPr/>
        <a:lstStyle/>
        <a:p>
          <a:r>
            <a:rPr lang="en-US"/>
            <a:t>Define the agent which minimizes our utility and develop a counter strategy for our self to maximize our utility </a:t>
          </a:r>
        </a:p>
      </dgm:t>
    </dgm:pt>
    <dgm:pt modelId="{CE5A713F-7542-450A-83D8-80FEB86F611D}" type="parTrans" cxnId="{73582CB7-0FF5-446A-BD32-851024EF4F6E}">
      <dgm:prSet/>
      <dgm:spPr/>
      <dgm:t>
        <a:bodyPr/>
        <a:lstStyle/>
        <a:p>
          <a:endParaRPr lang="en-US"/>
        </a:p>
      </dgm:t>
    </dgm:pt>
    <dgm:pt modelId="{CEEFB8B4-C2F6-4CAE-80AE-B9154457F193}" type="sibTrans" cxnId="{73582CB7-0FF5-446A-BD32-851024EF4F6E}">
      <dgm:prSet/>
      <dgm:spPr/>
      <dgm:t>
        <a:bodyPr/>
        <a:lstStyle/>
        <a:p>
          <a:endParaRPr lang="en-US"/>
        </a:p>
      </dgm:t>
    </dgm:pt>
    <dgm:pt modelId="{C1540BF6-FC93-4E46-AAB3-B3D854B351F1}">
      <dgm:prSet/>
      <dgm:spPr/>
      <dgm:t>
        <a:bodyPr/>
        <a:lstStyle/>
        <a:p>
          <a:r>
            <a:rPr lang="en-US"/>
            <a:t>The limitations of minimax can be overcome by using expectimax which further expands our utility.</a:t>
          </a:r>
        </a:p>
      </dgm:t>
    </dgm:pt>
    <dgm:pt modelId="{180385D6-7F37-4D11-8D4F-79CCB8792193}" type="parTrans" cxnId="{C67C051C-D86D-473C-AA8B-1CB8E1288081}">
      <dgm:prSet/>
      <dgm:spPr/>
      <dgm:t>
        <a:bodyPr/>
        <a:lstStyle/>
        <a:p>
          <a:endParaRPr lang="en-US"/>
        </a:p>
      </dgm:t>
    </dgm:pt>
    <dgm:pt modelId="{0E72FB9C-4900-4E01-AAAB-E24F11D9DF94}" type="sibTrans" cxnId="{C67C051C-D86D-473C-AA8B-1CB8E1288081}">
      <dgm:prSet/>
      <dgm:spPr/>
      <dgm:t>
        <a:bodyPr/>
        <a:lstStyle/>
        <a:p>
          <a:endParaRPr lang="en-US"/>
        </a:p>
      </dgm:t>
    </dgm:pt>
    <dgm:pt modelId="{9AD4D8CD-65ED-4C73-B04D-8180F0D7F54C}">
      <dgm:prSet/>
      <dgm:spPr/>
      <dgm:t>
        <a:bodyPr/>
        <a:lstStyle/>
        <a:p>
          <a:r>
            <a:rPr lang="en-US"/>
            <a:t>Further, we add a choice node to study actions of the agent and use Q learning algorithm to get the maximum utility.</a:t>
          </a:r>
        </a:p>
      </dgm:t>
    </dgm:pt>
    <dgm:pt modelId="{C763D753-E96D-4251-8E8F-CD6808751F61}" type="parTrans" cxnId="{0493F2C7-F765-4EBD-BB0A-11E076F8AE0B}">
      <dgm:prSet/>
      <dgm:spPr/>
      <dgm:t>
        <a:bodyPr/>
        <a:lstStyle/>
        <a:p>
          <a:endParaRPr lang="en-US"/>
        </a:p>
      </dgm:t>
    </dgm:pt>
    <dgm:pt modelId="{3E06E48A-A76B-43DD-A1A1-B13467BF2B6A}" type="sibTrans" cxnId="{0493F2C7-F765-4EBD-BB0A-11E076F8AE0B}">
      <dgm:prSet/>
      <dgm:spPr/>
      <dgm:t>
        <a:bodyPr/>
        <a:lstStyle/>
        <a:p>
          <a:endParaRPr lang="en-US"/>
        </a:p>
      </dgm:t>
    </dgm:pt>
    <dgm:pt modelId="{FBCE3A51-5E8F-4DF2-A9ED-691727C46161}" type="pres">
      <dgm:prSet presAssocID="{B58367C8-F579-41C7-8724-5A54B9CA306E}" presName="root" presStyleCnt="0">
        <dgm:presLayoutVars>
          <dgm:dir/>
          <dgm:resizeHandles val="exact"/>
        </dgm:presLayoutVars>
      </dgm:prSet>
      <dgm:spPr/>
    </dgm:pt>
    <dgm:pt modelId="{AA130916-A3B2-4723-AD0A-AC953AE7B6FD}" type="pres">
      <dgm:prSet presAssocID="{6CDF325C-F960-4BB3-B678-F2E2B871323E}" presName="compNode" presStyleCnt="0"/>
      <dgm:spPr/>
    </dgm:pt>
    <dgm:pt modelId="{FF6C769E-5943-4A33-ADFD-9D6E7A78D294}" type="pres">
      <dgm:prSet presAssocID="{6CDF325C-F960-4BB3-B678-F2E2B871323E}" presName="bgRect" presStyleLbl="bgShp" presStyleIdx="0" presStyleCnt="5"/>
      <dgm:spPr/>
    </dgm:pt>
    <dgm:pt modelId="{4FD1D964-A9B5-490A-876F-E244CDA54091}" type="pres">
      <dgm:prSet presAssocID="{6CDF325C-F960-4BB3-B678-F2E2B871323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67992C6-096D-4061-ACDA-CD4AB9EBB834}" type="pres">
      <dgm:prSet presAssocID="{6CDF325C-F960-4BB3-B678-F2E2B871323E}" presName="spaceRect" presStyleCnt="0"/>
      <dgm:spPr/>
    </dgm:pt>
    <dgm:pt modelId="{B2A07D86-606D-40AD-A96F-F40436FEFFD5}" type="pres">
      <dgm:prSet presAssocID="{6CDF325C-F960-4BB3-B678-F2E2B871323E}" presName="parTx" presStyleLbl="revTx" presStyleIdx="0" presStyleCnt="5">
        <dgm:presLayoutVars>
          <dgm:chMax val="0"/>
          <dgm:chPref val="0"/>
        </dgm:presLayoutVars>
      </dgm:prSet>
      <dgm:spPr/>
    </dgm:pt>
    <dgm:pt modelId="{12A33876-5A0C-4687-8842-907F7C4EF64E}" type="pres">
      <dgm:prSet presAssocID="{938B78F7-662E-4BF1-87D7-8A0806719438}" presName="sibTrans" presStyleCnt="0"/>
      <dgm:spPr/>
    </dgm:pt>
    <dgm:pt modelId="{0DE6C35D-DDF7-4097-863D-1FD9552199C5}" type="pres">
      <dgm:prSet presAssocID="{5211E1FA-559A-4871-9ED1-81E80B0B0B1C}" presName="compNode" presStyleCnt="0"/>
      <dgm:spPr/>
    </dgm:pt>
    <dgm:pt modelId="{1C359A7E-7738-4CBF-8C6C-E961766BA77F}" type="pres">
      <dgm:prSet presAssocID="{5211E1FA-559A-4871-9ED1-81E80B0B0B1C}" presName="bgRect" presStyleLbl="bgShp" presStyleIdx="1" presStyleCnt="5"/>
      <dgm:spPr/>
    </dgm:pt>
    <dgm:pt modelId="{16E19929-9BC1-4BCC-A135-BD0624B857FB}" type="pres">
      <dgm:prSet presAssocID="{5211E1FA-559A-4871-9ED1-81E80B0B0B1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6447F375-20E5-40FE-99F2-421391AE708A}" type="pres">
      <dgm:prSet presAssocID="{5211E1FA-559A-4871-9ED1-81E80B0B0B1C}" presName="spaceRect" presStyleCnt="0"/>
      <dgm:spPr/>
    </dgm:pt>
    <dgm:pt modelId="{4801CAA6-BC07-410E-A2A5-2AA865F81693}" type="pres">
      <dgm:prSet presAssocID="{5211E1FA-559A-4871-9ED1-81E80B0B0B1C}" presName="parTx" presStyleLbl="revTx" presStyleIdx="1" presStyleCnt="5">
        <dgm:presLayoutVars>
          <dgm:chMax val="0"/>
          <dgm:chPref val="0"/>
        </dgm:presLayoutVars>
      </dgm:prSet>
      <dgm:spPr/>
    </dgm:pt>
    <dgm:pt modelId="{A89A8DC5-1AB3-406B-ACAC-21548EA1E810}" type="pres">
      <dgm:prSet presAssocID="{B8BD726E-0A15-4D43-AF8C-791E9CE3271A}" presName="sibTrans" presStyleCnt="0"/>
      <dgm:spPr/>
    </dgm:pt>
    <dgm:pt modelId="{9DA041F5-D675-49EF-899C-89537DF2825C}" type="pres">
      <dgm:prSet presAssocID="{B9B51BD4-7B78-4F68-8A1F-F080B9871DA5}" presName="compNode" presStyleCnt="0"/>
      <dgm:spPr/>
    </dgm:pt>
    <dgm:pt modelId="{F1267BF0-F3DC-431B-8202-7C196CD30364}" type="pres">
      <dgm:prSet presAssocID="{B9B51BD4-7B78-4F68-8A1F-F080B9871DA5}" presName="bgRect" presStyleLbl="bgShp" presStyleIdx="2" presStyleCnt="5"/>
      <dgm:spPr/>
    </dgm:pt>
    <dgm:pt modelId="{2B2A9A10-7484-4BF1-9DF2-2A79DB9C5FF6}" type="pres">
      <dgm:prSet presAssocID="{B9B51BD4-7B78-4F68-8A1F-F080B9871DA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BB1BE07E-D8C1-4688-861A-89F08B94C5ED}" type="pres">
      <dgm:prSet presAssocID="{B9B51BD4-7B78-4F68-8A1F-F080B9871DA5}" presName="spaceRect" presStyleCnt="0"/>
      <dgm:spPr/>
    </dgm:pt>
    <dgm:pt modelId="{464E1710-8DAE-40F7-B6CB-7C6D0C9FB62A}" type="pres">
      <dgm:prSet presAssocID="{B9B51BD4-7B78-4F68-8A1F-F080B9871DA5}" presName="parTx" presStyleLbl="revTx" presStyleIdx="2" presStyleCnt="5">
        <dgm:presLayoutVars>
          <dgm:chMax val="0"/>
          <dgm:chPref val="0"/>
        </dgm:presLayoutVars>
      </dgm:prSet>
      <dgm:spPr/>
    </dgm:pt>
    <dgm:pt modelId="{7B0F74E9-48CC-47A2-8894-722506A252DD}" type="pres">
      <dgm:prSet presAssocID="{CEEFB8B4-C2F6-4CAE-80AE-B9154457F193}" presName="sibTrans" presStyleCnt="0"/>
      <dgm:spPr/>
    </dgm:pt>
    <dgm:pt modelId="{10B9092B-AE85-401A-9F7C-47B2B8063D51}" type="pres">
      <dgm:prSet presAssocID="{C1540BF6-FC93-4E46-AAB3-B3D854B351F1}" presName="compNode" presStyleCnt="0"/>
      <dgm:spPr/>
    </dgm:pt>
    <dgm:pt modelId="{CD1CE588-52CC-4375-BADB-37A78AD2AFFB}" type="pres">
      <dgm:prSet presAssocID="{C1540BF6-FC93-4E46-AAB3-B3D854B351F1}" presName="bgRect" presStyleLbl="bgShp" presStyleIdx="3" presStyleCnt="5"/>
      <dgm:spPr/>
    </dgm:pt>
    <dgm:pt modelId="{E3E5BB23-F55F-4905-84AE-ED78224D8730}" type="pres">
      <dgm:prSet presAssocID="{C1540BF6-FC93-4E46-AAB3-B3D854B351F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74E0AE1A-5380-4639-B2FD-5E80C2001CE0}" type="pres">
      <dgm:prSet presAssocID="{C1540BF6-FC93-4E46-AAB3-B3D854B351F1}" presName="spaceRect" presStyleCnt="0"/>
      <dgm:spPr/>
    </dgm:pt>
    <dgm:pt modelId="{75D007A5-0914-486C-B18C-E4CD6574364A}" type="pres">
      <dgm:prSet presAssocID="{C1540BF6-FC93-4E46-AAB3-B3D854B351F1}" presName="parTx" presStyleLbl="revTx" presStyleIdx="3" presStyleCnt="5">
        <dgm:presLayoutVars>
          <dgm:chMax val="0"/>
          <dgm:chPref val="0"/>
        </dgm:presLayoutVars>
      </dgm:prSet>
      <dgm:spPr/>
    </dgm:pt>
    <dgm:pt modelId="{D34F8E97-2155-4355-9CC8-A61C85395CA8}" type="pres">
      <dgm:prSet presAssocID="{0E72FB9C-4900-4E01-AAAB-E24F11D9DF94}" presName="sibTrans" presStyleCnt="0"/>
      <dgm:spPr/>
    </dgm:pt>
    <dgm:pt modelId="{5F10465E-1318-44D4-9344-290039818735}" type="pres">
      <dgm:prSet presAssocID="{9AD4D8CD-65ED-4C73-B04D-8180F0D7F54C}" presName="compNode" presStyleCnt="0"/>
      <dgm:spPr/>
    </dgm:pt>
    <dgm:pt modelId="{9C81AF91-3DFE-4FC3-9EFF-64E9AD88A557}" type="pres">
      <dgm:prSet presAssocID="{9AD4D8CD-65ED-4C73-B04D-8180F0D7F54C}" presName="bgRect" presStyleLbl="bgShp" presStyleIdx="4" presStyleCnt="5"/>
      <dgm:spPr/>
    </dgm:pt>
    <dgm:pt modelId="{755B97B0-F051-4A37-9919-866E2C95C405}" type="pres">
      <dgm:prSet presAssocID="{9AD4D8CD-65ED-4C73-B04D-8180F0D7F54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F67BC57-0E0C-4886-B8C9-85012A2DB38D}" type="pres">
      <dgm:prSet presAssocID="{9AD4D8CD-65ED-4C73-B04D-8180F0D7F54C}" presName="spaceRect" presStyleCnt="0"/>
      <dgm:spPr/>
    </dgm:pt>
    <dgm:pt modelId="{D33E1F55-6CA5-4715-839E-67E961354203}" type="pres">
      <dgm:prSet presAssocID="{9AD4D8CD-65ED-4C73-B04D-8180F0D7F54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67C051C-D86D-473C-AA8B-1CB8E1288081}" srcId="{B58367C8-F579-41C7-8724-5A54B9CA306E}" destId="{C1540BF6-FC93-4E46-AAB3-B3D854B351F1}" srcOrd="3" destOrd="0" parTransId="{180385D6-7F37-4D11-8D4F-79CCB8792193}" sibTransId="{0E72FB9C-4900-4E01-AAAB-E24F11D9DF94}"/>
    <dgm:cxn modelId="{89E0AA31-4C8F-4141-82A9-66B4F0FBCA78}" type="presOf" srcId="{B9B51BD4-7B78-4F68-8A1F-F080B9871DA5}" destId="{464E1710-8DAE-40F7-B6CB-7C6D0C9FB62A}" srcOrd="0" destOrd="0" presId="urn:microsoft.com/office/officeart/2018/2/layout/IconVerticalSolidList"/>
    <dgm:cxn modelId="{44E38C33-5F1D-0746-A809-0867CC09FB14}" type="presOf" srcId="{5211E1FA-559A-4871-9ED1-81E80B0B0B1C}" destId="{4801CAA6-BC07-410E-A2A5-2AA865F81693}" srcOrd="0" destOrd="0" presId="urn:microsoft.com/office/officeart/2018/2/layout/IconVerticalSolidList"/>
    <dgm:cxn modelId="{EE8E199B-49B2-4CB4-AAFF-60EF75CB23E3}" srcId="{B58367C8-F579-41C7-8724-5A54B9CA306E}" destId="{6CDF325C-F960-4BB3-B678-F2E2B871323E}" srcOrd="0" destOrd="0" parTransId="{E592F289-8715-476D-A4B2-B98FD5A9BB08}" sibTransId="{938B78F7-662E-4BF1-87D7-8A0806719438}"/>
    <dgm:cxn modelId="{CBD3DFA5-5274-5A47-A944-64218A88B7FB}" type="presOf" srcId="{6CDF325C-F960-4BB3-B678-F2E2B871323E}" destId="{B2A07D86-606D-40AD-A96F-F40436FEFFD5}" srcOrd="0" destOrd="0" presId="urn:microsoft.com/office/officeart/2018/2/layout/IconVerticalSolidList"/>
    <dgm:cxn modelId="{73582CB7-0FF5-446A-BD32-851024EF4F6E}" srcId="{B58367C8-F579-41C7-8724-5A54B9CA306E}" destId="{B9B51BD4-7B78-4F68-8A1F-F080B9871DA5}" srcOrd="2" destOrd="0" parTransId="{CE5A713F-7542-450A-83D8-80FEB86F611D}" sibTransId="{CEEFB8B4-C2F6-4CAE-80AE-B9154457F193}"/>
    <dgm:cxn modelId="{BCD2C8BF-8BDB-42D9-A373-84878DCDAE47}" srcId="{B58367C8-F579-41C7-8724-5A54B9CA306E}" destId="{5211E1FA-559A-4871-9ED1-81E80B0B0B1C}" srcOrd="1" destOrd="0" parTransId="{B3339C8C-1676-49F2-AADC-6C1BF165DA85}" sibTransId="{B8BD726E-0A15-4D43-AF8C-791E9CE3271A}"/>
    <dgm:cxn modelId="{5A1F40C5-D134-7246-8BB3-1ABB2E9F2427}" type="presOf" srcId="{9AD4D8CD-65ED-4C73-B04D-8180F0D7F54C}" destId="{D33E1F55-6CA5-4715-839E-67E961354203}" srcOrd="0" destOrd="0" presId="urn:microsoft.com/office/officeart/2018/2/layout/IconVerticalSolidList"/>
    <dgm:cxn modelId="{0493F2C7-F765-4EBD-BB0A-11E076F8AE0B}" srcId="{B58367C8-F579-41C7-8724-5A54B9CA306E}" destId="{9AD4D8CD-65ED-4C73-B04D-8180F0D7F54C}" srcOrd="4" destOrd="0" parTransId="{C763D753-E96D-4251-8E8F-CD6808751F61}" sibTransId="{3E06E48A-A76B-43DD-A1A1-B13467BF2B6A}"/>
    <dgm:cxn modelId="{B62591CB-A394-8049-985A-A9709A28BDC0}" type="presOf" srcId="{C1540BF6-FC93-4E46-AAB3-B3D854B351F1}" destId="{75D007A5-0914-486C-B18C-E4CD6574364A}" srcOrd="0" destOrd="0" presId="urn:microsoft.com/office/officeart/2018/2/layout/IconVerticalSolidList"/>
    <dgm:cxn modelId="{62F545CE-CD7E-4D41-A82B-D90141F17638}" type="presOf" srcId="{B58367C8-F579-41C7-8724-5A54B9CA306E}" destId="{FBCE3A51-5E8F-4DF2-A9ED-691727C46161}" srcOrd="0" destOrd="0" presId="urn:microsoft.com/office/officeart/2018/2/layout/IconVerticalSolidList"/>
    <dgm:cxn modelId="{47EE5242-C217-0F43-9AE8-D61695325316}" type="presParOf" srcId="{FBCE3A51-5E8F-4DF2-A9ED-691727C46161}" destId="{AA130916-A3B2-4723-AD0A-AC953AE7B6FD}" srcOrd="0" destOrd="0" presId="urn:microsoft.com/office/officeart/2018/2/layout/IconVerticalSolidList"/>
    <dgm:cxn modelId="{49060B50-333C-1E41-890F-7A9C8B08679A}" type="presParOf" srcId="{AA130916-A3B2-4723-AD0A-AC953AE7B6FD}" destId="{FF6C769E-5943-4A33-ADFD-9D6E7A78D294}" srcOrd="0" destOrd="0" presId="urn:microsoft.com/office/officeart/2018/2/layout/IconVerticalSolidList"/>
    <dgm:cxn modelId="{F247E036-D616-CE45-A946-17BB8CC142FA}" type="presParOf" srcId="{AA130916-A3B2-4723-AD0A-AC953AE7B6FD}" destId="{4FD1D964-A9B5-490A-876F-E244CDA54091}" srcOrd="1" destOrd="0" presId="urn:microsoft.com/office/officeart/2018/2/layout/IconVerticalSolidList"/>
    <dgm:cxn modelId="{002F6938-3547-1C46-B40D-55D418C50733}" type="presParOf" srcId="{AA130916-A3B2-4723-AD0A-AC953AE7B6FD}" destId="{B67992C6-096D-4061-ACDA-CD4AB9EBB834}" srcOrd="2" destOrd="0" presId="urn:microsoft.com/office/officeart/2018/2/layout/IconVerticalSolidList"/>
    <dgm:cxn modelId="{A48BD312-DCB1-2140-9623-8211BF7F4C9D}" type="presParOf" srcId="{AA130916-A3B2-4723-AD0A-AC953AE7B6FD}" destId="{B2A07D86-606D-40AD-A96F-F40436FEFFD5}" srcOrd="3" destOrd="0" presId="urn:microsoft.com/office/officeart/2018/2/layout/IconVerticalSolidList"/>
    <dgm:cxn modelId="{D84096AE-BA58-F54F-A9E6-21C577EE971B}" type="presParOf" srcId="{FBCE3A51-5E8F-4DF2-A9ED-691727C46161}" destId="{12A33876-5A0C-4687-8842-907F7C4EF64E}" srcOrd="1" destOrd="0" presId="urn:microsoft.com/office/officeart/2018/2/layout/IconVerticalSolidList"/>
    <dgm:cxn modelId="{430D20E1-4F0C-F945-9A2C-59504516D2BA}" type="presParOf" srcId="{FBCE3A51-5E8F-4DF2-A9ED-691727C46161}" destId="{0DE6C35D-DDF7-4097-863D-1FD9552199C5}" srcOrd="2" destOrd="0" presId="urn:microsoft.com/office/officeart/2018/2/layout/IconVerticalSolidList"/>
    <dgm:cxn modelId="{8E9D99B3-70B1-7948-8B12-9836064F57DB}" type="presParOf" srcId="{0DE6C35D-DDF7-4097-863D-1FD9552199C5}" destId="{1C359A7E-7738-4CBF-8C6C-E961766BA77F}" srcOrd="0" destOrd="0" presId="urn:microsoft.com/office/officeart/2018/2/layout/IconVerticalSolidList"/>
    <dgm:cxn modelId="{A17274DD-37A4-BA40-A901-7D6B00B63ACB}" type="presParOf" srcId="{0DE6C35D-DDF7-4097-863D-1FD9552199C5}" destId="{16E19929-9BC1-4BCC-A135-BD0624B857FB}" srcOrd="1" destOrd="0" presId="urn:microsoft.com/office/officeart/2018/2/layout/IconVerticalSolidList"/>
    <dgm:cxn modelId="{A60D2C18-24BC-854A-BD2D-8656676AF3FC}" type="presParOf" srcId="{0DE6C35D-DDF7-4097-863D-1FD9552199C5}" destId="{6447F375-20E5-40FE-99F2-421391AE708A}" srcOrd="2" destOrd="0" presId="urn:microsoft.com/office/officeart/2018/2/layout/IconVerticalSolidList"/>
    <dgm:cxn modelId="{94679460-8CBC-214B-8DF9-467B70C81083}" type="presParOf" srcId="{0DE6C35D-DDF7-4097-863D-1FD9552199C5}" destId="{4801CAA6-BC07-410E-A2A5-2AA865F81693}" srcOrd="3" destOrd="0" presId="urn:microsoft.com/office/officeart/2018/2/layout/IconVerticalSolidList"/>
    <dgm:cxn modelId="{7468CD45-FC7B-CC44-B28B-F7F53A31229E}" type="presParOf" srcId="{FBCE3A51-5E8F-4DF2-A9ED-691727C46161}" destId="{A89A8DC5-1AB3-406B-ACAC-21548EA1E810}" srcOrd="3" destOrd="0" presId="urn:microsoft.com/office/officeart/2018/2/layout/IconVerticalSolidList"/>
    <dgm:cxn modelId="{186A7196-3E4A-6647-B33C-5AC1B9017413}" type="presParOf" srcId="{FBCE3A51-5E8F-4DF2-A9ED-691727C46161}" destId="{9DA041F5-D675-49EF-899C-89537DF2825C}" srcOrd="4" destOrd="0" presId="urn:microsoft.com/office/officeart/2018/2/layout/IconVerticalSolidList"/>
    <dgm:cxn modelId="{CA055119-2EC6-E446-B394-CA11C9AF28D4}" type="presParOf" srcId="{9DA041F5-D675-49EF-899C-89537DF2825C}" destId="{F1267BF0-F3DC-431B-8202-7C196CD30364}" srcOrd="0" destOrd="0" presId="urn:microsoft.com/office/officeart/2018/2/layout/IconVerticalSolidList"/>
    <dgm:cxn modelId="{DB7B9E57-2F05-C744-B4F0-7768A2499993}" type="presParOf" srcId="{9DA041F5-D675-49EF-899C-89537DF2825C}" destId="{2B2A9A10-7484-4BF1-9DF2-2A79DB9C5FF6}" srcOrd="1" destOrd="0" presId="urn:microsoft.com/office/officeart/2018/2/layout/IconVerticalSolidList"/>
    <dgm:cxn modelId="{82273F45-5687-6D48-AF74-8B3A6A77B96E}" type="presParOf" srcId="{9DA041F5-D675-49EF-899C-89537DF2825C}" destId="{BB1BE07E-D8C1-4688-861A-89F08B94C5ED}" srcOrd="2" destOrd="0" presId="urn:microsoft.com/office/officeart/2018/2/layout/IconVerticalSolidList"/>
    <dgm:cxn modelId="{115A6527-AA28-BE4E-8AAC-5A2C908A7F98}" type="presParOf" srcId="{9DA041F5-D675-49EF-899C-89537DF2825C}" destId="{464E1710-8DAE-40F7-B6CB-7C6D0C9FB62A}" srcOrd="3" destOrd="0" presId="urn:microsoft.com/office/officeart/2018/2/layout/IconVerticalSolidList"/>
    <dgm:cxn modelId="{7645308B-1081-8444-9303-61776FC51208}" type="presParOf" srcId="{FBCE3A51-5E8F-4DF2-A9ED-691727C46161}" destId="{7B0F74E9-48CC-47A2-8894-722506A252DD}" srcOrd="5" destOrd="0" presId="urn:microsoft.com/office/officeart/2018/2/layout/IconVerticalSolidList"/>
    <dgm:cxn modelId="{54EA8C29-7B12-004D-9365-59DD3AFDBC22}" type="presParOf" srcId="{FBCE3A51-5E8F-4DF2-A9ED-691727C46161}" destId="{10B9092B-AE85-401A-9F7C-47B2B8063D51}" srcOrd="6" destOrd="0" presId="urn:microsoft.com/office/officeart/2018/2/layout/IconVerticalSolidList"/>
    <dgm:cxn modelId="{292374C8-98B2-C148-8F9C-5E2EE4A7F7AF}" type="presParOf" srcId="{10B9092B-AE85-401A-9F7C-47B2B8063D51}" destId="{CD1CE588-52CC-4375-BADB-37A78AD2AFFB}" srcOrd="0" destOrd="0" presId="urn:microsoft.com/office/officeart/2018/2/layout/IconVerticalSolidList"/>
    <dgm:cxn modelId="{AE4EA8FF-D1CF-344D-8AC1-27F91B0E65C7}" type="presParOf" srcId="{10B9092B-AE85-401A-9F7C-47B2B8063D51}" destId="{E3E5BB23-F55F-4905-84AE-ED78224D8730}" srcOrd="1" destOrd="0" presId="urn:microsoft.com/office/officeart/2018/2/layout/IconVerticalSolidList"/>
    <dgm:cxn modelId="{26474587-E9BC-E945-A4F9-0465260197CE}" type="presParOf" srcId="{10B9092B-AE85-401A-9F7C-47B2B8063D51}" destId="{74E0AE1A-5380-4639-B2FD-5E80C2001CE0}" srcOrd="2" destOrd="0" presId="urn:microsoft.com/office/officeart/2018/2/layout/IconVerticalSolidList"/>
    <dgm:cxn modelId="{EE1082CE-F047-7640-B60E-83E191301C5F}" type="presParOf" srcId="{10B9092B-AE85-401A-9F7C-47B2B8063D51}" destId="{75D007A5-0914-486C-B18C-E4CD6574364A}" srcOrd="3" destOrd="0" presId="urn:microsoft.com/office/officeart/2018/2/layout/IconVerticalSolidList"/>
    <dgm:cxn modelId="{4031C275-0B3B-2343-B451-17F8615DC406}" type="presParOf" srcId="{FBCE3A51-5E8F-4DF2-A9ED-691727C46161}" destId="{D34F8E97-2155-4355-9CC8-A61C85395CA8}" srcOrd="7" destOrd="0" presId="urn:microsoft.com/office/officeart/2018/2/layout/IconVerticalSolidList"/>
    <dgm:cxn modelId="{5B2CA257-3E5C-9A47-854B-6D3A9DC53FB7}" type="presParOf" srcId="{FBCE3A51-5E8F-4DF2-A9ED-691727C46161}" destId="{5F10465E-1318-44D4-9344-290039818735}" srcOrd="8" destOrd="0" presId="urn:microsoft.com/office/officeart/2018/2/layout/IconVerticalSolidList"/>
    <dgm:cxn modelId="{B928F4CC-CBD7-B746-B3A7-9891C87DF9A1}" type="presParOf" srcId="{5F10465E-1318-44D4-9344-290039818735}" destId="{9C81AF91-3DFE-4FC3-9EFF-64E9AD88A557}" srcOrd="0" destOrd="0" presId="urn:microsoft.com/office/officeart/2018/2/layout/IconVerticalSolidList"/>
    <dgm:cxn modelId="{4A73A109-3F9E-6A4A-8270-0E33B7B14012}" type="presParOf" srcId="{5F10465E-1318-44D4-9344-290039818735}" destId="{755B97B0-F051-4A37-9919-866E2C95C405}" srcOrd="1" destOrd="0" presId="urn:microsoft.com/office/officeart/2018/2/layout/IconVerticalSolidList"/>
    <dgm:cxn modelId="{96C9E0D6-8661-C44D-AE82-26637190DB2E}" type="presParOf" srcId="{5F10465E-1318-44D4-9344-290039818735}" destId="{DF67BC57-0E0C-4886-B8C9-85012A2DB38D}" srcOrd="2" destOrd="0" presId="urn:microsoft.com/office/officeart/2018/2/layout/IconVerticalSolidList"/>
    <dgm:cxn modelId="{A355DA57-CB4B-104D-A200-4F536BBC2BC4}" type="presParOf" srcId="{5F10465E-1318-44D4-9344-290039818735}" destId="{D33E1F55-6CA5-4715-839E-67E9613542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D7E86E-7BC6-4310-B445-13E161E2E70A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85D0245-9A91-47DB-BD76-49EDEA1D3801}">
      <dgm:prSet/>
      <dgm:spPr/>
      <dgm:t>
        <a:bodyPr/>
        <a:lstStyle/>
        <a:p>
          <a:r>
            <a:rPr lang="en-US" dirty="0"/>
            <a:t>Algorithms developed to train agents using programming. (.</a:t>
          </a:r>
          <a:r>
            <a:rPr lang="en-US" dirty="0" err="1"/>
            <a:t>py</a:t>
          </a:r>
          <a:r>
            <a:rPr lang="en-US" dirty="0"/>
            <a:t> files)</a:t>
          </a:r>
        </a:p>
      </dgm:t>
    </dgm:pt>
    <dgm:pt modelId="{9DE8DC01-0B83-4000-8359-718BD1604A15}" type="parTrans" cxnId="{DF213239-FDE0-4798-B4FA-DC99172028A2}">
      <dgm:prSet/>
      <dgm:spPr/>
      <dgm:t>
        <a:bodyPr/>
        <a:lstStyle/>
        <a:p>
          <a:endParaRPr lang="en-US"/>
        </a:p>
      </dgm:t>
    </dgm:pt>
    <dgm:pt modelId="{0CE838E1-E499-4E81-BF76-F1BBF1A81F22}" type="sibTrans" cxnId="{DF213239-FDE0-4798-B4FA-DC99172028A2}">
      <dgm:prSet/>
      <dgm:spPr/>
      <dgm:t>
        <a:bodyPr/>
        <a:lstStyle/>
        <a:p>
          <a:endParaRPr lang="en-US"/>
        </a:p>
      </dgm:t>
    </dgm:pt>
    <dgm:pt modelId="{C70CB213-20F9-42D0-AEF2-86D750D10F1F}">
      <dgm:prSet/>
      <dgm:spPr/>
      <dgm:t>
        <a:bodyPr/>
        <a:lstStyle/>
        <a:p>
          <a:r>
            <a:rPr lang="en-US"/>
            <a:t>Documentation manual mentioning about game implementation about various models.</a:t>
          </a:r>
        </a:p>
      </dgm:t>
    </dgm:pt>
    <dgm:pt modelId="{6BBFEE63-6148-4CEB-B348-0E6A39FCBBB4}" type="parTrans" cxnId="{ABA327DA-7DAE-4EDD-93E3-74CD7CCBFFE6}">
      <dgm:prSet/>
      <dgm:spPr/>
      <dgm:t>
        <a:bodyPr/>
        <a:lstStyle/>
        <a:p>
          <a:endParaRPr lang="en-US"/>
        </a:p>
      </dgm:t>
    </dgm:pt>
    <dgm:pt modelId="{D51311A8-AF89-4BC0-829F-EAE9373E4D8C}" type="sibTrans" cxnId="{ABA327DA-7DAE-4EDD-93E3-74CD7CCBFFE6}">
      <dgm:prSet/>
      <dgm:spPr/>
      <dgm:t>
        <a:bodyPr/>
        <a:lstStyle/>
        <a:p>
          <a:endParaRPr lang="en-US"/>
        </a:p>
      </dgm:t>
    </dgm:pt>
    <dgm:pt modelId="{463A55B3-1936-43D1-9A5F-0AAF3B966188}">
      <dgm:prSet/>
      <dgm:spPr/>
      <dgm:t>
        <a:bodyPr/>
        <a:lstStyle/>
        <a:p>
          <a:r>
            <a:rPr lang="en-US"/>
            <a:t>Presentation on project overview.</a:t>
          </a:r>
        </a:p>
      </dgm:t>
    </dgm:pt>
    <dgm:pt modelId="{C28CADB6-3DAC-42C1-A6A7-00CF15AF5C48}" type="parTrans" cxnId="{246FC9B7-262A-4F43-B0C9-0019C7EAC19B}">
      <dgm:prSet/>
      <dgm:spPr/>
      <dgm:t>
        <a:bodyPr/>
        <a:lstStyle/>
        <a:p>
          <a:endParaRPr lang="en-US"/>
        </a:p>
      </dgm:t>
    </dgm:pt>
    <dgm:pt modelId="{B5C16881-C6F0-4245-9DE1-6ECB0AB9D091}" type="sibTrans" cxnId="{246FC9B7-262A-4F43-B0C9-0019C7EAC19B}">
      <dgm:prSet/>
      <dgm:spPr/>
      <dgm:t>
        <a:bodyPr/>
        <a:lstStyle/>
        <a:p>
          <a:endParaRPr lang="en-US"/>
        </a:p>
      </dgm:t>
    </dgm:pt>
    <dgm:pt modelId="{974B8BFA-6412-4023-9EEB-9500C279289D}">
      <dgm:prSet/>
      <dgm:spPr/>
      <dgm:t>
        <a:bodyPr/>
        <a:lstStyle/>
        <a:p>
          <a:r>
            <a:rPr lang="en-US"/>
            <a:t>YouTube link demonstrating the game implementation.</a:t>
          </a:r>
        </a:p>
      </dgm:t>
    </dgm:pt>
    <dgm:pt modelId="{3DFA5A10-B26C-40B0-BE4B-A0D3B95E3FA7}" type="parTrans" cxnId="{A9045207-061C-44B3-8D26-9DC5FE04F907}">
      <dgm:prSet/>
      <dgm:spPr/>
      <dgm:t>
        <a:bodyPr/>
        <a:lstStyle/>
        <a:p>
          <a:endParaRPr lang="en-US"/>
        </a:p>
      </dgm:t>
    </dgm:pt>
    <dgm:pt modelId="{99012A24-19B1-466F-A32C-8D2610CB82C6}" type="sibTrans" cxnId="{A9045207-061C-44B3-8D26-9DC5FE04F907}">
      <dgm:prSet/>
      <dgm:spPr/>
      <dgm:t>
        <a:bodyPr/>
        <a:lstStyle/>
        <a:p>
          <a:endParaRPr lang="en-US"/>
        </a:p>
      </dgm:t>
    </dgm:pt>
    <dgm:pt modelId="{B2D89E13-F24D-4090-BB83-D3784B047666}">
      <dgm:prSet/>
      <dgm:spPr/>
      <dgm:t>
        <a:bodyPr/>
        <a:lstStyle/>
        <a:p>
          <a:r>
            <a:rPr lang="en-US"/>
            <a:t>GitHub link for the project</a:t>
          </a:r>
        </a:p>
      </dgm:t>
    </dgm:pt>
    <dgm:pt modelId="{720A0BBD-BD2B-4B2E-8833-A50923BAB630}" type="parTrans" cxnId="{469FBCB3-4125-43B7-B7C1-456DA09974DB}">
      <dgm:prSet/>
      <dgm:spPr/>
      <dgm:t>
        <a:bodyPr/>
        <a:lstStyle/>
        <a:p>
          <a:endParaRPr lang="en-US"/>
        </a:p>
      </dgm:t>
    </dgm:pt>
    <dgm:pt modelId="{7E5B87B7-FCAB-4269-AD95-77B8F6F48667}" type="sibTrans" cxnId="{469FBCB3-4125-43B7-B7C1-456DA09974DB}">
      <dgm:prSet/>
      <dgm:spPr/>
      <dgm:t>
        <a:bodyPr/>
        <a:lstStyle/>
        <a:p>
          <a:endParaRPr lang="en-US"/>
        </a:p>
      </dgm:t>
    </dgm:pt>
    <dgm:pt modelId="{D3C4B6FE-84F7-AF49-B78D-2B13F87FB31F}" type="pres">
      <dgm:prSet presAssocID="{0CD7E86E-7BC6-4310-B445-13E161E2E70A}" presName="outerComposite" presStyleCnt="0">
        <dgm:presLayoutVars>
          <dgm:chMax val="5"/>
          <dgm:dir/>
          <dgm:resizeHandles val="exact"/>
        </dgm:presLayoutVars>
      </dgm:prSet>
      <dgm:spPr/>
    </dgm:pt>
    <dgm:pt modelId="{33462ADA-5588-5A48-BE38-3E877A75CF3C}" type="pres">
      <dgm:prSet presAssocID="{0CD7E86E-7BC6-4310-B445-13E161E2E70A}" presName="dummyMaxCanvas" presStyleCnt="0">
        <dgm:presLayoutVars/>
      </dgm:prSet>
      <dgm:spPr/>
    </dgm:pt>
    <dgm:pt modelId="{49C040AE-DAE3-BB44-B73A-40D2C337C0C2}" type="pres">
      <dgm:prSet presAssocID="{0CD7E86E-7BC6-4310-B445-13E161E2E70A}" presName="FiveNodes_1" presStyleLbl="node1" presStyleIdx="0" presStyleCnt="5">
        <dgm:presLayoutVars>
          <dgm:bulletEnabled val="1"/>
        </dgm:presLayoutVars>
      </dgm:prSet>
      <dgm:spPr/>
    </dgm:pt>
    <dgm:pt modelId="{5721AB28-7645-524C-912C-4F31C8C1EA24}" type="pres">
      <dgm:prSet presAssocID="{0CD7E86E-7BC6-4310-B445-13E161E2E70A}" presName="FiveNodes_2" presStyleLbl="node1" presStyleIdx="1" presStyleCnt="5">
        <dgm:presLayoutVars>
          <dgm:bulletEnabled val="1"/>
        </dgm:presLayoutVars>
      </dgm:prSet>
      <dgm:spPr/>
    </dgm:pt>
    <dgm:pt modelId="{704F078A-6E5D-5F4B-8C8E-58C396814AA6}" type="pres">
      <dgm:prSet presAssocID="{0CD7E86E-7BC6-4310-B445-13E161E2E70A}" presName="FiveNodes_3" presStyleLbl="node1" presStyleIdx="2" presStyleCnt="5">
        <dgm:presLayoutVars>
          <dgm:bulletEnabled val="1"/>
        </dgm:presLayoutVars>
      </dgm:prSet>
      <dgm:spPr/>
    </dgm:pt>
    <dgm:pt modelId="{7D08E693-FA77-2D4E-A676-8EA06B49606F}" type="pres">
      <dgm:prSet presAssocID="{0CD7E86E-7BC6-4310-B445-13E161E2E70A}" presName="FiveNodes_4" presStyleLbl="node1" presStyleIdx="3" presStyleCnt="5">
        <dgm:presLayoutVars>
          <dgm:bulletEnabled val="1"/>
        </dgm:presLayoutVars>
      </dgm:prSet>
      <dgm:spPr/>
    </dgm:pt>
    <dgm:pt modelId="{BE9F9B00-6E57-7A45-8D85-608D8D414B96}" type="pres">
      <dgm:prSet presAssocID="{0CD7E86E-7BC6-4310-B445-13E161E2E70A}" presName="FiveNodes_5" presStyleLbl="node1" presStyleIdx="4" presStyleCnt="5">
        <dgm:presLayoutVars>
          <dgm:bulletEnabled val="1"/>
        </dgm:presLayoutVars>
      </dgm:prSet>
      <dgm:spPr/>
    </dgm:pt>
    <dgm:pt modelId="{535B52DE-912A-6246-AD92-47EBDEA4A117}" type="pres">
      <dgm:prSet presAssocID="{0CD7E86E-7BC6-4310-B445-13E161E2E70A}" presName="FiveConn_1-2" presStyleLbl="fgAccFollowNode1" presStyleIdx="0" presStyleCnt="4">
        <dgm:presLayoutVars>
          <dgm:bulletEnabled val="1"/>
        </dgm:presLayoutVars>
      </dgm:prSet>
      <dgm:spPr/>
    </dgm:pt>
    <dgm:pt modelId="{813547C3-3088-0547-BE83-41DB874A615A}" type="pres">
      <dgm:prSet presAssocID="{0CD7E86E-7BC6-4310-B445-13E161E2E70A}" presName="FiveConn_2-3" presStyleLbl="fgAccFollowNode1" presStyleIdx="1" presStyleCnt="4">
        <dgm:presLayoutVars>
          <dgm:bulletEnabled val="1"/>
        </dgm:presLayoutVars>
      </dgm:prSet>
      <dgm:spPr/>
    </dgm:pt>
    <dgm:pt modelId="{FE1A6D8D-7851-024D-8661-5EE737610FA4}" type="pres">
      <dgm:prSet presAssocID="{0CD7E86E-7BC6-4310-B445-13E161E2E70A}" presName="FiveConn_3-4" presStyleLbl="fgAccFollowNode1" presStyleIdx="2" presStyleCnt="4">
        <dgm:presLayoutVars>
          <dgm:bulletEnabled val="1"/>
        </dgm:presLayoutVars>
      </dgm:prSet>
      <dgm:spPr/>
    </dgm:pt>
    <dgm:pt modelId="{E5230655-B15D-264B-BE82-76341BB8049B}" type="pres">
      <dgm:prSet presAssocID="{0CD7E86E-7BC6-4310-B445-13E161E2E70A}" presName="FiveConn_4-5" presStyleLbl="fgAccFollowNode1" presStyleIdx="3" presStyleCnt="4">
        <dgm:presLayoutVars>
          <dgm:bulletEnabled val="1"/>
        </dgm:presLayoutVars>
      </dgm:prSet>
      <dgm:spPr/>
    </dgm:pt>
    <dgm:pt modelId="{C384A088-5BE7-BC4E-90DD-81686CE89138}" type="pres">
      <dgm:prSet presAssocID="{0CD7E86E-7BC6-4310-B445-13E161E2E70A}" presName="FiveNodes_1_text" presStyleLbl="node1" presStyleIdx="4" presStyleCnt="5">
        <dgm:presLayoutVars>
          <dgm:bulletEnabled val="1"/>
        </dgm:presLayoutVars>
      </dgm:prSet>
      <dgm:spPr/>
    </dgm:pt>
    <dgm:pt modelId="{FE620B32-90DF-F842-9D8B-C4C18AFC9796}" type="pres">
      <dgm:prSet presAssocID="{0CD7E86E-7BC6-4310-B445-13E161E2E70A}" presName="FiveNodes_2_text" presStyleLbl="node1" presStyleIdx="4" presStyleCnt="5">
        <dgm:presLayoutVars>
          <dgm:bulletEnabled val="1"/>
        </dgm:presLayoutVars>
      </dgm:prSet>
      <dgm:spPr/>
    </dgm:pt>
    <dgm:pt modelId="{A909E506-723A-B842-9C65-B426F37904AA}" type="pres">
      <dgm:prSet presAssocID="{0CD7E86E-7BC6-4310-B445-13E161E2E70A}" presName="FiveNodes_3_text" presStyleLbl="node1" presStyleIdx="4" presStyleCnt="5">
        <dgm:presLayoutVars>
          <dgm:bulletEnabled val="1"/>
        </dgm:presLayoutVars>
      </dgm:prSet>
      <dgm:spPr/>
    </dgm:pt>
    <dgm:pt modelId="{B30CF93F-423D-B840-A18B-EFB65E041891}" type="pres">
      <dgm:prSet presAssocID="{0CD7E86E-7BC6-4310-B445-13E161E2E70A}" presName="FiveNodes_4_text" presStyleLbl="node1" presStyleIdx="4" presStyleCnt="5">
        <dgm:presLayoutVars>
          <dgm:bulletEnabled val="1"/>
        </dgm:presLayoutVars>
      </dgm:prSet>
      <dgm:spPr/>
    </dgm:pt>
    <dgm:pt modelId="{EA7E9431-8F9A-B24A-B668-65BB4F4BDCFD}" type="pres">
      <dgm:prSet presAssocID="{0CD7E86E-7BC6-4310-B445-13E161E2E70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9045207-061C-44B3-8D26-9DC5FE04F907}" srcId="{0CD7E86E-7BC6-4310-B445-13E161E2E70A}" destId="{974B8BFA-6412-4023-9EEB-9500C279289D}" srcOrd="3" destOrd="0" parTransId="{3DFA5A10-B26C-40B0-BE4B-A0D3B95E3FA7}" sibTransId="{99012A24-19B1-466F-A32C-8D2610CB82C6}"/>
    <dgm:cxn modelId="{2DE82E08-D773-9A40-B46D-D963B01C8CCA}" type="presOf" srcId="{B2D89E13-F24D-4090-BB83-D3784B047666}" destId="{BE9F9B00-6E57-7A45-8D85-608D8D414B96}" srcOrd="0" destOrd="0" presId="urn:microsoft.com/office/officeart/2005/8/layout/vProcess5"/>
    <dgm:cxn modelId="{23BA0A22-35CD-7E46-8B5A-00CE9135F8F8}" type="presOf" srcId="{B5C16881-C6F0-4245-9DE1-6ECB0AB9D091}" destId="{FE1A6D8D-7851-024D-8661-5EE737610FA4}" srcOrd="0" destOrd="0" presId="urn:microsoft.com/office/officeart/2005/8/layout/vProcess5"/>
    <dgm:cxn modelId="{A7F4B330-67C6-F647-BF63-7FD4A6C420BC}" type="presOf" srcId="{785D0245-9A91-47DB-BD76-49EDEA1D3801}" destId="{C384A088-5BE7-BC4E-90DD-81686CE89138}" srcOrd="1" destOrd="0" presId="urn:microsoft.com/office/officeart/2005/8/layout/vProcess5"/>
    <dgm:cxn modelId="{DF213239-FDE0-4798-B4FA-DC99172028A2}" srcId="{0CD7E86E-7BC6-4310-B445-13E161E2E70A}" destId="{785D0245-9A91-47DB-BD76-49EDEA1D3801}" srcOrd="0" destOrd="0" parTransId="{9DE8DC01-0B83-4000-8359-718BD1604A15}" sibTransId="{0CE838E1-E499-4E81-BF76-F1BBF1A81F22}"/>
    <dgm:cxn modelId="{90AF8348-59C0-B84B-B6C5-6A25D7A07AFE}" type="presOf" srcId="{0CD7E86E-7BC6-4310-B445-13E161E2E70A}" destId="{D3C4B6FE-84F7-AF49-B78D-2B13F87FB31F}" srcOrd="0" destOrd="0" presId="urn:microsoft.com/office/officeart/2005/8/layout/vProcess5"/>
    <dgm:cxn modelId="{04739E8D-9225-B945-A51C-8D160D9FE7C5}" type="presOf" srcId="{B2D89E13-F24D-4090-BB83-D3784B047666}" destId="{EA7E9431-8F9A-B24A-B668-65BB4F4BDCFD}" srcOrd="1" destOrd="0" presId="urn:microsoft.com/office/officeart/2005/8/layout/vProcess5"/>
    <dgm:cxn modelId="{6C36018E-2848-B649-8FCC-B2F57EF7185F}" type="presOf" srcId="{C70CB213-20F9-42D0-AEF2-86D750D10F1F}" destId="{5721AB28-7645-524C-912C-4F31C8C1EA24}" srcOrd="0" destOrd="0" presId="urn:microsoft.com/office/officeart/2005/8/layout/vProcess5"/>
    <dgm:cxn modelId="{63F12B95-3133-3A41-911F-F44D77675F46}" type="presOf" srcId="{463A55B3-1936-43D1-9A5F-0AAF3B966188}" destId="{A909E506-723A-B842-9C65-B426F37904AA}" srcOrd="1" destOrd="0" presId="urn:microsoft.com/office/officeart/2005/8/layout/vProcess5"/>
    <dgm:cxn modelId="{56B96096-F4C0-174D-840D-2A6D8688ABE0}" type="presOf" srcId="{C70CB213-20F9-42D0-AEF2-86D750D10F1F}" destId="{FE620B32-90DF-F842-9D8B-C4C18AFC9796}" srcOrd="1" destOrd="0" presId="urn:microsoft.com/office/officeart/2005/8/layout/vProcess5"/>
    <dgm:cxn modelId="{5CEF8A99-79F7-EB4F-8392-C7CB716C0589}" type="presOf" srcId="{974B8BFA-6412-4023-9EEB-9500C279289D}" destId="{7D08E693-FA77-2D4E-A676-8EA06B49606F}" srcOrd="0" destOrd="0" presId="urn:microsoft.com/office/officeart/2005/8/layout/vProcess5"/>
    <dgm:cxn modelId="{99D4979C-6FE6-4F4C-B6E4-EBC1A9D6C419}" type="presOf" srcId="{974B8BFA-6412-4023-9EEB-9500C279289D}" destId="{B30CF93F-423D-B840-A18B-EFB65E041891}" srcOrd="1" destOrd="0" presId="urn:microsoft.com/office/officeart/2005/8/layout/vProcess5"/>
    <dgm:cxn modelId="{BE85CA9D-9DDD-034A-BC2D-25F9B9354C87}" type="presOf" srcId="{99012A24-19B1-466F-A32C-8D2610CB82C6}" destId="{E5230655-B15D-264B-BE82-76341BB8049B}" srcOrd="0" destOrd="0" presId="urn:microsoft.com/office/officeart/2005/8/layout/vProcess5"/>
    <dgm:cxn modelId="{71B7C0AD-0AA0-B440-BF9C-892EC99C4A6D}" type="presOf" srcId="{463A55B3-1936-43D1-9A5F-0AAF3B966188}" destId="{704F078A-6E5D-5F4B-8C8E-58C396814AA6}" srcOrd="0" destOrd="0" presId="urn:microsoft.com/office/officeart/2005/8/layout/vProcess5"/>
    <dgm:cxn modelId="{4D896CAF-6FA2-3043-9B62-142882AD1A34}" type="presOf" srcId="{785D0245-9A91-47DB-BD76-49EDEA1D3801}" destId="{49C040AE-DAE3-BB44-B73A-40D2C337C0C2}" srcOrd="0" destOrd="0" presId="urn:microsoft.com/office/officeart/2005/8/layout/vProcess5"/>
    <dgm:cxn modelId="{469FBCB3-4125-43B7-B7C1-456DA09974DB}" srcId="{0CD7E86E-7BC6-4310-B445-13E161E2E70A}" destId="{B2D89E13-F24D-4090-BB83-D3784B047666}" srcOrd="4" destOrd="0" parTransId="{720A0BBD-BD2B-4B2E-8833-A50923BAB630}" sibTransId="{7E5B87B7-FCAB-4269-AD95-77B8F6F48667}"/>
    <dgm:cxn modelId="{246FC9B7-262A-4F43-B0C9-0019C7EAC19B}" srcId="{0CD7E86E-7BC6-4310-B445-13E161E2E70A}" destId="{463A55B3-1936-43D1-9A5F-0AAF3B966188}" srcOrd="2" destOrd="0" parTransId="{C28CADB6-3DAC-42C1-A6A7-00CF15AF5C48}" sibTransId="{B5C16881-C6F0-4245-9DE1-6ECB0AB9D091}"/>
    <dgm:cxn modelId="{A9A1E4D0-D809-2345-B4FA-707D3D8903AC}" type="presOf" srcId="{D51311A8-AF89-4BC0-829F-EAE9373E4D8C}" destId="{813547C3-3088-0547-BE83-41DB874A615A}" srcOrd="0" destOrd="0" presId="urn:microsoft.com/office/officeart/2005/8/layout/vProcess5"/>
    <dgm:cxn modelId="{ABA327DA-7DAE-4EDD-93E3-74CD7CCBFFE6}" srcId="{0CD7E86E-7BC6-4310-B445-13E161E2E70A}" destId="{C70CB213-20F9-42D0-AEF2-86D750D10F1F}" srcOrd="1" destOrd="0" parTransId="{6BBFEE63-6148-4CEB-B348-0E6A39FCBBB4}" sibTransId="{D51311A8-AF89-4BC0-829F-EAE9373E4D8C}"/>
    <dgm:cxn modelId="{611AF2EC-A12D-814C-A991-7F06B268DBC3}" type="presOf" srcId="{0CE838E1-E499-4E81-BF76-F1BBF1A81F22}" destId="{535B52DE-912A-6246-AD92-47EBDEA4A117}" srcOrd="0" destOrd="0" presId="urn:microsoft.com/office/officeart/2005/8/layout/vProcess5"/>
    <dgm:cxn modelId="{4F7B3203-7C64-A34D-9629-1E7FCE64408A}" type="presParOf" srcId="{D3C4B6FE-84F7-AF49-B78D-2B13F87FB31F}" destId="{33462ADA-5588-5A48-BE38-3E877A75CF3C}" srcOrd="0" destOrd="0" presId="urn:microsoft.com/office/officeart/2005/8/layout/vProcess5"/>
    <dgm:cxn modelId="{ED232C4C-0247-2B48-AC3A-2874D9E70E69}" type="presParOf" srcId="{D3C4B6FE-84F7-AF49-B78D-2B13F87FB31F}" destId="{49C040AE-DAE3-BB44-B73A-40D2C337C0C2}" srcOrd="1" destOrd="0" presId="urn:microsoft.com/office/officeart/2005/8/layout/vProcess5"/>
    <dgm:cxn modelId="{37D5B280-8BDE-A347-9D86-F25A2FEA872F}" type="presParOf" srcId="{D3C4B6FE-84F7-AF49-B78D-2B13F87FB31F}" destId="{5721AB28-7645-524C-912C-4F31C8C1EA24}" srcOrd="2" destOrd="0" presId="urn:microsoft.com/office/officeart/2005/8/layout/vProcess5"/>
    <dgm:cxn modelId="{D7222C23-974B-3A45-9DDF-85A6965C36E7}" type="presParOf" srcId="{D3C4B6FE-84F7-AF49-B78D-2B13F87FB31F}" destId="{704F078A-6E5D-5F4B-8C8E-58C396814AA6}" srcOrd="3" destOrd="0" presId="urn:microsoft.com/office/officeart/2005/8/layout/vProcess5"/>
    <dgm:cxn modelId="{96F25432-10B6-6B4F-A009-4F487DBEB898}" type="presParOf" srcId="{D3C4B6FE-84F7-AF49-B78D-2B13F87FB31F}" destId="{7D08E693-FA77-2D4E-A676-8EA06B49606F}" srcOrd="4" destOrd="0" presId="urn:microsoft.com/office/officeart/2005/8/layout/vProcess5"/>
    <dgm:cxn modelId="{1307487C-7F28-E84D-9D9E-DAF2382FAA82}" type="presParOf" srcId="{D3C4B6FE-84F7-AF49-B78D-2B13F87FB31F}" destId="{BE9F9B00-6E57-7A45-8D85-608D8D414B96}" srcOrd="5" destOrd="0" presId="urn:microsoft.com/office/officeart/2005/8/layout/vProcess5"/>
    <dgm:cxn modelId="{1F23A1E5-06BE-E54D-9ADE-9ECE6FD5C7AA}" type="presParOf" srcId="{D3C4B6FE-84F7-AF49-B78D-2B13F87FB31F}" destId="{535B52DE-912A-6246-AD92-47EBDEA4A117}" srcOrd="6" destOrd="0" presId="urn:microsoft.com/office/officeart/2005/8/layout/vProcess5"/>
    <dgm:cxn modelId="{C3C1B99C-86AD-6546-B871-F7A9275144E2}" type="presParOf" srcId="{D3C4B6FE-84F7-AF49-B78D-2B13F87FB31F}" destId="{813547C3-3088-0547-BE83-41DB874A615A}" srcOrd="7" destOrd="0" presId="urn:microsoft.com/office/officeart/2005/8/layout/vProcess5"/>
    <dgm:cxn modelId="{E4F8F4EF-0BA8-8141-BB1A-0506E275E7F5}" type="presParOf" srcId="{D3C4B6FE-84F7-AF49-B78D-2B13F87FB31F}" destId="{FE1A6D8D-7851-024D-8661-5EE737610FA4}" srcOrd="8" destOrd="0" presId="urn:microsoft.com/office/officeart/2005/8/layout/vProcess5"/>
    <dgm:cxn modelId="{F437393B-9225-8E40-9EB8-312575BD8389}" type="presParOf" srcId="{D3C4B6FE-84F7-AF49-B78D-2B13F87FB31F}" destId="{E5230655-B15D-264B-BE82-76341BB8049B}" srcOrd="9" destOrd="0" presId="urn:microsoft.com/office/officeart/2005/8/layout/vProcess5"/>
    <dgm:cxn modelId="{619F9E5D-F5A9-3945-8EEA-362B09454DA5}" type="presParOf" srcId="{D3C4B6FE-84F7-AF49-B78D-2B13F87FB31F}" destId="{C384A088-5BE7-BC4E-90DD-81686CE89138}" srcOrd="10" destOrd="0" presId="urn:microsoft.com/office/officeart/2005/8/layout/vProcess5"/>
    <dgm:cxn modelId="{9732E286-AFB9-2446-B97A-F2871ED3DCB3}" type="presParOf" srcId="{D3C4B6FE-84F7-AF49-B78D-2B13F87FB31F}" destId="{FE620B32-90DF-F842-9D8B-C4C18AFC9796}" srcOrd="11" destOrd="0" presId="urn:microsoft.com/office/officeart/2005/8/layout/vProcess5"/>
    <dgm:cxn modelId="{552F7DD2-E98A-674C-BC69-C7CD841C1169}" type="presParOf" srcId="{D3C4B6FE-84F7-AF49-B78D-2B13F87FB31F}" destId="{A909E506-723A-B842-9C65-B426F37904AA}" srcOrd="12" destOrd="0" presId="urn:microsoft.com/office/officeart/2005/8/layout/vProcess5"/>
    <dgm:cxn modelId="{FF48C7D6-AAA7-B649-8382-BBD099511F5C}" type="presParOf" srcId="{D3C4B6FE-84F7-AF49-B78D-2B13F87FB31F}" destId="{B30CF93F-423D-B840-A18B-EFB65E041891}" srcOrd="13" destOrd="0" presId="urn:microsoft.com/office/officeart/2005/8/layout/vProcess5"/>
    <dgm:cxn modelId="{AB808069-436C-914B-BD24-707431C7E8DA}" type="presParOf" srcId="{D3C4B6FE-84F7-AF49-B78D-2B13F87FB31F}" destId="{EA7E9431-8F9A-B24A-B668-65BB4F4BDCF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AFA7E9-EA61-4B95-A7CD-F1AAB93D9BB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5D7C1B-BD13-482D-ABBE-4726B58020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Accuracy: To check results for random inputs and whether constraints are satisfied.</a:t>
          </a:r>
        </a:p>
      </dgm:t>
    </dgm:pt>
    <dgm:pt modelId="{018AA3FB-D3A8-4EE0-BE2F-EC536AEC3CB8}" type="parTrans" cxnId="{18591F30-96B6-400F-BE91-FCD96B087BE6}">
      <dgm:prSet/>
      <dgm:spPr/>
      <dgm:t>
        <a:bodyPr/>
        <a:lstStyle/>
        <a:p>
          <a:endParaRPr lang="en-US"/>
        </a:p>
      </dgm:t>
    </dgm:pt>
    <dgm:pt modelId="{B299824A-A919-4379-B38F-6169D2D0BA3E}" type="sibTrans" cxnId="{18591F30-96B6-400F-BE91-FCD96B087BE6}">
      <dgm:prSet/>
      <dgm:spPr/>
      <dgm:t>
        <a:bodyPr/>
        <a:lstStyle/>
        <a:p>
          <a:endParaRPr lang="en-US"/>
        </a:p>
      </dgm:t>
    </dgm:pt>
    <dgm:pt modelId="{A6D29DB9-EEA6-4946-8485-25C00EAED8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Correctness: To check whether the output results are correct.</a:t>
          </a:r>
        </a:p>
      </dgm:t>
    </dgm:pt>
    <dgm:pt modelId="{F3720F9B-6F16-40C6-B210-540F52EAD1AF}" type="parTrans" cxnId="{459C6C32-D1FC-4F84-A515-FF0EEE0D63FC}">
      <dgm:prSet/>
      <dgm:spPr/>
      <dgm:t>
        <a:bodyPr/>
        <a:lstStyle/>
        <a:p>
          <a:endParaRPr lang="en-US"/>
        </a:p>
      </dgm:t>
    </dgm:pt>
    <dgm:pt modelId="{54BBE75F-EDC3-4A6F-9A43-6502380D7D1C}" type="sibTrans" cxnId="{459C6C32-D1FC-4F84-A515-FF0EEE0D63FC}">
      <dgm:prSet/>
      <dgm:spPr/>
      <dgm:t>
        <a:bodyPr/>
        <a:lstStyle/>
        <a:p>
          <a:endParaRPr lang="en-US"/>
        </a:p>
      </dgm:t>
    </dgm:pt>
    <dgm:pt modelId="{C1BD5F87-1458-4A69-A374-81C6F2ED82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Winner: The agent giving us the best result and winning the tournament.</a:t>
          </a:r>
        </a:p>
      </dgm:t>
    </dgm:pt>
    <dgm:pt modelId="{7301C1A1-400B-4A4E-BA6D-DAC55B4DC1BC}" type="parTrans" cxnId="{F6E7D606-9966-4480-AF48-48543F8DF71F}">
      <dgm:prSet/>
      <dgm:spPr/>
      <dgm:t>
        <a:bodyPr/>
        <a:lstStyle/>
        <a:p>
          <a:endParaRPr lang="en-US"/>
        </a:p>
      </dgm:t>
    </dgm:pt>
    <dgm:pt modelId="{41042472-0D2F-45A4-94F7-944BA52235F2}" type="sibTrans" cxnId="{F6E7D606-9966-4480-AF48-48543F8DF71F}">
      <dgm:prSet/>
      <dgm:spPr/>
      <dgm:t>
        <a:bodyPr/>
        <a:lstStyle/>
        <a:p>
          <a:endParaRPr lang="en-US"/>
        </a:p>
      </dgm:t>
    </dgm:pt>
    <dgm:pt modelId="{7C4C68D1-1B1E-4319-B966-44852F1074FD}" type="pres">
      <dgm:prSet presAssocID="{B7AFA7E9-EA61-4B95-A7CD-F1AAB93D9BBB}" presName="root" presStyleCnt="0">
        <dgm:presLayoutVars>
          <dgm:dir/>
          <dgm:resizeHandles val="exact"/>
        </dgm:presLayoutVars>
      </dgm:prSet>
      <dgm:spPr/>
    </dgm:pt>
    <dgm:pt modelId="{C450DB11-57AF-48F7-918F-27824C254367}" type="pres">
      <dgm:prSet presAssocID="{5B5D7C1B-BD13-482D-ABBE-4726B5802023}" presName="compNode" presStyleCnt="0"/>
      <dgm:spPr/>
    </dgm:pt>
    <dgm:pt modelId="{F5DDCE34-4606-4B4A-800F-755469E63ADB}" type="pres">
      <dgm:prSet presAssocID="{5B5D7C1B-BD13-482D-ABBE-4726B5802023}" presName="bgRect" presStyleLbl="bgShp" presStyleIdx="0" presStyleCnt="3"/>
      <dgm:spPr/>
    </dgm:pt>
    <dgm:pt modelId="{1C200C5A-F267-41A9-B4E9-3CEB015AC098}" type="pres">
      <dgm:prSet presAssocID="{5B5D7C1B-BD13-482D-ABBE-4726B580202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1E781D18-B97E-41D8-A626-D3FC8AF7F9E2}" type="pres">
      <dgm:prSet presAssocID="{5B5D7C1B-BD13-482D-ABBE-4726B5802023}" presName="spaceRect" presStyleCnt="0"/>
      <dgm:spPr/>
    </dgm:pt>
    <dgm:pt modelId="{78291F79-4C51-4C14-B977-B575F0E069DA}" type="pres">
      <dgm:prSet presAssocID="{5B5D7C1B-BD13-482D-ABBE-4726B5802023}" presName="parTx" presStyleLbl="revTx" presStyleIdx="0" presStyleCnt="3">
        <dgm:presLayoutVars>
          <dgm:chMax val="0"/>
          <dgm:chPref val="0"/>
        </dgm:presLayoutVars>
      </dgm:prSet>
      <dgm:spPr/>
    </dgm:pt>
    <dgm:pt modelId="{3365986F-0C44-4996-A7EA-5F6823F192DD}" type="pres">
      <dgm:prSet presAssocID="{B299824A-A919-4379-B38F-6169D2D0BA3E}" presName="sibTrans" presStyleCnt="0"/>
      <dgm:spPr/>
    </dgm:pt>
    <dgm:pt modelId="{EA8EE8DD-17BD-45B6-B11A-EAC12906323E}" type="pres">
      <dgm:prSet presAssocID="{A6D29DB9-EEA6-4946-8485-25C00EAED8EE}" presName="compNode" presStyleCnt="0"/>
      <dgm:spPr/>
    </dgm:pt>
    <dgm:pt modelId="{1EBB2F7D-649C-49A5-95D7-2335684175DE}" type="pres">
      <dgm:prSet presAssocID="{A6D29DB9-EEA6-4946-8485-25C00EAED8EE}" presName="bgRect" presStyleLbl="bgShp" presStyleIdx="1" presStyleCnt="3"/>
      <dgm:spPr/>
    </dgm:pt>
    <dgm:pt modelId="{90D1987A-5F7C-43AF-A54A-43F9A4451B5C}" type="pres">
      <dgm:prSet presAssocID="{A6D29DB9-EEA6-4946-8485-25C00EAED8E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1CF257B-C38C-46A7-97DF-247896FC82FD}" type="pres">
      <dgm:prSet presAssocID="{A6D29DB9-EEA6-4946-8485-25C00EAED8EE}" presName="spaceRect" presStyleCnt="0"/>
      <dgm:spPr/>
    </dgm:pt>
    <dgm:pt modelId="{80935363-748F-4D82-848E-0DC32C97012D}" type="pres">
      <dgm:prSet presAssocID="{A6D29DB9-EEA6-4946-8485-25C00EAED8EE}" presName="parTx" presStyleLbl="revTx" presStyleIdx="1" presStyleCnt="3">
        <dgm:presLayoutVars>
          <dgm:chMax val="0"/>
          <dgm:chPref val="0"/>
        </dgm:presLayoutVars>
      </dgm:prSet>
      <dgm:spPr/>
    </dgm:pt>
    <dgm:pt modelId="{EE9A55F9-C422-4EA1-8CFC-A14A201C1B9D}" type="pres">
      <dgm:prSet presAssocID="{54BBE75F-EDC3-4A6F-9A43-6502380D7D1C}" presName="sibTrans" presStyleCnt="0"/>
      <dgm:spPr/>
    </dgm:pt>
    <dgm:pt modelId="{39F023D1-E5AA-412A-95A4-4A1D15C057DE}" type="pres">
      <dgm:prSet presAssocID="{C1BD5F87-1458-4A69-A374-81C6F2ED82A6}" presName="compNode" presStyleCnt="0"/>
      <dgm:spPr/>
    </dgm:pt>
    <dgm:pt modelId="{E988C0B3-88DA-4F1E-981B-B113185B473D}" type="pres">
      <dgm:prSet presAssocID="{C1BD5F87-1458-4A69-A374-81C6F2ED82A6}" presName="bgRect" presStyleLbl="bgShp" presStyleIdx="2" presStyleCnt="3"/>
      <dgm:spPr/>
    </dgm:pt>
    <dgm:pt modelId="{3A713876-58CE-4C90-AF23-139AFDDC8697}" type="pres">
      <dgm:prSet presAssocID="{C1BD5F87-1458-4A69-A374-81C6F2ED82A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36236294-0726-4E49-B243-BED66C5B4B82}" type="pres">
      <dgm:prSet presAssocID="{C1BD5F87-1458-4A69-A374-81C6F2ED82A6}" presName="spaceRect" presStyleCnt="0"/>
      <dgm:spPr/>
    </dgm:pt>
    <dgm:pt modelId="{5A46D333-7B2D-489C-8F45-1EB3DBD68DEB}" type="pres">
      <dgm:prSet presAssocID="{C1BD5F87-1458-4A69-A374-81C6F2ED82A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6E7D606-9966-4480-AF48-48543F8DF71F}" srcId="{B7AFA7E9-EA61-4B95-A7CD-F1AAB93D9BBB}" destId="{C1BD5F87-1458-4A69-A374-81C6F2ED82A6}" srcOrd="2" destOrd="0" parTransId="{7301C1A1-400B-4A4E-BA6D-DAC55B4DC1BC}" sibTransId="{41042472-0D2F-45A4-94F7-944BA52235F2}"/>
    <dgm:cxn modelId="{18591F30-96B6-400F-BE91-FCD96B087BE6}" srcId="{B7AFA7E9-EA61-4B95-A7CD-F1AAB93D9BBB}" destId="{5B5D7C1B-BD13-482D-ABBE-4726B5802023}" srcOrd="0" destOrd="0" parTransId="{018AA3FB-D3A8-4EE0-BE2F-EC536AEC3CB8}" sibTransId="{B299824A-A919-4379-B38F-6169D2D0BA3E}"/>
    <dgm:cxn modelId="{459C6C32-D1FC-4F84-A515-FF0EEE0D63FC}" srcId="{B7AFA7E9-EA61-4B95-A7CD-F1AAB93D9BBB}" destId="{A6D29DB9-EEA6-4946-8485-25C00EAED8EE}" srcOrd="1" destOrd="0" parTransId="{F3720F9B-6F16-40C6-B210-540F52EAD1AF}" sibTransId="{54BBE75F-EDC3-4A6F-9A43-6502380D7D1C}"/>
    <dgm:cxn modelId="{398EF657-B286-403C-8407-AB4952C8C85B}" type="presOf" srcId="{A6D29DB9-EEA6-4946-8485-25C00EAED8EE}" destId="{80935363-748F-4D82-848E-0DC32C97012D}" srcOrd="0" destOrd="0" presId="urn:microsoft.com/office/officeart/2018/2/layout/IconVerticalSolidList"/>
    <dgm:cxn modelId="{B165A761-BA60-4C4D-BCD0-1B043DA968B3}" type="presOf" srcId="{C1BD5F87-1458-4A69-A374-81C6F2ED82A6}" destId="{5A46D333-7B2D-489C-8F45-1EB3DBD68DEB}" srcOrd="0" destOrd="0" presId="urn:microsoft.com/office/officeart/2018/2/layout/IconVerticalSolidList"/>
    <dgm:cxn modelId="{670507DF-3277-4306-BA02-31667EC56087}" type="presOf" srcId="{5B5D7C1B-BD13-482D-ABBE-4726B5802023}" destId="{78291F79-4C51-4C14-B977-B575F0E069DA}" srcOrd="0" destOrd="0" presId="urn:microsoft.com/office/officeart/2018/2/layout/IconVerticalSolidList"/>
    <dgm:cxn modelId="{594567F4-E851-477A-B660-03F0F8D21D3D}" type="presOf" srcId="{B7AFA7E9-EA61-4B95-A7CD-F1AAB93D9BBB}" destId="{7C4C68D1-1B1E-4319-B966-44852F1074FD}" srcOrd="0" destOrd="0" presId="urn:microsoft.com/office/officeart/2018/2/layout/IconVerticalSolidList"/>
    <dgm:cxn modelId="{0D6D0B8E-49AA-4D17-A06D-F30C7C9AC699}" type="presParOf" srcId="{7C4C68D1-1B1E-4319-B966-44852F1074FD}" destId="{C450DB11-57AF-48F7-918F-27824C254367}" srcOrd="0" destOrd="0" presId="urn:microsoft.com/office/officeart/2018/2/layout/IconVerticalSolidList"/>
    <dgm:cxn modelId="{6B97EA0C-D4BB-4879-960C-DF83A6328100}" type="presParOf" srcId="{C450DB11-57AF-48F7-918F-27824C254367}" destId="{F5DDCE34-4606-4B4A-800F-755469E63ADB}" srcOrd="0" destOrd="0" presId="urn:microsoft.com/office/officeart/2018/2/layout/IconVerticalSolidList"/>
    <dgm:cxn modelId="{4D498E63-AEC9-4612-B447-7BE65CE0B21D}" type="presParOf" srcId="{C450DB11-57AF-48F7-918F-27824C254367}" destId="{1C200C5A-F267-41A9-B4E9-3CEB015AC098}" srcOrd="1" destOrd="0" presId="urn:microsoft.com/office/officeart/2018/2/layout/IconVerticalSolidList"/>
    <dgm:cxn modelId="{A2C5603F-8B2E-4A19-A02B-1735A5984EC8}" type="presParOf" srcId="{C450DB11-57AF-48F7-918F-27824C254367}" destId="{1E781D18-B97E-41D8-A626-D3FC8AF7F9E2}" srcOrd="2" destOrd="0" presId="urn:microsoft.com/office/officeart/2018/2/layout/IconVerticalSolidList"/>
    <dgm:cxn modelId="{5DF02DB3-CEE0-4AA8-A9F3-4CD1936A6B7E}" type="presParOf" srcId="{C450DB11-57AF-48F7-918F-27824C254367}" destId="{78291F79-4C51-4C14-B977-B575F0E069DA}" srcOrd="3" destOrd="0" presId="urn:microsoft.com/office/officeart/2018/2/layout/IconVerticalSolidList"/>
    <dgm:cxn modelId="{D131D876-2170-472D-807D-E36C99C3870F}" type="presParOf" srcId="{7C4C68D1-1B1E-4319-B966-44852F1074FD}" destId="{3365986F-0C44-4996-A7EA-5F6823F192DD}" srcOrd="1" destOrd="0" presId="urn:microsoft.com/office/officeart/2018/2/layout/IconVerticalSolidList"/>
    <dgm:cxn modelId="{3E62EAE8-8E58-45FF-B80C-95C4335AD002}" type="presParOf" srcId="{7C4C68D1-1B1E-4319-B966-44852F1074FD}" destId="{EA8EE8DD-17BD-45B6-B11A-EAC12906323E}" srcOrd="2" destOrd="0" presId="urn:microsoft.com/office/officeart/2018/2/layout/IconVerticalSolidList"/>
    <dgm:cxn modelId="{2FDBCBD6-BD1F-46AB-814E-04B573A183F6}" type="presParOf" srcId="{EA8EE8DD-17BD-45B6-B11A-EAC12906323E}" destId="{1EBB2F7D-649C-49A5-95D7-2335684175DE}" srcOrd="0" destOrd="0" presId="urn:microsoft.com/office/officeart/2018/2/layout/IconVerticalSolidList"/>
    <dgm:cxn modelId="{E3A1AFFD-9D54-4382-AA8F-AB7FE7691559}" type="presParOf" srcId="{EA8EE8DD-17BD-45B6-B11A-EAC12906323E}" destId="{90D1987A-5F7C-43AF-A54A-43F9A4451B5C}" srcOrd="1" destOrd="0" presId="urn:microsoft.com/office/officeart/2018/2/layout/IconVerticalSolidList"/>
    <dgm:cxn modelId="{CA3DAB59-5415-4FE5-9095-544042516581}" type="presParOf" srcId="{EA8EE8DD-17BD-45B6-B11A-EAC12906323E}" destId="{A1CF257B-C38C-46A7-97DF-247896FC82FD}" srcOrd="2" destOrd="0" presId="urn:microsoft.com/office/officeart/2018/2/layout/IconVerticalSolidList"/>
    <dgm:cxn modelId="{F2E9F1C2-3465-4962-BD93-AB49231B08D7}" type="presParOf" srcId="{EA8EE8DD-17BD-45B6-B11A-EAC12906323E}" destId="{80935363-748F-4D82-848E-0DC32C97012D}" srcOrd="3" destOrd="0" presId="urn:microsoft.com/office/officeart/2018/2/layout/IconVerticalSolidList"/>
    <dgm:cxn modelId="{A27AA162-AB16-4E79-B927-880E5CA4605F}" type="presParOf" srcId="{7C4C68D1-1B1E-4319-B966-44852F1074FD}" destId="{EE9A55F9-C422-4EA1-8CFC-A14A201C1B9D}" srcOrd="3" destOrd="0" presId="urn:microsoft.com/office/officeart/2018/2/layout/IconVerticalSolidList"/>
    <dgm:cxn modelId="{C31C7E65-C9B5-4231-864D-A1D3E634E386}" type="presParOf" srcId="{7C4C68D1-1B1E-4319-B966-44852F1074FD}" destId="{39F023D1-E5AA-412A-95A4-4A1D15C057DE}" srcOrd="4" destOrd="0" presId="urn:microsoft.com/office/officeart/2018/2/layout/IconVerticalSolidList"/>
    <dgm:cxn modelId="{5ABA0554-5496-4319-8EF2-EA8082FC1B3F}" type="presParOf" srcId="{39F023D1-E5AA-412A-95A4-4A1D15C057DE}" destId="{E988C0B3-88DA-4F1E-981B-B113185B473D}" srcOrd="0" destOrd="0" presId="urn:microsoft.com/office/officeart/2018/2/layout/IconVerticalSolidList"/>
    <dgm:cxn modelId="{23CF63D9-1844-4FA0-A325-9DF5C379FCD9}" type="presParOf" srcId="{39F023D1-E5AA-412A-95A4-4A1D15C057DE}" destId="{3A713876-58CE-4C90-AF23-139AFDDC8697}" srcOrd="1" destOrd="0" presId="urn:microsoft.com/office/officeart/2018/2/layout/IconVerticalSolidList"/>
    <dgm:cxn modelId="{54C5E653-AEC7-4637-8260-7E85AF2C310E}" type="presParOf" srcId="{39F023D1-E5AA-412A-95A4-4A1D15C057DE}" destId="{36236294-0726-4E49-B243-BED66C5B4B82}" srcOrd="2" destOrd="0" presId="urn:microsoft.com/office/officeart/2018/2/layout/IconVerticalSolidList"/>
    <dgm:cxn modelId="{006F98B9-7D66-453C-8C4B-113D46A0E5E0}" type="presParOf" srcId="{39F023D1-E5AA-412A-95A4-4A1D15C057DE}" destId="{5A46D333-7B2D-489C-8F45-1EB3DBD68D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C65C5-C1C9-4ABC-BA59-D48263B2048C}">
      <dsp:nvSpPr>
        <dsp:cNvPr id="0" name=""/>
        <dsp:cNvSpPr/>
      </dsp:nvSpPr>
      <dsp:spPr>
        <a:xfrm>
          <a:off x="0" y="512"/>
          <a:ext cx="8303341" cy="11984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E4969-B88F-4605-9783-5E730D544C33}">
      <dsp:nvSpPr>
        <dsp:cNvPr id="0" name=""/>
        <dsp:cNvSpPr/>
      </dsp:nvSpPr>
      <dsp:spPr>
        <a:xfrm>
          <a:off x="362545" y="270173"/>
          <a:ext cx="659173" cy="6591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EF435-CFBD-41C1-B138-3B1F84E5288B}">
      <dsp:nvSpPr>
        <dsp:cNvPr id="0" name=""/>
        <dsp:cNvSpPr/>
      </dsp:nvSpPr>
      <dsp:spPr>
        <a:xfrm>
          <a:off x="1384263" y="512"/>
          <a:ext cx="6919077" cy="119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41" tIns="126841" rIns="126841" bIns="12684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Implementation of X’s and O’s using multiple agents.</a:t>
          </a:r>
        </a:p>
      </dsp:txBody>
      <dsp:txXfrm>
        <a:off x="1384263" y="512"/>
        <a:ext cx="6919077" cy="1198496"/>
      </dsp:txXfrm>
    </dsp:sp>
    <dsp:sp modelId="{B7F07F67-00E8-4707-B140-2B131A737132}">
      <dsp:nvSpPr>
        <dsp:cNvPr id="0" name=""/>
        <dsp:cNvSpPr/>
      </dsp:nvSpPr>
      <dsp:spPr>
        <a:xfrm>
          <a:off x="0" y="1498633"/>
          <a:ext cx="8303341" cy="11984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0D405-C9A2-48EC-A314-3BF38E7618B3}">
      <dsp:nvSpPr>
        <dsp:cNvPr id="0" name=""/>
        <dsp:cNvSpPr/>
      </dsp:nvSpPr>
      <dsp:spPr>
        <a:xfrm>
          <a:off x="362545" y="1768294"/>
          <a:ext cx="659173" cy="6591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031F1E-7959-4188-B974-3CD1A12326F9}">
      <dsp:nvSpPr>
        <dsp:cNvPr id="0" name=""/>
        <dsp:cNvSpPr/>
      </dsp:nvSpPr>
      <dsp:spPr>
        <a:xfrm>
          <a:off x="1384263" y="1498633"/>
          <a:ext cx="6919077" cy="119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41" tIns="126841" rIns="126841" bIns="12684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Organizing a tournament within these agents.</a:t>
          </a:r>
        </a:p>
      </dsp:txBody>
      <dsp:txXfrm>
        <a:off x="1384263" y="1498633"/>
        <a:ext cx="6919077" cy="1198496"/>
      </dsp:txXfrm>
    </dsp:sp>
    <dsp:sp modelId="{E5EE7A0C-A68F-432D-9402-82FEEBD6F3C6}">
      <dsp:nvSpPr>
        <dsp:cNvPr id="0" name=""/>
        <dsp:cNvSpPr/>
      </dsp:nvSpPr>
      <dsp:spPr>
        <a:xfrm>
          <a:off x="0" y="2996754"/>
          <a:ext cx="8303341" cy="11984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03A983-C066-4399-97FF-A207DA8AC443}">
      <dsp:nvSpPr>
        <dsp:cNvPr id="0" name=""/>
        <dsp:cNvSpPr/>
      </dsp:nvSpPr>
      <dsp:spPr>
        <a:xfrm>
          <a:off x="362545" y="3266415"/>
          <a:ext cx="659173" cy="6591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1FCFA-6780-4927-B2A8-A96FF5DA2258}">
      <dsp:nvSpPr>
        <dsp:cNvPr id="0" name=""/>
        <dsp:cNvSpPr/>
      </dsp:nvSpPr>
      <dsp:spPr>
        <a:xfrm>
          <a:off x="1384263" y="2996754"/>
          <a:ext cx="6919077" cy="119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41" tIns="126841" rIns="126841" bIns="12684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Agent forming the quickest sequence and remaining undefeated till the end is declared as our winner</a:t>
          </a:r>
        </a:p>
      </dsp:txBody>
      <dsp:txXfrm>
        <a:off x="1384263" y="2996754"/>
        <a:ext cx="6919077" cy="11984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6C769E-5943-4A33-ADFD-9D6E7A78D294}">
      <dsp:nvSpPr>
        <dsp:cNvPr id="0" name=""/>
        <dsp:cNvSpPr/>
      </dsp:nvSpPr>
      <dsp:spPr>
        <a:xfrm>
          <a:off x="0" y="4520"/>
          <a:ext cx="5626542" cy="9627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D1D964-A9B5-490A-876F-E244CDA54091}">
      <dsp:nvSpPr>
        <dsp:cNvPr id="0" name=""/>
        <dsp:cNvSpPr/>
      </dsp:nvSpPr>
      <dsp:spPr>
        <a:xfrm>
          <a:off x="291237" y="221143"/>
          <a:ext cx="529523" cy="529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07D86-606D-40AD-A96F-F40436FEFFD5}">
      <dsp:nvSpPr>
        <dsp:cNvPr id="0" name=""/>
        <dsp:cNvSpPr/>
      </dsp:nvSpPr>
      <dsp:spPr>
        <a:xfrm>
          <a:off x="1111998" y="4520"/>
          <a:ext cx="4514543" cy="962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93" tIns="101893" rIns="101893" bIns="10189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Designing a layout which is a 3x3 grid. </a:t>
          </a:r>
        </a:p>
      </dsp:txBody>
      <dsp:txXfrm>
        <a:off x="1111998" y="4520"/>
        <a:ext cx="4514543" cy="962769"/>
      </dsp:txXfrm>
    </dsp:sp>
    <dsp:sp modelId="{1C359A7E-7738-4CBF-8C6C-E961766BA77F}">
      <dsp:nvSpPr>
        <dsp:cNvPr id="0" name=""/>
        <dsp:cNvSpPr/>
      </dsp:nvSpPr>
      <dsp:spPr>
        <a:xfrm>
          <a:off x="0" y="1207982"/>
          <a:ext cx="5626542" cy="9627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19929-9BC1-4BCC-A135-BD0624B857FB}">
      <dsp:nvSpPr>
        <dsp:cNvPr id="0" name=""/>
        <dsp:cNvSpPr/>
      </dsp:nvSpPr>
      <dsp:spPr>
        <a:xfrm>
          <a:off x="291237" y="1424605"/>
          <a:ext cx="529523" cy="529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1CAA6-BC07-410E-A2A5-2AA865F81693}">
      <dsp:nvSpPr>
        <dsp:cNvPr id="0" name=""/>
        <dsp:cNvSpPr/>
      </dsp:nvSpPr>
      <dsp:spPr>
        <a:xfrm>
          <a:off x="1111998" y="1207982"/>
          <a:ext cx="4514543" cy="962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93" tIns="101893" rIns="101893" bIns="10189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Agent training about the game play atmosphere using Minimax, Expectimax and QLearning algorithms.</a:t>
          </a:r>
        </a:p>
      </dsp:txBody>
      <dsp:txXfrm>
        <a:off x="1111998" y="1207982"/>
        <a:ext cx="4514543" cy="962769"/>
      </dsp:txXfrm>
    </dsp:sp>
    <dsp:sp modelId="{F1267BF0-F3DC-431B-8202-7C196CD30364}">
      <dsp:nvSpPr>
        <dsp:cNvPr id="0" name=""/>
        <dsp:cNvSpPr/>
      </dsp:nvSpPr>
      <dsp:spPr>
        <a:xfrm>
          <a:off x="0" y="2411444"/>
          <a:ext cx="5626542" cy="9627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2A9A10-7484-4BF1-9DF2-2A79DB9C5FF6}">
      <dsp:nvSpPr>
        <dsp:cNvPr id="0" name=""/>
        <dsp:cNvSpPr/>
      </dsp:nvSpPr>
      <dsp:spPr>
        <a:xfrm>
          <a:off x="291237" y="2628067"/>
          <a:ext cx="529523" cy="5295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4E1710-8DAE-40F7-B6CB-7C6D0C9FB62A}">
      <dsp:nvSpPr>
        <dsp:cNvPr id="0" name=""/>
        <dsp:cNvSpPr/>
      </dsp:nvSpPr>
      <dsp:spPr>
        <a:xfrm>
          <a:off x="1111998" y="2411444"/>
          <a:ext cx="4514543" cy="962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93" tIns="101893" rIns="101893" bIns="10189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Define the agent which minimizes our utility and develop a counter strategy for our self to maximize our utility </a:t>
          </a:r>
        </a:p>
      </dsp:txBody>
      <dsp:txXfrm>
        <a:off x="1111998" y="2411444"/>
        <a:ext cx="4514543" cy="962769"/>
      </dsp:txXfrm>
    </dsp:sp>
    <dsp:sp modelId="{CD1CE588-52CC-4375-BADB-37A78AD2AFFB}">
      <dsp:nvSpPr>
        <dsp:cNvPr id="0" name=""/>
        <dsp:cNvSpPr/>
      </dsp:nvSpPr>
      <dsp:spPr>
        <a:xfrm>
          <a:off x="0" y="3614906"/>
          <a:ext cx="5626542" cy="9627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E5BB23-F55F-4905-84AE-ED78224D8730}">
      <dsp:nvSpPr>
        <dsp:cNvPr id="0" name=""/>
        <dsp:cNvSpPr/>
      </dsp:nvSpPr>
      <dsp:spPr>
        <a:xfrm>
          <a:off x="291237" y="3831529"/>
          <a:ext cx="529523" cy="5295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007A5-0914-486C-B18C-E4CD6574364A}">
      <dsp:nvSpPr>
        <dsp:cNvPr id="0" name=""/>
        <dsp:cNvSpPr/>
      </dsp:nvSpPr>
      <dsp:spPr>
        <a:xfrm>
          <a:off x="1111998" y="3614906"/>
          <a:ext cx="4514543" cy="962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93" tIns="101893" rIns="101893" bIns="10189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limitations of minimax can be overcome by using expectimax which further expands our utility.</a:t>
          </a:r>
        </a:p>
      </dsp:txBody>
      <dsp:txXfrm>
        <a:off x="1111998" y="3614906"/>
        <a:ext cx="4514543" cy="962769"/>
      </dsp:txXfrm>
    </dsp:sp>
    <dsp:sp modelId="{9C81AF91-3DFE-4FC3-9EFF-64E9AD88A557}">
      <dsp:nvSpPr>
        <dsp:cNvPr id="0" name=""/>
        <dsp:cNvSpPr/>
      </dsp:nvSpPr>
      <dsp:spPr>
        <a:xfrm>
          <a:off x="0" y="4818368"/>
          <a:ext cx="5626542" cy="9627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5B97B0-F051-4A37-9919-866E2C95C405}">
      <dsp:nvSpPr>
        <dsp:cNvPr id="0" name=""/>
        <dsp:cNvSpPr/>
      </dsp:nvSpPr>
      <dsp:spPr>
        <a:xfrm>
          <a:off x="291237" y="5034991"/>
          <a:ext cx="529523" cy="5295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E1F55-6CA5-4715-839E-67E961354203}">
      <dsp:nvSpPr>
        <dsp:cNvPr id="0" name=""/>
        <dsp:cNvSpPr/>
      </dsp:nvSpPr>
      <dsp:spPr>
        <a:xfrm>
          <a:off x="1111998" y="4818368"/>
          <a:ext cx="4514543" cy="962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93" tIns="101893" rIns="101893" bIns="10189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Further, we add a choice node to study actions of the agent and use Q learning algorithm to get the maximum utility.</a:t>
          </a:r>
        </a:p>
      </dsp:txBody>
      <dsp:txXfrm>
        <a:off x="1111998" y="4818368"/>
        <a:ext cx="4514543" cy="9627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040AE-DAE3-BB44-B73A-40D2C337C0C2}">
      <dsp:nvSpPr>
        <dsp:cNvPr id="0" name=""/>
        <dsp:cNvSpPr/>
      </dsp:nvSpPr>
      <dsp:spPr>
        <a:xfrm>
          <a:off x="0" y="0"/>
          <a:ext cx="8097012" cy="6592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Algorithms developed to train agents using programming. (.</a:t>
          </a:r>
          <a:r>
            <a:rPr lang="en-US" sz="1700" kern="1200" dirty="0" err="1"/>
            <a:t>py</a:t>
          </a:r>
          <a:r>
            <a:rPr lang="en-US" sz="1700" kern="1200" dirty="0"/>
            <a:t> files)</a:t>
          </a:r>
        </a:p>
      </dsp:txBody>
      <dsp:txXfrm>
        <a:off x="19308" y="19308"/>
        <a:ext cx="7308527" cy="620609"/>
      </dsp:txXfrm>
    </dsp:sp>
    <dsp:sp modelId="{5721AB28-7645-524C-912C-4F31C8C1EA24}">
      <dsp:nvSpPr>
        <dsp:cNvPr id="0" name=""/>
        <dsp:cNvSpPr/>
      </dsp:nvSpPr>
      <dsp:spPr>
        <a:xfrm>
          <a:off x="604646" y="750784"/>
          <a:ext cx="8097012" cy="6592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Documentation manual mentioning about game implementation about various models.</a:t>
          </a:r>
        </a:p>
      </dsp:txBody>
      <dsp:txXfrm>
        <a:off x="623954" y="770092"/>
        <a:ext cx="7025252" cy="620609"/>
      </dsp:txXfrm>
    </dsp:sp>
    <dsp:sp modelId="{704F078A-6E5D-5F4B-8C8E-58C396814AA6}">
      <dsp:nvSpPr>
        <dsp:cNvPr id="0" name=""/>
        <dsp:cNvSpPr/>
      </dsp:nvSpPr>
      <dsp:spPr>
        <a:xfrm>
          <a:off x="1209293" y="1501568"/>
          <a:ext cx="8097012" cy="6592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Presentation on project overview.</a:t>
          </a:r>
        </a:p>
      </dsp:txBody>
      <dsp:txXfrm>
        <a:off x="1228601" y="1520876"/>
        <a:ext cx="7025252" cy="620609"/>
      </dsp:txXfrm>
    </dsp:sp>
    <dsp:sp modelId="{7D08E693-FA77-2D4E-A676-8EA06B49606F}">
      <dsp:nvSpPr>
        <dsp:cNvPr id="0" name=""/>
        <dsp:cNvSpPr/>
      </dsp:nvSpPr>
      <dsp:spPr>
        <a:xfrm>
          <a:off x="1813940" y="2252353"/>
          <a:ext cx="8097012" cy="6592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YouTube link demonstrating the game implementation.</a:t>
          </a:r>
        </a:p>
      </dsp:txBody>
      <dsp:txXfrm>
        <a:off x="1833248" y="2271661"/>
        <a:ext cx="7025252" cy="620609"/>
      </dsp:txXfrm>
    </dsp:sp>
    <dsp:sp modelId="{BE9F9B00-6E57-7A45-8D85-608D8D414B96}">
      <dsp:nvSpPr>
        <dsp:cNvPr id="0" name=""/>
        <dsp:cNvSpPr/>
      </dsp:nvSpPr>
      <dsp:spPr>
        <a:xfrm>
          <a:off x="2418587" y="3003137"/>
          <a:ext cx="8097012" cy="65922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GitHub link for the project</a:t>
          </a:r>
        </a:p>
      </dsp:txBody>
      <dsp:txXfrm>
        <a:off x="2437895" y="3022445"/>
        <a:ext cx="7025252" cy="620609"/>
      </dsp:txXfrm>
    </dsp:sp>
    <dsp:sp modelId="{535B52DE-912A-6246-AD92-47EBDEA4A117}">
      <dsp:nvSpPr>
        <dsp:cNvPr id="0" name=""/>
        <dsp:cNvSpPr/>
      </dsp:nvSpPr>
      <dsp:spPr>
        <a:xfrm>
          <a:off x="7668515" y="481600"/>
          <a:ext cx="428496" cy="4284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764927" y="481600"/>
        <a:ext cx="235672" cy="322443"/>
      </dsp:txXfrm>
    </dsp:sp>
    <dsp:sp modelId="{813547C3-3088-0547-BE83-41DB874A615A}">
      <dsp:nvSpPr>
        <dsp:cNvPr id="0" name=""/>
        <dsp:cNvSpPr/>
      </dsp:nvSpPr>
      <dsp:spPr>
        <a:xfrm>
          <a:off x="8273162" y="1232385"/>
          <a:ext cx="428496" cy="42849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369574" y="1232385"/>
        <a:ext cx="235672" cy="322443"/>
      </dsp:txXfrm>
    </dsp:sp>
    <dsp:sp modelId="{FE1A6D8D-7851-024D-8661-5EE737610FA4}">
      <dsp:nvSpPr>
        <dsp:cNvPr id="0" name=""/>
        <dsp:cNvSpPr/>
      </dsp:nvSpPr>
      <dsp:spPr>
        <a:xfrm>
          <a:off x="8877809" y="1972182"/>
          <a:ext cx="428496" cy="42849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974221" y="1972182"/>
        <a:ext cx="235672" cy="322443"/>
      </dsp:txXfrm>
    </dsp:sp>
    <dsp:sp modelId="{E5230655-B15D-264B-BE82-76341BB8049B}">
      <dsp:nvSpPr>
        <dsp:cNvPr id="0" name=""/>
        <dsp:cNvSpPr/>
      </dsp:nvSpPr>
      <dsp:spPr>
        <a:xfrm>
          <a:off x="9482456" y="2730291"/>
          <a:ext cx="428496" cy="42849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578868" y="2730291"/>
        <a:ext cx="235672" cy="3224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DCE34-4606-4B4A-800F-755469E63ADB}">
      <dsp:nvSpPr>
        <dsp:cNvPr id="0" name=""/>
        <dsp:cNvSpPr/>
      </dsp:nvSpPr>
      <dsp:spPr>
        <a:xfrm>
          <a:off x="0" y="306"/>
          <a:ext cx="9954076" cy="7182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200C5A-F267-41A9-B4E9-3CEB015AC098}">
      <dsp:nvSpPr>
        <dsp:cNvPr id="0" name=""/>
        <dsp:cNvSpPr/>
      </dsp:nvSpPr>
      <dsp:spPr>
        <a:xfrm>
          <a:off x="217280" y="161920"/>
          <a:ext cx="395054" cy="3950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91F79-4C51-4C14-B977-B575F0E069DA}">
      <dsp:nvSpPr>
        <dsp:cNvPr id="0" name=""/>
        <dsp:cNvSpPr/>
      </dsp:nvSpPr>
      <dsp:spPr>
        <a:xfrm>
          <a:off x="829615" y="306"/>
          <a:ext cx="9124460" cy="71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18" tIns="76018" rIns="76018" bIns="7601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Accuracy: To check results for random inputs and whether constraints are satisfied.</a:t>
          </a:r>
        </a:p>
      </dsp:txBody>
      <dsp:txXfrm>
        <a:off x="829615" y="306"/>
        <a:ext cx="9124460" cy="718281"/>
      </dsp:txXfrm>
    </dsp:sp>
    <dsp:sp modelId="{1EBB2F7D-649C-49A5-95D7-2335684175DE}">
      <dsp:nvSpPr>
        <dsp:cNvPr id="0" name=""/>
        <dsp:cNvSpPr/>
      </dsp:nvSpPr>
      <dsp:spPr>
        <a:xfrm>
          <a:off x="0" y="898159"/>
          <a:ext cx="9954076" cy="7182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D1987A-5F7C-43AF-A54A-43F9A4451B5C}">
      <dsp:nvSpPr>
        <dsp:cNvPr id="0" name=""/>
        <dsp:cNvSpPr/>
      </dsp:nvSpPr>
      <dsp:spPr>
        <a:xfrm>
          <a:off x="217280" y="1059772"/>
          <a:ext cx="395054" cy="3950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35363-748F-4D82-848E-0DC32C97012D}">
      <dsp:nvSpPr>
        <dsp:cNvPr id="0" name=""/>
        <dsp:cNvSpPr/>
      </dsp:nvSpPr>
      <dsp:spPr>
        <a:xfrm>
          <a:off x="829615" y="898159"/>
          <a:ext cx="9124460" cy="71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18" tIns="76018" rIns="76018" bIns="7601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Correctness: To check whether the output results are correct.</a:t>
          </a:r>
        </a:p>
      </dsp:txBody>
      <dsp:txXfrm>
        <a:off x="829615" y="898159"/>
        <a:ext cx="9124460" cy="718281"/>
      </dsp:txXfrm>
    </dsp:sp>
    <dsp:sp modelId="{E988C0B3-88DA-4F1E-981B-B113185B473D}">
      <dsp:nvSpPr>
        <dsp:cNvPr id="0" name=""/>
        <dsp:cNvSpPr/>
      </dsp:nvSpPr>
      <dsp:spPr>
        <a:xfrm>
          <a:off x="0" y="1796011"/>
          <a:ext cx="9954076" cy="7182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713876-58CE-4C90-AF23-139AFDDC8697}">
      <dsp:nvSpPr>
        <dsp:cNvPr id="0" name=""/>
        <dsp:cNvSpPr/>
      </dsp:nvSpPr>
      <dsp:spPr>
        <a:xfrm>
          <a:off x="217280" y="1957624"/>
          <a:ext cx="395054" cy="3950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46D333-7B2D-489C-8F45-1EB3DBD68DEB}">
      <dsp:nvSpPr>
        <dsp:cNvPr id="0" name=""/>
        <dsp:cNvSpPr/>
      </dsp:nvSpPr>
      <dsp:spPr>
        <a:xfrm>
          <a:off x="829615" y="1796011"/>
          <a:ext cx="9124460" cy="71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18" tIns="76018" rIns="76018" bIns="7601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Winner: The agent giving us the best result and winning the tournament.</a:t>
          </a:r>
        </a:p>
      </dsp:txBody>
      <dsp:txXfrm>
        <a:off x="829615" y="1796011"/>
        <a:ext cx="9124460" cy="718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BF18C-C5C3-7D45-B860-278699B288F4}" type="datetimeFigureOut">
              <a:rPr lang="en-US" smtClean="0"/>
              <a:t>4/29/23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29AA8-C11C-BA40-92E7-A52C22CAE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25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29AA8-C11C-BA40-92E7-A52C22CAED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87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4/29/23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7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0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8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4/29/23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7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9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3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4/29/23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4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2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6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4/29/23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7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77" r:id="rId7"/>
    <p:sldLayoutId id="2147483778" r:id="rId8"/>
    <p:sldLayoutId id="2147483779" r:id="rId9"/>
    <p:sldLayoutId id="2147483780" r:id="rId10"/>
    <p:sldLayoutId id="214748378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ED5E97A-D21B-4AA4-83CF-DA3A380E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AF5706D-4464-450F-93F4-853EDF68C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E0FB244-C158-43A9-AD7A-05DC5BBF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B00F62-B953-D889-08B8-C2B1689F0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86992"/>
            <a:ext cx="5638800" cy="2461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INTRODUCTION TO ARTIFICAL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755F-052E-7FFA-F9C8-6A6DE9859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71" y="2860158"/>
            <a:ext cx="6448767" cy="3880884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>
              <a:latin typeface="+mj-lt"/>
              <a:ea typeface="+mj-ea"/>
              <a:cs typeface="+mj-cs"/>
            </a:endParaRPr>
          </a:p>
          <a:p>
            <a:r>
              <a:rPr lang="en-US" dirty="0">
                <a:latin typeface="+mj-lt"/>
                <a:ea typeface="+mj-ea"/>
                <a:cs typeface="+mj-cs"/>
              </a:rPr>
              <a:t>TERM PROJECT – PROPOSAL </a:t>
            </a:r>
          </a:p>
          <a:p>
            <a:r>
              <a:rPr lang="en-US" b="1" dirty="0">
                <a:latin typeface="+mj-lt"/>
                <a:ea typeface="+mj-ea"/>
                <a:cs typeface="+mj-cs"/>
              </a:rPr>
              <a:t>X’s and O’s</a:t>
            </a:r>
          </a:p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			</a:t>
            </a:r>
            <a:r>
              <a:rPr lang="en-US" sz="1400" dirty="0">
                <a:latin typeface="+mj-lt"/>
                <a:ea typeface="+mj-ea"/>
                <a:cs typeface="+mj-cs"/>
              </a:rPr>
              <a:t>BY:</a:t>
            </a:r>
          </a:p>
          <a:p>
            <a:pPr algn="l"/>
            <a:r>
              <a:rPr lang="en-US" sz="1400" dirty="0">
                <a:latin typeface="+mj-lt"/>
                <a:ea typeface="+mj-ea"/>
                <a:cs typeface="+mj-cs"/>
              </a:rPr>
              <a:t>				TRINADH NANDAMURI</a:t>
            </a:r>
          </a:p>
          <a:p>
            <a:pPr algn="l"/>
            <a:r>
              <a:rPr lang="en-US" sz="1400" dirty="0">
                <a:latin typeface="+mj-lt"/>
                <a:ea typeface="+mj-ea"/>
                <a:cs typeface="+mj-cs"/>
              </a:rPr>
              <a:t>				VARSHITHA JONNALAGADDA</a:t>
            </a:r>
          </a:p>
          <a:p>
            <a:pPr algn="l"/>
            <a:r>
              <a:rPr lang="en-US" sz="1400" dirty="0">
                <a:latin typeface="+mj-lt"/>
                <a:ea typeface="+mj-ea"/>
                <a:cs typeface="+mj-cs"/>
              </a:rPr>
              <a:t>				RISHITH RAO CHEETI</a:t>
            </a:r>
          </a:p>
        </p:txBody>
      </p:sp>
      <p:pic>
        <p:nvPicPr>
          <p:cNvPr id="4" name="Picture 3" descr="A ferris wheel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57F2103D-A05B-7E18-E048-8BA3F9CEC9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839" r="7973" b="-1"/>
          <a:stretch/>
        </p:blipFill>
        <p:spPr>
          <a:xfrm>
            <a:off x="6861048" y="1"/>
            <a:ext cx="5330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96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0" name="Picture 38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51" name="Rectangle 40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2" name="Rectangle 42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Metal tic-tac-toe game pieces">
            <a:extLst>
              <a:ext uri="{FF2B5EF4-FFF2-40B4-BE49-F238E27FC236}">
                <a16:creationId xmlns:a16="http://schemas.microsoft.com/office/drawing/2014/main" id="{2B15045A-D9D1-3594-8B10-6D61935B28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19263" r="-1" b="5733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41B3EA-FEEA-B9E3-6E5E-8D3774BBFCE4}"/>
              </a:ext>
            </a:extLst>
          </p:cNvPr>
          <p:cNvSpPr txBox="1"/>
          <p:nvPr/>
        </p:nvSpPr>
        <p:spPr>
          <a:xfrm>
            <a:off x="996275" y="744909"/>
            <a:ext cx="10190071" cy="3145855"/>
          </a:xfrm>
          <a:prstGeom prst="rect">
            <a:avLst/>
          </a:prstGeom>
          <a:scene3d>
            <a:camera prst="orthographicFront"/>
            <a:lightRig rig="sunset" dir="t"/>
          </a:scene3d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🙂</a:t>
            </a:r>
          </a:p>
        </p:txBody>
      </p:sp>
    </p:spTree>
    <p:extLst>
      <p:ext uri="{BB962C8B-B14F-4D97-AF65-F5344CB8AC3E}">
        <p14:creationId xmlns:p14="http://schemas.microsoft.com/office/powerpoint/2010/main" val="136859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45001F7-3F8F-4035-8348-1B9798C7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A49B481-5581-4AF6-AFFC-BB62F86A3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A289CF0-18E2-49F0-8C1F-511C4BA48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DC141-2CF4-4D22-BFEF-05FB358E4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3A66C0-8F79-4D55-8A61-9E980D5FE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53EF3F-3EEB-F496-A50B-C79EE75B20F7}"/>
              </a:ext>
            </a:extLst>
          </p:cNvPr>
          <p:cNvSpPr txBox="1"/>
          <p:nvPr/>
        </p:nvSpPr>
        <p:spPr>
          <a:xfrm>
            <a:off x="1154575" y="2628900"/>
            <a:ext cx="54102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/>
              <a:t>X’s and O’s 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endParaRPr lang="en-US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A game having two players alternately opting X’s and O’s between two horizontal and vertical lines trying to get quickest pattern of three consecutive X’s or O’s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 descr="A picture containing shape&#10;&#10;Description automatically generated">
            <a:extLst>
              <a:ext uri="{FF2B5EF4-FFF2-40B4-BE49-F238E27FC236}">
                <a16:creationId xmlns:a16="http://schemas.microsoft.com/office/drawing/2014/main" id="{A0260D75-FDCE-E2DB-8777-F9F6C5422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400" y="1555717"/>
            <a:ext cx="4209625" cy="37465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CE1618-DB27-D0D6-906D-14952207BE28}"/>
              </a:ext>
            </a:extLst>
          </p:cNvPr>
          <p:cNvSpPr txBox="1"/>
          <p:nvPr/>
        </p:nvSpPr>
        <p:spPr>
          <a:xfrm>
            <a:off x="4224759" y="43752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72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E7D6-39A5-9BE9-6EA9-31F06625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OBJECTIVES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7374CB1-F814-AD93-ACC3-F6267D35D9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5141878"/>
              </p:ext>
            </p:extLst>
          </p:nvPr>
        </p:nvGraphicFramePr>
        <p:xfrm>
          <a:off x="458694" y="1949450"/>
          <a:ext cx="8303341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AD1AB88A-907D-006F-CBC7-77E856575E8D}"/>
              </a:ext>
            </a:extLst>
          </p:cNvPr>
          <p:cNvGrpSpPr/>
          <p:nvPr/>
        </p:nvGrpSpPr>
        <p:grpSpPr>
          <a:xfrm>
            <a:off x="8985812" y="1691323"/>
            <a:ext cx="2997843" cy="2502951"/>
            <a:chOff x="8985812" y="1691323"/>
            <a:chExt cx="2997843" cy="2502951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9DB2A52-FFD8-10A9-44D7-06FA55C77B08}"/>
                </a:ext>
              </a:extLst>
            </p:cNvPr>
            <p:cNvSpPr/>
            <p:nvPr/>
          </p:nvSpPr>
          <p:spPr>
            <a:xfrm>
              <a:off x="8985812" y="1691323"/>
              <a:ext cx="2546430" cy="83195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Training Agents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10112CF-6BB4-3B43-8D69-33B25019F9E8}"/>
                </a:ext>
              </a:extLst>
            </p:cNvPr>
            <p:cNvSpPr/>
            <p:nvPr/>
          </p:nvSpPr>
          <p:spPr>
            <a:xfrm>
              <a:off x="9205731" y="2626033"/>
              <a:ext cx="2546430" cy="729205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Conducing Tournament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435EA06-218A-2E12-C789-EC2E1AF20487}"/>
                </a:ext>
              </a:extLst>
            </p:cNvPr>
            <p:cNvSpPr/>
            <p:nvPr/>
          </p:nvSpPr>
          <p:spPr>
            <a:xfrm>
              <a:off x="9437225" y="3457990"/>
              <a:ext cx="2546430" cy="736284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Winner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D16EBDB-006A-BF5E-B8E7-55AB6FA296CD}"/>
                </a:ext>
              </a:extLst>
            </p:cNvPr>
            <p:cNvGrpSpPr/>
            <p:nvPr/>
          </p:nvGrpSpPr>
          <p:grpSpPr>
            <a:xfrm>
              <a:off x="10710440" y="2411785"/>
              <a:ext cx="694480" cy="729204"/>
              <a:chOff x="7668515" y="481600"/>
              <a:chExt cx="428496" cy="428496"/>
            </a:xfrm>
          </p:grpSpPr>
          <p:sp>
            <p:nvSpPr>
              <p:cNvPr id="17" name="Down Arrow 16">
                <a:extLst>
                  <a:ext uri="{FF2B5EF4-FFF2-40B4-BE49-F238E27FC236}">
                    <a16:creationId xmlns:a16="http://schemas.microsoft.com/office/drawing/2014/main" id="{33B05CED-4D6E-3FE4-8287-CAF153205BD6}"/>
                  </a:ext>
                </a:extLst>
              </p:cNvPr>
              <p:cNvSpPr/>
              <p:nvPr/>
            </p:nvSpPr>
            <p:spPr>
              <a:xfrm>
                <a:off x="7668515" y="481600"/>
                <a:ext cx="428496" cy="428496"/>
              </a:xfrm>
              <a:prstGeom prst="downArrow">
                <a:avLst>
                  <a:gd name="adj1" fmla="val 55000"/>
                  <a:gd name="adj2" fmla="val 45000"/>
                </a:avLst>
              </a:prstGeom>
            </p:spPr>
            <p:style>
              <a:lnRef idx="2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8" name="Down Arrow 4">
                <a:extLst>
                  <a:ext uri="{FF2B5EF4-FFF2-40B4-BE49-F238E27FC236}">
                    <a16:creationId xmlns:a16="http://schemas.microsoft.com/office/drawing/2014/main" id="{C1219265-8900-D723-3C0A-6C21B23B0C6B}"/>
                  </a:ext>
                </a:extLst>
              </p:cNvPr>
              <p:cNvSpPr txBox="1"/>
              <p:nvPr/>
            </p:nvSpPr>
            <p:spPr>
              <a:xfrm>
                <a:off x="7764927" y="481600"/>
                <a:ext cx="235672" cy="32244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130" tIns="24130" rIns="24130" bIns="24130" numCol="1" spcCol="1270" anchor="ctr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900" kern="120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41CFCFF-C19E-1BE8-4008-F6FEAE7F46CD}"/>
                </a:ext>
              </a:extLst>
            </p:cNvPr>
            <p:cNvGrpSpPr/>
            <p:nvPr/>
          </p:nvGrpSpPr>
          <p:grpSpPr>
            <a:xfrm>
              <a:off x="11006560" y="3183260"/>
              <a:ext cx="694480" cy="729204"/>
              <a:chOff x="7668515" y="481600"/>
              <a:chExt cx="428496" cy="428496"/>
            </a:xfrm>
          </p:grpSpPr>
          <p:sp>
            <p:nvSpPr>
              <p:cNvPr id="20" name="Down Arrow 19">
                <a:extLst>
                  <a:ext uri="{FF2B5EF4-FFF2-40B4-BE49-F238E27FC236}">
                    <a16:creationId xmlns:a16="http://schemas.microsoft.com/office/drawing/2014/main" id="{68D44B79-4887-AFEE-6104-EBB6130A6ECE}"/>
                  </a:ext>
                </a:extLst>
              </p:cNvPr>
              <p:cNvSpPr/>
              <p:nvPr/>
            </p:nvSpPr>
            <p:spPr>
              <a:xfrm>
                <a:off x="7668515" y="481600"/>
                <a:ext cx="428496" cy="428496"/>
              </a:xfrm>
              <a:prstGeom prst="downArrow">
                <a:avLst>
                  <a:gd name="adj1" fmla="val 55000"/>
                  <a:gd name="adj2" fmla="val 45000"/>
                </a:avLst>
              </a:prstGeom>
            </p:spPr>
            <p:style>
              <a:lnRef idx="2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Down Arrow 4">
                <a:extLst>
                  <a:ext uri="{FF2B5EF4-FFF2-40B4-BE49-F238E27FC236}">
                    <a16:creationId xmlns:a16="http://schemas.microsoft.com/office/drawing/2014/main" id="{3332A4BB-5222-071B-35E0-8F418BE7F59F}"/>
                  </a:ext>
                </a:extLst>
              </p:cNvPr>
              <p:cNvSpPr txBox="1"/>
              <p:nvPr/>
            </p:nvSpPr>
            <p:spPr>
              <a:xfrm>
                <a:off x="7764927" y="481600"/>
                <a:ext cx="235672" cy="32244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130" tIns="24130" rIns="24130" bIns="24130" numCol="1" spcCol="1270" anchor="ctr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9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994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1D96BF-0605-446D-9590-F9A64BF8E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79C2449-D531-4936-82F1-C560A1281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881F028-6F1E-42D8-B367-94F963C44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2E1610-E2C5-141C-DD7F-E07C3A800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en-US" dirty="0"/>
              <a:t>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B752BC-243F-9E62-0C2A-7F13D6801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229562"/>
              </p:ext>
            </p:extLst>
          </p:nvPr>
        </p:nvGraphicFramePr>
        <p:xfrm>
          <a:off x="6184458" y="343433"/>
          <a:ext cx="5626542" cy="5785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606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9" name="Group 12">
            <a:extLst>
              <a:ext uri="{FF2B5EF4-FFF2-40B4-BE49-F238E27FC236}">
                <a16:creationId xmlns:a16="http://schemas.microsoft.com/office/drawing/2014/main" id="{12B335A1-0110-4D6F-BC0E-DCDCB4320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B05D9A1-5C36-49D4-8D83-8782DE1E1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D2C8D16-C3E9-4377-B192-9F3B9A867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44EB2E-112E-3636-D279-093B9A60D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91" y="381000"/>
            <a:ext cx="10003218" cy="20574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DELIVERABLES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2EB3A98E-1A8D-3254-F784-8D068FB630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950783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33241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4" name="Rectangle 12">
            <a:extLst>
              <a:ext uri="{FF2B5EF4-FFF2-40B4-BE49-F238E27FC236}">
                <a16:creationId xmlns:a16="http://schemas.microsoft.com/office/drawing/2014/main" id="{A905C581-3E86-4ADD-9EDD-5FA87B461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76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4" descr="Red toy person in front of two lines of white figures">
            <a:extLst>
              <a:ext uri="{FF2B5EF4-FFF2-40B4-BE49-F238E27FC236}">
                <a16:creationId xmlns:a16="http://schemas.microsoft.com/office/drawing/2014/main" id="{CDACDE4B-9AF7-1451-6228-CBC9AA6AB7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445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7E3F07-3B4D-298C-BA0F-80CBD297B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0" y="726066"/>
            <a:ext cx="9774619" cy="2474333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EVALUATION METHODOLOGY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59D5E1D0-A298-1F8C-7BC8-58C0D65A0F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19202" y="3429000"/>
          <a:ext cx="9954076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2851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92C40E-2379-124A-F696-29B4A4694546}"/>
              </a:ext>
            </a:extLst>
          </p:cNvPr>
          <p:cNvSpPr txBox="1"/>
          <p:nvPr/>
        </p:nvSpPr>
        <p:spPr>
          <a:xfrm>
            <a:off x="554182" y="609600"/>
            <a:ext cx="25271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C67E0-1A37-63AD-3DA1-EECFB69B5303}"/>
              </a:ext>
            </a:extLst>
          </p:cNvPr>
          <p:cNvSpPr txBox="1"/>
          <p:nvPr/>
        </p:nvSpPr>
        <p:spPr>
          <a:xfrm>
            <a:off x="554182" y="1690255"/>
            <a:ext cx="252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it is a Tie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0E253-1CAF-6EA7-471E-B5EBA1F3C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78" y="2088355"/>
            <a:ext cx="5291027" cy="43750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AC6423-5FBF-5B21-9E0A-964F9B492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242" y="2088355"/>
            <a:ext cx="5780715" cy="437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1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92C40E-2379-124A-F696-29B4A4694546}"/>
              </a:ext>
            </a:extLst>
          </p:cNvPr>
          <p:cNvSpPr txBox="1"/>
          <p:nvPr/>
        </p:nvSpPr>
        <p:spPr>
          <a:xfrm>
            <a:off x="554182" y="609600"/>
            <a:ext cx="25271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C67E0-1A37-63AD-3DA1-EECFB69B5303}"/>
              </a:ext>
            </a:extLst>
          </p:cNvPr>
          <p:cNvSpPr txBox="1"/>
          <p:nvPr/>
        </p:nvSpPr>
        <p:spPr>
          <a:xfrm>
            <a:off x="554182" y="1690255"/>
            <a:ext cx="252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it is a Tie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2F792A-B33A-232C-85EE-A601CFE0A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25" y="2185285"/>
            <a:ext cx="5238012" cy="4502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CBAF46-75D5-02C5-EDFC-8E55DF863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185284"/>
            <a:ext cx="5238011" cy="450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0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628E79-9038-FA45-4B20-39D641959FE3}"/>
              </a:ext>
            </a:extLst>
          </p:cNvPr>
          <p:cNvSpPr txBox="1"/>
          <p:nvPr/>
        </p:nvSpPr>
        <p:spPr>
          <a:xfrm>
            <a:off x="554182" y="609600"/>
            <a:ext cx="25271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FE0D2-91F9-3AED-B155-A38095BEBDE1}"/>
              </a:ext>
            </a:extLst>
          </p:cNvPr>
          <p:cNvSpPr txBox="1"/>
          <p:nvPr/>
        </p:nvSpPr>
        <p:spPr>
          <a:xfrm>
            <a:off x="554182" y="1567145"/>
            <a:ext cx="310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 Computer Wins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CA71A8-9463-F5F5-A886-C6320C529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72" y="2285421"/>
            <a:ext cx="5366240" cy="43386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A5B7D5-832C-ADDC-FD86-B061C1112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119" y="2285419"/>
            <a:ext cx="5366240" cy="43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65393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288</Words>
  <Application>Microsoft Macintosh PowerPoint</Application>
  <PresentationFormat>Widescreen</PresentationFormat>
  <Paragraphs>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AvenirNext LT Pro Medium</vt:lpstr>
      <vt:lpstr>Calibri</vt:lpstr>
      <vt:lpstr>Sabon Next LT</vt:lpstr>
      <vt:lpstr>DappledVTI</vt:lpstr>
      <vt:lpstr>INTRODUCTION TO ARTIFICAL INTELLIGENCE</vt:lpstr>
      <vt:lpstr>PowerPoint Presentation</vt:lpstr>
      <vt:lpstr>OBJECTIVES</vt:lpstr>
      <vt:lpstr>APPROACH</vt:lpstr>
      <vt:lpstr>DELIVERABLES</vt:lpstr>
      <vt:lpstr>EVALUATION METHODOLOGY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ARTIFICAL INTELLIGENCE</dc:title>
  <dc:creator>Nandamuri, Trinadh</dc:creator>
  <cp:lastModifiedBy>Nandamuri, Trinadh</cp:lastModifiedBy>
  <cp:revision>5</cp:revision>
  <dcterms:created xsi:type="dcterms:W3CDTF">2023-03-29T16:06:24Z</dcterms:created>
  <dcterms:modified xsi:type="dcterms:W3CDTF">2023-04-29T19:38:33Z</dcterms:modified>
</cp:coreProperties>
</file>