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  <p:sldId id="263" r:id="rId8"/>
    <p:sldId id="264" r:id="rId9"/>
    <p:sldId id="262" r:id="rId10"/>
    <p:sldId id="257" r:id="rId11"/>
    <p:sldId id="25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20C7D9-709C-4949-8E0A-E896A7D6DB74}" v="45" dt="2022-06-19T14:11:32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黃任佐" userId="039e64aa-e983-4a5c-85d0-81d76e34d3ed" providerId="ADAL" clId="{F920C7D9-709C-4949-8E0A-E896A7D6DB74}"/>
    <pc:docChg chg="undo custSel addSld modSld">
      <pc:chgData name="黃任佐" userId="039e64aa-e983-4a5c-85d0-81d76e34d3ed" providerId="ADAL" clId="{F920C7D9-709C-4949-8E0A-E896A7D6DB74}" dt="2022-06-19T14:13:06.427" v="1684" actId="20577"/>
      <pc:docMkLst>
        <pc:docMk/>
      </pc:docMkLst>
      <pc:sldChg chg="modSp mod">
        <pc:chgData name="黃任佐" userId="039e64aa-e983-4a5c-85d0-81d76e34d3ed" providerId="ADAL" clId="{F920C7D9-709C-4949-8E0A-E896A7D6DB74}" dt="2022-06-19T14:13:06.427" v="1684" actId="20577"/>
        <pc:sldMkLst>
          <pc:docMk/>
          <pc:sldMk cId="644918212" sldId="259"/>
        </pc:sldMkLst>
        <pc:spChg chg="mod">
          <ac:chgData name="黃任佐" userId="039e64aa-e983-4a5c-85d0-81d76e34d3ed" providerId="ADAL" clId="{F920C7D9-709C-4949-8E0A-E896A7D6DB74}" dt="2022-06-19T14:13:06.427" v="1684" actId="20577"/>
          <ac:spMkLst>
            <pc:docMk/>
            <pc:sldMk cId="644918212" sldId="259"/>
            <ac:spMk id="2" creationId="{11CFD75D-EB7F-B847-3853-1CDEF61EFADD}"/>
          </ac:spMkLst>
        </pc:spChg>
      </pc:sldChg>
      <pc:sldChg chg="addSp modSp mod">
        <pc:chgData name="黃任佐" userId="039e64aa-e983-4a5c-85d0-81d76e34d3ed" providerId="ADAL" clId="{F920C7D9-709C-4949-8E0A-E896A7D6DB74}" dt="2022-06-19T13:32:53.272" v="498" actId="1076"/>
        <pc:sldMkLst>
          <pc:docMk/>
          <pc:sldMk cId="961170821" sldId="260"/>
        </pc:sldMkLst>
        <pc:spChg chg="mod">
          <ac:chgData name="黃任佐" userId="039e64aa-e983-4a5c-85d0-81d76e34d3ed" providerId="ADAL" clId="{F920C7D9-709C-4949-8E0A-E896A7D6DB74}" dt="2022-06-19T07:10:04.045" v="228" actId="20577"/>
          <ac:spMkLst>
            <pc:docMk/>
            <pc:sldMk cId="961170821" sldId="260"/>
            <ac:spMk id="3" creationId="{A37E7A9C-28E1-6854-D8DB-75D03DB9EC9D}"/>
          </ac:spMkLst>
        </pc:spChg>
        <pc:spChg chg="add mod">
          <ac:chgData name="黃任佐" userId="039e64aa-e983-4a5c-85d0-81d76e34d3ed" providerId="ADAL" clId="{F920C7D9-709C-4949-8E0A-E896A7D6DB74}" dt="2022-06-19T13:30:51.605" v="476" actId="1076"/>
          <ac:spMkLst>
            <pc:docMk/>
            <pc:sldMk cId="961170821" sldId="260"/>
            <ac:spMk id="4" creationId="{F0F6709E-C935-9C2D-D011-FE5974B828FA}"/>
          </ac:spMkLst>
        </pc:spChg>
        <pc:spChg chg="add mod">
          <ac:chgData name="黃任佐" userId="039e64aa-e983-4a5c-85d0-81d76e34d3ed" providerId="ADAL" clId="{F920C7D9-709C-4949-8E0A-E896A7D6DB74}" dt="2022-06-19T13:30:51.605" v="476" actId="1076"/>
          <ac:spMkLst>
            <pc:docMk/>
            <pc:sldMk cId="961170821" sldId="260"/>
            <ac:spMk id="5" creationId="{4CE9A796-7AF0-8817-AC43-426C73EC4588}"/>
          </ac:spMkLst>
        </pc:spChg>
        <pc:spChg chg="add mod">
          <ac:chgData name="黃任佐" userId="039e64aa-e983-4a5c-85d0-81d76e34d3ed" providerId="ADAL" clId="{F920C7D9-709C-4949-8E0A-E896A7D6DB74}" dt="2022-06-19T13:30:58.834" v="477" actId="1076"/>
          <ac:spMkLst>
            <pc:docMk/>
            <pc:sldMk cId="961170821" sldId="260"/>
            <ac:spMk id="6" creationId="{7DB7F772-373B-4AC4-3461-C53E5F41D8D9}"/>
          </ac:spMkLst>
        </pc:spChg>
        <pc:spChg chg="add mod">
          <ac:chgData name="黃任佐" userId="039e64aa-e983-4a5c-85d0-81d76e34d3ed" providerId="ADAL" clId="{F920C7D9-709C-4949-8E0A-E896A7D6DB74}" dt="2022-06-19T13:31:40.248" v="484" actId="207"/>
          <ac:spMkLst>
            <pc:docMk/>
            <pc:sldMk cId="961170821" sldId="260"/>
            <ac:spMk id="7" creationId="{1C032408-4800-DFFE-6842-26F619249678}"/>
          </ac:spMkLst>
        </pc:spChg>
        <pc:spChg chg="add mod">
          <ac:chgData name="黃任佐" userId="039e64aa-e983-4a5c-85d0-81d76e34d3ed" providerId="ADAL" clId="{F920C7D9-709C-4949-8E0A-E896A7D6DB74}" dt="2022-06-19T13:30:51.605" v="476" actId="1076"/>
          <ac:spMkLst>
            <pc:docMk/>
            <pc:sldMk cId="961170821" sldId="260"/>
            <ac:spMk id="8" creationId="{09AC17AC-1AF9-EE80-55F1-D6ECC882952A}"/>
          </ac:spMkLst>
        </pc:spChg>
        <pc:spChg chg="add mod">
          <ac:chgData name="黃任佐" userId="039e64aa-e983-4a5c-85d0-81d76e34d3ed" providerId="ADAL" clId="{F920C7D9-709C-4949-8E0A-E896A7D6DB74}" dt="2022-06-19T13:30:51.605" v="476" actId="1076"/>
          <ac:spMkLst>
            <pc:docMk/>
            <pc:sldMk cId="961170821" sldId="260"/>
            <ac:spMk id="9" creationId="{B60AAB34-3FD0-7479-C484-05E9421D9B7A}"/>
          </ac:spMkLst>
        </pc:spChg>
        <pc:spChg chg="add mod">
          <ac:chgData name="黃任佐" userId="039e64aa-e983-4a5c-85d0-81d76e34d3ed" providerId="ADAL" clId="{F920C7D9-709C-4949-8E0A-E896A7D6DB74}" dt="2022-06-19T13:30:51.605" v="476" actId="1076"/>
          <ac:spMkLst>
            <pc:docMk/>
            <pc:sldMk cId="961170821" sldId="260"/>
            <ac:spMk id="10" creationId="{AD0E8EB7-64F3-0319-79F3-FE41DBE9818A}"/>
          </ac:spMkLst>
        </pc:spChg>
        <pc:spChg chg="add mod">
          <ac:chgData name="黃任佐" userId="039e64aa-e983-4a5c-85d0-81d76e34d3ed" providerId="ADAL" clId="{F920C7D9-709C-4949-8E0A-E896A7D6DB74}" dt="2022-06-19T13:30:51.605" v="476" actId="1076"/>
          <ac:spMkLst>
            <pc:docMk/>
            <pc:sldMk cId="961170821" sldId="260"/>
            <ac:spMk id="11" creationId="{E38B0152-9F9D-D56B-E627-5DD91BAFA48D}"/>
          </ac:spMkLst>
        </pc:spChg>
        <pc:spChg chg="add mod">
          <ac:chgData name="黃任佐" userId="039e64aa-e983-4a5c-85d0-81d76e34d3ed" providerId="ADAL" clId="{F920C7D9-709C-4949-8E0A-E896A7D6DB74}" dt="2022-06-19T13:30:51.605" v="476" actId="1076"/>
          <ac:spMkLst>
            <pc:docMk/>
            <pc:sldMk cId="961170821" sldId="260"/>
            <ac:spMk id="27" creationId="{CE585A62-0B55-2E1C-689F-4E02208E7E21}"/>
          </ac:spMkLst>
        </pc:spChg>
        <pc:spChg chg="add mod">
          <ac:chgData name="黃任佐" userId="039e64aa-e983-4a5c-85d0-81d76e34d3ed" providerId="ADAL" clId="{F920C7D9-709C-4949-8E0A-E896A7D6DB74}" dt="2022-06-19T13:30:51.605" v="476" actId="1076"/>
          <ac:spMkLst>
            <pc:docMk/>
            <pc:sldMk cId="961170821" sldId="260"/>
            <ac:spMk id="28" creationId="{F84F3720-A033-FF2A-13AB-DEEA3626AAF9}"/>
          </ac:spMkLst>
        </pc:spChg>
        <pc:spChg chg="add mod">
          <ac:chgData name="黃任佐" userId="039e64aa-e983-4a5c-85d0-81d76e34d3ed" providerId="ADAL" clId="{F920C7D9-709C-4949-8E0A-E896A7D6DB74}" dt="2022-06-19T13:30:51.605" v="476" actId="1076"/>
          <ac:spMkLst>
            <pc:docMk/>
            <pc:sldMk cId="961170821" sldId="260"/>
            <ac:spMk id="29" creationId="{6816BC8C-57E3-2B83-A740-D20FEF1BD8D7}"/>
          </ac:spMkLst>
        </pc:spChg>
        <pc:spChg chg="add mod">
          <ac:chgData name="黃任佐" userId="039e64aa-e983-4a5c-85d0-81d76e34d3ed" providerId="ADAL" clId="{F920C7D9-709C-4949-8E0A-E896A7D6DB74}" dt="2022-06-19T13:30:51.605" v="476" actId="1076"/>
          <ac:spMkLst>
            <pc:docMk/>
            <pc:sldMk cId="961170821" sldId="260"/>
            <ac:spMk id="30" creationId="{749469A3-FB11-D6F0-45E3-FB757270283C}"/>
          </ac:spMkLst>
        </pc:spChg>
        <pc:spChg chg="add mod">
          <ac:chgData name="黃任佐" userId="039e64aa-e983-4a5c-85d0-81d76e34d3ed" providerId="ADAL" clId="{F920C7D9-709C-4949-8E0A-E896A7D6DB74}" dt="2022-06-19T13:32:53.272" v="498" actId="1076"/>
          <ac:spMkLst>
            <pc:docMk/>
            <pc:sldMk cId="961170821" sldId="260"/>
            <ac:spMk id="31" creationId="{490AE410-785D-44FA-BE9A-80B7A0A95E56}"/>
          </ac:spMkLst>
        </pc:spChg>
        <pc:spChg chg="add mod">
          <ac:chgData name="黃任佐" userId="039e64aa-e983-4a5c-85d0-81d76e34d3ed" providerId="ADAL" clId="{F920C7D9-709C-4949-8E0A-E896A7D6DB74}" dt="2022-06-19T13:32:49.385" v="497" actId="1076"/>
          <ac:spMkLst>
            <pc:docMk/>
            <pc:sldMk cId="961170821" sldId="260"/>
            <ac:spMk id="32" creationId="{F544F98F-BD19-263B-7B53-422EA7584076}"/>
          </ac:spMkLst>
        </pc:spChg>
        <pc:spChg chg="add mod">
          <ac:chgData name="黃任佐" userId="039e64aa-e983-4a5c-85d0-81d76e34d3ed" providerId="ADAL" clId="{F920C7D9-709C-4949-8E0A-E896A7D6DB74}" dt="2022-06-19T13:32:24.930" v="495" actId="20577"/>
          <ac:spMkLst>
            <pc:docMk/>
            <pc:sldMk cId="961170821" sldId="260"/>
            <ac:spMk id="33" creationId="{BEB22028-F3FF-7249-A513-203258F3D496}"/>
          </ac:spMkLst>
        </pc:spChg>
        <pc:spChg chg="add mod">
          <ac:chgData name="黃任佐" userId="039e64aa-e983-4a5c-85d0-81d76e34d3ed" providerId="ADAL" clId="{F920C7D9-709C-4949-8E0A-E896A7D6DB74}" dt="2022-06-19T13:31:53.191" v="487" actId="207"/>
          <ac:spMkLst>
            <pc:docMk/>
            <pc:sldMk cId="961170821" sldId="260"/>
            <ac:spMk id="35" creationId="{4F15D1C7-CD18-22FE-6B5D-6A17EE3A0B88}"/>
          </ac:spMkLst>
        </pc:spChg>
        <pc:spChg chg="add mod">
          <ac:chgData name="黃任佐" userId="039e64aa-e983-4a5c-85d0-81d76e34d3ed" providerId="ADAL" clId="{F920C7D9-709C-4949-8E0A-E896A7D6DB74}" dt="2022-06-19T13:32:09.860" v="488" actId="207"/>
          <ac:spMkLst>
            <pc:docMk/>
            <pc:sldMk cId="961170821" sldId="260"/>
            <ac:spMk id="36" creationId="{35E9D60C-C30B-ADBD-F711-ABA55A19750C}"/>
          </ac:spMkLst>
        </pc:spChg>
        <pc:cxnChg chg="add mod">
          <ac:chgData name="黃任佐" userId="039e64aa-e983-4a5c-85d0-81d76e34d3ed" providerId="ADAL" clId="{F920C7D9-709C-4949-8E0A-E896A7D6DB74}" dt="2022-06-19T13:30:51.605" v="476" actId="1076"/>
          <ac:cxnSpMkLst>
            <pc:docMk/>
            <pc:sldMk cId="961170821" sldId="260"/>
            <ac:cxnSpMk id="13" creationId="{14A4602F-C3A4-70DF-D7E4-CBF64C384EF7}"/>
          </ac:cxnSpMkLst>
        </pc:cxnChg>
        <pc:cxnChg chg="add mod">
          <ac:chgData name="黃任佐" userId="039e64aa-e983-4a5c-85d0-81d76e34d3ed" providerId="ADAL" clId="{F920C7D9-709C-4949-8E0A-E896A7D6DB74}" dt="2022-06-19T13:30:51.605" v="476" actId="1076"/>
          <ac:cxnSpMkLst>
            <pc:docMk/>
            <pc:sldMk cId="961170821" sldId="260"/>
            <ac:cxnSpMk id="14" creationId="{8030750C-2D2D-0ADD-1523-1316BC9135D5}"/>
          </ac:cxnSpMkLst>
        </pc:cxnChg>
        <pc:cxnChg chg="add mod">
          <ac:chgData name="黃任佐" userId="039e64aa-e983-4a5c-85d0-81d76e34d3ed" providerId="ADAL" clId="{F920C7D9-709C-4949-8E0A-E896A7D6DB74}" dt="2022-06-19T13:30:51.605" v="476" actId="1076"/>
          <ac:cxnSpMkLst>
            <pc:docMk/>
            <pc:sldMk cId="961170821" sldId="260"/>
            <ac:cxnSpMk id="17" creationId="{84C4F6BC-0554-BF75-CD9A-569570EB2667}"/>
          </ac:cxnSpMkLst>
        </pc:cxnChg>
        <pc:cxnChg chg="add mod">
          <ac:chgData name="黃任佐" userId="039e64aa-e983-4a5c-85d0-81d76e34d3ed" providerId="ADAL" clId="{F920C7D9-709C-4949-8E0A-E896A7D6DB74}" dt="2022-06-19T13:30:51.605" v="476" actId="1076"/>
          <ac:cxnSpMkLst>
            <pc:docMk/>
            <pc:sldMk cId="961170821" sldId="260"/>
            <ac:cxnSpMk id="20" creationId="{440DE167-0EA8-70FE-9742-0209E58FFF6F}"/>
          </ac:cxnSpMkLst>
        </pc:cxnChg>
        <pc:cxnChg chg="add mod">
          <ac:chgData name="黃任佐" userId="039e64aa-e983-4a5c-85d0-81d76e34d3ed" providerId="ADAL" clId="{F920C7D9-709C-4949-8E0A-E896A7D6DB74}" dt="2022-06-19T13:31:13.385" v="479" actId="1076"/>
          <ac:cxnSpMkLst>
            <pc:docMk/>
            <pc:sldMk cId="961170821" sldId="260"/>
            <ac:cxnSpMk id="23" creationId="{0740B105-6DFD-520A-508E-1A6CB3C75E06}"/>
          </ac:cxnSpMkLst>
        </pc:cxnChg>
      </pc:sldChg>
      <pc:sldChg chg="modSp mod">
        <pc:chgData name="黃任佐" userId="039e64aa-e983-4a5c-85d0-81d76e34d3ed" providerId="ADAL" clId="{F920C7D9-709C-4949-8E0A-E896A7D6DB74}" dt="2022-06-19T14:12:31.280" v="1667" actId="207"/>
        <pc:sldMkLst>
          <pc:docMk/>
          <pc:sldMk cId="2926517366" sldId="261"/>
        </pc:sldMkLst>
        <pc:spChg chg="mod">
          <ac:chgData name="黃任佐" userId="039e64aa-e983-4a5c-85d0-81d76e34d3ed" providerId="ADAL" clId="{F920C7D9-709C-4949-8E0A-E896A7D6DB74}" dt="2022-06-19T14:12:31.280" v="1667" actId="207"/>
          <ac:spMkLst>
            <pc:docMk/>
            <pc:sldMk cId="2926517366" sldId="261"/>
            <ac:spMk id="2" creationId="{D1882FFC-7D8B-5706-421C-F43147534FFB}"/>
          </ac:spMkLst>
        </pc:spChg>
        <pc:spChg chg="mod">
          <ac:chgData name="黃任佐" userId="039e64aa-e983-4a5c-85d0-81d76e34d3ed" providerId="ADAL" clId="{F920C7D9-709C-4949-8E0A-E896A7D6DB74}" dt="2022-06-19T14:01:17.878" v="1351" actId="20577"/>
          <ac:spMkLst>
            <pc:docMk/>
            <pc:sldMk cId="2926517366" sldId="261"/>
            <ac:spMk id="3" creationId="{AAEAE8CA-C9BE-ACD7-4872-2E0DF55F0CA1}"/>
          </ac:spMkLst>
        </pc:spChg>
      </pc:sldChg>
      <pc:sldChg chg="modSp new mod">
        <pc:chgData name="黃任佐" userId="039e64aa-e983-4a5c-85d0-81d76e34d3ed" providerId="ADAL" clId="{F920C7D9-709C-4949-8E0A-E896A7D6DB74}" dt="2022-06-19T13:48:16.029" v="911" actId="20577"/>
        <pc:sldMkLst>
          <pc:docMk/>
          <pc:sldMk cId="2590887032" sldId="262"/>
        </pc:sldMkLst>
        <pc:spChg chg="mod">
          <ac:chgData name="黃任佐" userId="039e64aa-e983-4a5c-85d0-81d76e34d3ed" providerId="ADAL" clId="{F920C7D9-709C-4949-8E0A-E896A7D6DB74}" dt="2022-06-19T13:41:44.737" v="510" actId="20577"/>
          <ac:spMkLst>
            <pc:docMk/>
            <pc:sldMk cId="2590887032" sldId="262"/>
            <ac:spMk id="2" creationId="{56EC393B-E144-5AAE-93D3-6EFF8E381963}"/>
          </ac:spMkLst>
        </pc:spChg>
        <pc:spChg chg="mod">
          <ac:chgData name="黃任佐" userId="039e64aa-e983-4a5c-85d0-81d76e34d3ed" providerId="ADAL" clId="{F920C7D9-709C-4949-8E0A-E896A7D6DB74}" dt="2022-06-19T13:48:16.029" v="911" actId="20577"/>
          <ac:spMkLst>
            <pc:docMk/>
            <pc:sldMk cId="2590887032" sldId="262"/>
            <ac:spMk id="3" creationId="{38931B26-E659-173E-8E96-89D9C61323A0}"/>
          </ac:spMkLst>
        </pc:spChg>
      </pc:sldChg>
      <pc:sldChg chg="addSp delSp modSp new mod">
        <pc:chgData name="黃任佐" userId="039e64aa-e983-4a5c-85d0-81d76e34d3ed" providerId="ADAL" clId="{F920C7D9-709C-4949-8E0A-E896A7D6DB74}" dt="2022-06-19T14:10:55.591" v="1663" actId="478"/>
        <pc:sldMkLst>
          <pc:docMk/>
          <pc:sldMk cId="3134723535" sldId="263"/>
        </pc:sldMkLst>
        <pc:spChg chg="del">
          <ac:chgData name="黃任佐" userId="039e64aa-e983-4a5c-85d0-81d76e34d3ed" providerId="ADAL" clId="{F920C7D9-709C-4949-8E0A-E896A7D6DB74}" dt="2022-06-19T13:49:49.023" v="976" actId="478"/>
          <ac:spMkLst>
            <pc:docMk/>
            <pc:sldMk cId="3134723535" sldId="263"/>
            <ac:spMk id="2" creationId="{625B0AD7-C139-F632-D1FF-022D4C106530}"/>
          </ac:spMkLst>
        </pc:spChg>
        <pc:spChg chg="del">
          <ac:chgData name="黃任佐" userId="039e64aa-e983-4a5c-85d0-81d76e34d3ed" providerId="ADAL" clId="{F920C7D9-709C-4949-8E0A-E896A7D6DB74}" dt="2022-06-19T13:49:46.706" v="975" actId="478"/>
          <ac:spMkLst>
            <pc:docMk/>
            <pc:sldMk cId="3134723535" sldId="263"/>
            <ac:spMk id="3" creationId="{6287FD74-3393-F3B3-CB7D-810E9F4B8C8D}"/>
          </ac:spMkLst>
        </pc:spChg>
        <pc:spChg chg="add mod">
          <ac:chgData name="黃任佐" userId="039e64aa-e983-4a5c-85d0-81d76e34d3ed" providerId="ADAL" clId="{F920C7D9-709C-4949-8E0A-E896A7D6DB74}" dt="2022-06-19T13:55:20.972" v="995" actId="13822"/>
          <ac:spMkLst>
            <pc:docMk/>
            <pc:sldMk cId="3134723535" sldId="263"/>
            <ac:spMk id="4" creationId="{B6D231BE-684B-36B8-0EE2-CCDDE140A758}"/>
          </ac:spMkLst>
        </pc:spChg>
        <pc:spChg chg="add mod">
          <ac:chgData name="黃任佐" userId="039e64aa-e983-4a5c-85d0-81d76e34d3ed" providerId="ADAL" clId="{F920C7D9-709C-4949-8E0A-E896A7D6DB74}" dt="2022-06-19T14:08:57.298" v="1624" actId="13926"/>
          <ac:spMkLst>
            <pc:docMk/>
            <pc:sldMk cId="3134723535" sldId="263"/>
            <ac:spMk id="5" creationId="{B03B9070-B421-85AC-9B94-B56B79E15383}"/>
          </ac:spMkLst>
        </pc:spChg>
        <pc:spChg chg="add mod">
          <ac:chgData name="黃任佐" userId="039e64aa-e983-4a5c-85d0-81d76e34d3ed" providerId="ADAL" clId="{F920C7D9-709C-4949-8E0A-E896A7D6DB74}" dt="2022-06-19T14:10:24.460" v="1658" actId="1076"/>
          <ac:spMkLst>
            <pc:docMk/>
            <pc:sldMk cId="3134723535" sldId="263"/>
            <ac:spMk id="6" creationId="{D885F9FC-ED94-AA33-BAB3-B78DE6FF957B}"/>
          </ac:spMkLst>
        </pc:spChg>
        <pc:spChg chg="add del mod">
          <ac:chgData name="黃任佐" userId="039e64aa-e983-4a5c-85d0-81d76e34d3ed" providerId="ADAL" clId="{F920C7D9-709C-4949-8E0A-E896A7D6DB74}" dt="2022-06-19T13:54:36.072" v="989" actId="478"/>
          <ac:spMkLst>
            <pc:docMk/>
            <pc:sldMk cId="3134723535" sldId="263"/>
            <ac:spMk id="7" creationId="{2B9551B2-0D14-6107-C606-25F10291B879}"/>
          </ac:spMkLst>
        </pc:spChg>
        <pc:spChg chg="add del mod">
          <ac:chgData name="黃任佐" userId="039e64aa-e983-4a5c-85d0-81d76e34d3ed" providerId="ADAL" clId="{F920C7D9-709C-4949-8E0A-E896A7D6DB74}" dt="2022-06-19T13:56:53.074" v="1048" actId="478"/>
          <ac:spMkLst>
            <pc:docMk/>
            <pc:sldMk cId="3134723535" sldId="263"/>
            <ac:spMk id="9" creationId="{ABAB1D58-DA2B-D6CF-8970-24499FDB79C1}"/>
          </ac:spMkLst>
        </pc:spChg>
        <pc:spChg chg="add mod">
          <ac:chgData name="黃任佐" userId="039e64aa-e983-4a5c-85d0-81d76e34d3ed" providerId="ADAL" clId="{F920C7D9-709C-4949-8E0A-E896A7D6DB74}" dt="2022-06-19T13:57:53.456" v="1094" actId="1076"/>
          <ac:spMkLst>
            <pc:docMk/>
            <pc:sldMk cId="3134723535" sldId="263"/>
            <ac:spMk id="10" creationId="{6210B31A-CCD1-B1E2-0F26-9B077522811C}"/>
          </ac:spMkLst>
        </pc:spChg>
        <pc:spChg chg="add mod">
          <ac:chgData name="黃任佐" userId="039e64aa-e983-4a5c-85d0-81d76e34d3ed" providerId="ADAL" clId="{F920C7D9-709C-4949-8E0A-E896A7D6DB74}" dt="2022-06-19T13:58:35.169" v="1125" actId="1076"/>
          <ac:spMkLst>
            <pc:docMk/>
            <pc:sldMk cId="3134723535" sldId="263"/>
            <ac:spMk id="11" creationId="{CB9F5935-B603-8B5B-9BDA-9885B3E86019}"/>
          </ac:spMkLst>
        </pc:spChg>
        <pc:spChg chg="add mod">
          <ac:chgData name="黃任佐" userId="039e64aa-e983-4a5c-85d0-81d76e34d3ed" providerId="ADAL" clId="{F920C7D9-709C-4949-8E0A-E896A7D6DB74}" dt="2022-06-19T13:58:54.738" v="1134" actId="14100"/>
          <ac:spMkLst>
            <pc:docMk/>
            <pc:sldMk cId="3134723535" sldId="263"/>
            <ac:spMk id="12" creationId="{5F382A0A-7087-7E26-22EF-B308D408E99C}"/>
          </ac:spMkLst>
        </pc:spChg>
        <pc:spChg chg="add mod">
          <ac:chgData name="黃任佐" userId="039e64aa-e983-4a5c-85d0-81d76e34d3ed" providerId="ADAL" clId="{F920C7D9-709C-4949-8E0A-E896A7D6DB74}" dt="2022-06-19T14:03:44.751" v="1417" actId="1076"/>
          <ac:spMkLst>
            <pc:docMk/>
            <pc:sldMk cId="3134723535" sldId="263"/>
            <ac:spMk id="13" creationId="{0B4DDF7A-EDD1-D118-E77D-6CFA6F54A33B}"/>
          </ac:spMkLst>
        </pc:spChg>
        <pc:spChg chg="add del mod">
          <ac:chgData name="黃任佐" userId="039e64aa-e983-4a5c-85d0-81d76e34d3ed" providerId="ADAL" clId="{F920C7D9-709C-4949-8E0A-E896A7D6DB74}" dt="2022-06-19T14:03:05.663" v="1396"/>
          <ac:spMkLst>
            <pc:docMk/>
            <pc:sldMk cId="3134723535" sldId="263"/>
            <ac:spMk id="14" creationId="{7B25D118-8448-06FB-8A6C-607972B96CD8}"/>
          </ac:spMkLst>
        </pc:spChg>
        <pc:spChg chg="add mod">
          <ac:chgData name="黃任佐" userId="039e64aa-e983-4a5c-85d0-81d76e34d3ed" providerId="ADAL" clId="{F920C7D9-709C-4949-8E0A-E896A7D6DB74}" dt="2022-06-19T14:03:44.751" v="1417" actId="1076"/>
          <ac:spMkLst>
            <pc:docMk/>
            <pc:sldMk cId="3134723535" sldId="263"/>
            <ac:spMk id="15" creationId="{D494623B-A8E6-EC56-F023-D84E09239055}"/>
          </ac:spMkLst>
        </pc:spChg>
        <pc:spChg chg="add mod">
          <ac:chgData name="黃任佐" userId="039e64aa-e983-4a5c-85d0-81d76e34d3ed" providerId="ADAL" clId="{F920C7D9-709C-4949-8E0A-E896A7D6DB74}" dt="2022-06-19T14:10:20.738" v="1656" actId="1076"/>
          <ac:spMkLst>
            <pc:docMk/>
            <pc:sldMk cId="3134723535" sldId="263"/>
            <ac:spMk id="16" creationId="{5EFB74C0-F019-3DC4-3903-98968F8FF77A}"/>
          </ac:spMkLst>
        </pc:spChg>
        <pc:spChg chg="add mod">
          <ac:chgData name="黃任佐" userId="039e64aa-e983-4a5c-85d0-81d76e34d3ed" providerId="ADAL" clId="{F920C7D9-709C-4949-8E0A-E896A7D6DB74}" dt="2022-06-19T14:10:20.738" v="1656" actId="1076"/>
          <ac:spMkLst>
            <pc:docMk/>
            <pc:sldMk cId="3134723535" sldId="263"/>
            <ac:spMk id="17" creationId="{23F37134-5C1F-2CBB-B3F9-36927DFE90F9}"/>
          </ac:spMkLst>
        </pc:spChg>
        <pc:spChg chg="add mod">
          <ac:chgData name="黃任佐" userId="039e64aa-e983-4a5c-85d0-81d76e34d3ed" providerId="ADAL" clId="{F920C7D9-709C-4949-8E0A-E896A7D6DB74}" dt="2022-06-19T14:09:00.858" v="1625" actId="13926"/>
          <ac:spMkLst>
            <pc:docMk/>
            <pc:sldMk cId="3134723535" sldId="263"/>
            <ac:spMk id="18" creationId="{7A5D24D8-C20B-017C-8EF6-EE12640267D8}"/>
          </ac:spMkLst>
        </pc:spChg>
        <pc:spChg chg="add mod">
          <ac:chgData name="黃任佐" userId="039e64aa-e983-4a5c-85d0-81d76e34d3ed" providerId="ADAL" clId="{F920C7D9-709C-4949-8E0A-E896A7D6DB74}" dt="2022-06-19T14:06:24.012" v="1489" actId="13822"/>
          <ac:spMkLst>
            <pc:docMk/>
            <pc:sldMk cId="3134723535" sldId="263"/>
            <ac:spMk id="19" creationId="{9849EBAC-D4FC-B571-3AC0-1575BE93B987}"/>
          </ac:spMkLst>
        </pc:spChg>
        <pc:spChg chg="add mod">
          <ac:chgData name="黃任佐" userId="039e64aa-e983-4a5c-85d0-81d76e34d3ed" providerId="ADAL" clId="{F920C7D9-709C-4949-8E0A-E896A7D6DB74}" dt="2022-06-19T14:06:54.261" v="1515" actId="20577"/>
          <ac:spMkLst>
            <pc:docMk/>
            <pc:sldMk cId="3134723535" sldId="263"/>
            <ac:spMk id="20" creationId="{3D05ECE9-565E-4438-A0E7-77A31B1B3D1A}"/>
          </ac:spMkLst>
        </pc:spChg>
        <pc:spChg chg="add mod">
          <ac:chgData name="黃任佐" userId="039e64aa-e983-4a5c-85d0-81d76e34d3ed" providerId="ADAL" clId="{F920C7D9-709C-4949-8E0A-E896A7D6DB74}" dt="2022-06-19T14:07:18.532" v="1531" actId="1076"/>
          <ac:spMkLst>
            <pc:docMk/>
            <pc:sldMk cId="3134723535" sldId="263"/>
            <ac:spMk id="21" creationId="{09A0B763-F5A3-9748-B6C8-18A762D86834}"/>
          </ac:spMkLst>
        </pc:spChg>
        <pc:spChg chg="add mod">
          <ac:chgData name="黃任佐" userId="039e64aa-e983-4a5c-85d0-81d76e34d3ed" providerId="ADAL" clId="{F920C7D9-709C-4949-8E0A-E896A7D6DB74}" dt="2022-06-19T14:07:51.835" v="1557" actId="1076"/>
          <ac:spMkLst>
            <pc:docMk/>
            <pc:sldMk cId="3134723535" sldId="263"/>
            <ac:spMk id="22" creationId="{CBFAE459-52F0-F592-71C2-4541E923FEF5}"/>
          </ac:spMkLst>
        </pc:spChg>
        <pc:spChg chg="add mod">
          <ac:chgData name="黃任佐" userId="039e64aa-e983-4a5c-85d0-81d76e34d3ed" providerId="ADAL" clId="{F920C7D9-709C-4949-8E0A-E896A7D6DB74}" dt="2022-06-19T14:07:40.095" v="1533" actId="1076"/>
          <ac:spMkLst>
            <pc:docMk/>
            <pc:sldMk cId="3134723535" sldId="263"/>
            <ac:spMk id="23" creationId="{06E88F6C-9AA5-916E-9A2B-CE1431A27F0F}"/>
          </ac:spMkLst>
        </pc:spChg>
        <pc:spChg chg="add mod">
          <ac:chgData name="黃任佐" userId="039e64aa-e983-4a5c-85d0-81d76e34d3ed" providerId="ADAL" clId="{F920C7D9-709C-4949-8E0A-E896A7D6DB74}" dt="2022-06-19T14:08:47.598" v="1623" actId="12"/>
          <ac:spMkLst>
            <pc:docMk/>
            <pc:sldMk cId="3134723535" sldId="263"/>
            <ac:spMk id="24" creationId="{57833DE1-93BA-EA20-5AF4-7F16A17E8E35}"/>
          </ac:spMkLst>
        </pc:spChg>
        <pc:spChg chg="add mod">
          <ac:chgData name="黃任佐" userId="039e64aa-e983-4a5c-85d0-81d76e34d3ed" providerId="ADAL" clId="{F920C7D9-709C-4949-8E0A-E896A7D6DB74}" dt="2022-06-19T14:09:16.285" v="1642" actId="20577"/>
          <ac:spMkLst>
            <pc:docMk/>
            <pc:sldMk cId="3134723535" sldId="263"/>
            <ac:spMk id="25" creationId="{41E26430-DBD8-71D4-6DB8-16893037B1DB}"/>
          </ac:spMkLst>
        </pc:spChg>
        <pc:spChg chg="add mod">
          <ac:chgData name="黃任佐" userId="039e64aa-e983-4a5c-85d0-81d76e34d3ed" providerId="ADAL" clId="{F920C7D9-709C-4949-8E0A-E896A7D6DB74}" dt="2022-06-19T14:10:37.192" v="1660" actId="1076"/>
          <ac:spMkLst>
            <pc:docMk/>
            <pc:sldMk cId="3134723535" sldId="263"/>
            <ac:spMk id="26" creationId="{C31B851F-AE8B-7CC4-0E8C-62556051B358}"/>
          </ac:spMkLst>
        </pc:spChg>
        <pc:spChg chg="add mod">
          <ac:chgData name="黃任佐" userId="039e64aa-e983-4a5c-85d0-81d76e34d3ed" providerId="ADAL" clId="{F920C7D9-709C-4949-8E0A-E896A7D6DB74}" dt="2022-06-19T14:10:42.288" v="1661" actId="1076"/>
          <ac:spMkLst>
            <pc:docMk/>
            <pc:sldMk cId="3134723535" sldId="263"/>
            <ac:spMk id="27" creationId="{506A0AAC-04F9-728D-D726-2DA55BF2C51A}"/>
          </ac:spMkLst>
        </pc:spChg>
        <pc:spChg chg="add del mod">
          <ac:chgData name="黃任佐" userId="039e64aa-e983-4a5c-85d0-81d76e34d3ed" providerId="ADAL" clId="{F920C7D9-709C-4949-8E0A-E896A7D6DB74}" dt="2022-06-19T14:10:55.591" v="1663" actId="478"/>
          <ac:spMkLst>
            <pc:docMk/>
            <pc:sldMk cId="3134723535" sldId="263"/>
            <ac:spMk id="28" creationId="{8E61795B-ABB2-4940-8AAC-A426D7B745A8}"/>
          </ac:spMkLst>
        </pc:spChg>
        <pc:graphicFrameChg chg="add mod modGraphic">
          <ac:chgData name="黃任佐" userId="039e64aa-e983-4a5c-85d0-81d76e34d3ed" providerId="ADAL" clId="{F920C7D9-709C-4949-8E0A-E896A7D6DB74}" dt="2022-06-19T14:06:28.557" v="1490" actId="14100"/>
          <ac:graphicFrameMkLst>
            <pc:docMk/>
            <pc:sldMk cId="3134723535" sldId="263"/>
            <ac:graphicFrameMk id="8" creationId="{F2EE4FF1-097B-3A93-688B-495EF9119D9B}"/>
          </ac:graphicFrameMkLst>
        </pc:graphicFrameChg>
      </pc:sldChg>
      <pc:sldChg chg="addSp modSp add mod">
        <pc:chgData name="黃任佐" userId="039e64aa-e983-4a5c-85d0-81d76e34d3ed" providerId="ADAL" clId="{F920C7D9-709C-4949-8E0A-E896A7D6DB74}" dt="2022-06-19T14:11:48.707" v="1666" actId="1076"/>
        <pc:sldMkLst>
          <pc:docMk/>
          <pc:sldMk cId="1544436234" sldId="264"/>
        </pc:sldMkLst>
        <pc:spChg chg="mod">
          <ac:chgData name="黃任佐" userId="039e64aa-e983-4a5c-85d0-81d76e34d3ed" providerId="ADAL" clId="{F920C7D9-709C-4949-8E0A-E896A7D6DB74}" dt="2022-06-19T14:11:37.320" v="1665" actId="13926"/>
          <ac:spMkLst>
            <pc:docMk/>
            <pc:sldMk cId="1544436234" sldId="264"/>
            <ac:spMk id="5" creationId="{B03B9070-B421-85AC-9B94-B56B79E15383}"/>
          </ac:spMkLst>
        </pc:spChg>
        <pc:spChg chg="add mod">
          <ac:chgData name="黃任佐" userId="039e64aa-e983-4a5c-85d0-81d76e34d3ed" providerId="ADAL" clId="{F920C7D9-709C-4949-8E0A-E896A7D6DB74}" dt="2022-06-19T14:11:32.258" v="1664"/>
          <ac:spMkLst>
            <pc:docMk/>
            <pc:sldMk cId="1544436234" sldId="264"/>
            <ac:spMk id="14" creationId="{2D16A581-F873-1D91-D7F4-DC2EB8135C4A}"/>
          </ac:spMkLst>
        </pc:spChg>
        <pc:spChg chg="mod">
          <ac:chgData name="黃任佐" userId="039e64aa-e983-4a5c-85d0-81d76e34d3ed" providerId="ADAL" clId="{F920C7D9-709C-4949-8E0A-E896A7D6DB74}" dt="2022-06-19T14:11:48.707" v="1666" actId="1076"/>
          <ac:spMkLst>
            <pc:docMk/>
            <pc:sldMk cId="1544436234" sldId="264"/>
            <ac:spMk id="16" creationId="{5EFB74C0-F019-3DC4-3903-98968F8FF77A}"/>
          </ac:spMkLst>
        </pc:spChg>
        <pc:spChg chg="add mod">
          <ac:chgData name="黃任佐" userId="039e64aa-e983-4a5c-85d0-81d76e34d3ed" providerId="ADAL" clId="{F920C7D9-709C-4949-8E0A-E896A7D6DB74}" dt="2022-06-19T14:11:32.258" v="1664"/>
          <ac:spMkLst>
            <pc:docMk/>
            <pc:sldMk cId="1544436234" sldId="264"/>
            <ac:spMk id="19" creationId="{97CC00D6-BD6B-04E3-7C41-DA7B6B46400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刀具類型使用量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79-4B05-81F7-A31D36ADB4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79-4B05-81F7-A31D36ADB4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679-4B05-81F7-A31D36ADB4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679-4B05-81F7-A31D36ADB4C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679-4B05-81F7-A31D36ADB4C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679-4B05-81F7-A31D36ADB4C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679-4B05-81F7-A31D36ADB4C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679-4B05-81F7-A31D36ADB4C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679-4B05-81F7-A31D36ADB4C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679-4B05-81F7-A31D36ADB4C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679-4B05-81F7-A31D36ADB4CF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3679-4B05-81F7-A31D36ADB4CF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3679-4B05-81F7-A31D36ADB4CF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3679-4B05-81F7-A31D36ADB4CF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3679-4B05-81F7-A31D36ADB4CF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3679-4B05-81F7-A31D36ADB4CF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3679-4B05-81F7-A31D36ADB4CF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3679-4B05-81F7-A31D36ADB4CF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3679-4B05-81F7-A31D36ADB4CF}"/>
              </c:ext>
            </c:extLst>
          </c:dPt>
          <c:cat>
            <c:strRef>
              <c:f>工作表1!$A$2:$A$20</c:f>
              <c:strCache>
                <c:ptCount val="19"/>
                <c:pt idx="0">
                  <c:v>刀具4</c:v>
                </c:pt>
                <c:pt idx="1">
                  <c:v>刀具4</c:v>
                </c:pt>
                <c:pt idx="2">
                  <c:v>刀具4</c:v>
                </c:pt>
                <c:pt idx="3">
                  <c:v>刀具4</c:v>
                </c:pt>
                <c:pt idx="4">
                  <c:v>刀具4</c:v>
                </c:pt>
                <c:pt idx="5">
                  <c:v>刀具4</c:v>
                </c:pt>
                <c:pt idx="6">
                  <c:v>刀具4</c:v>
                </c:pt>
                <c:pt idx="7">
                  <c:v>刀具4</c:v>
                </c:pt>
                <c:pt idx="8">
                  <c:v>刀具4</c:v>
                </c:pt>
                <c:pt idx="9">
                  <c:v>刀具4</c:v>
                </c:pt>
                <c:pt idx="10">
                  <c:v>刀具4</c:v>
                </c:pt>
                <c:pt idx="11">
                  <c:v>刀具4</c:v>
                </c:pt>
                <c:pt idx="12">
                  <c:v>刀具4</c:v>
                </c:pt>
                <c:pt idx="13">
                  <c:v>刀具4</c:v>
                </c:pt>
                <c:pt idx="14">
                  <c:v>刀具4</c:v>
                </c:pt>
                <c:pt idx="15">
                  <c:v>刀具4</c:v>
                </c:pt>
                <c:pt idx="16">
                  <c:v>刀具4</c:v>
                </c:pt>
                <c:pt idx="17">
                  <c:v>刀具4</c:v>
                </c:pt>
                <c:pt idx="18">
                  <c:v>刀具4</c:v>
                </c:pt>
              </c:strCache>
            </c:strRef>
          </c:cat>
          <c:val>
            <c:numRef>
              <c:f>工作表1!$B$2:$B$20</c:f>
              <c:numCache>
                <c:formatCode>General</c:formatCode>
                <c:ptCount val="19"/>
                <c:pt idx="0">
                  <c:v>6</c:v>
                </c:pt>
                <c:pt idx="1">
                  <c:v>8</c:v>
                </c:pt>
                <c:pt idx="2">
                  <c:v>3</c:v>
                </c:pt>
                <c:pt idx="3">
                  <c:v>6</c:v>
                </c:pt>
                <c:pt idx="4">
                  <c:v>8</c:v>
                </c:pt>
                <c:pt idx="5">
                  <c:v>6</c:v>
                </c:pt>
                <c:pt idx="6">
                  <c:v>54</c:v>
                </c:pt>
                <c:pt idx="7">
                  <c:v>3</c:v>
                </c:pt>
                <c:pt idx="8">
                  <c:v>35</c:v>
                </c:pt>
                <c:pt idx="9">
                  <c:v>7</c:v>
                </c:pt>
                <c:pt idx="10">
                  <c:v>8</c:v>
                </c:pt>
                <c:pt idx="11">
                  <c:v>54</c:v>
                </c:pt>
                <c:pt idx="12">
                  <c:v>21</c:v>
                </c:pt>
                <c:pt idx="13">
                  <c:v>35</c:v>
                </c:pt>
                <c:pt idx="14">
                  <c:v>6</c:v>
                </c:pt>
                <c:pt idx="15">
                  <c:v>7</c:v>
                </c:pt>
                <c:pt idx="16">
                  <c:v>64</c:v>
                </c:pt>
                <c:pt idx="17">
                  <c:v>8</c:v>
                </c:pt>
                <c:pt idx="1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7-4A76-A405-1152D9499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刀具統計表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庫存數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m/d;@</c:formatCode>
                <c:ptCount val="6"/>
                <c:pt idx="0">
                  <c:v>44696</c:v>
                </c:pt>
                <c:pt idx="1">
                  <c:v>44697</c:v>
                </c:pt>
                <c:pt idx="2">
                  <c:v>44698</c:v>
                </c:pt>
                <c:pt idx="3">
                  <c:v>44699</c:v>
                </c:pt>
                <c:pt idx="4">
                  <c:v>44700</c:v>
                </c:pt>
                <c:pt idx="5">
                  <c:v>44701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4.4000000000000004</c:v>
                </c:pt>
                <c:pt idx="5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38-4157-B9B1-C5E641B08C5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空盒數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m/d;@</c:formatCode>
                <c:ptCount val="6"/>
                <c:pt idx="0">
                  <c:v>44696</c:v>
                </c:pt>
                <c:pt idx="1">
                  <c:v>44697</c:v>
                </c:pt>
                <c:pt idx="2">
                  <c:v>44698</c:v>
                </c:pt>
                <c:pt idx="3">
                  <c:v>44699</c:v>
                </c:pt>
                <c:pt idx="4">
                  <c:v>44700</c:v>
                </c:pt>
                <c:pt idx="5">
                  <c:v>44701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2.9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38-4157-B9B1-C5E641B08C5A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使用數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工作表1!$A$2:$A$7</c:f>
              <c:numCache>
                <c:formatCode>m/d;@</c:formatCode>
                <c:ptCount val="6"/>
                <c:pt idx="0">
                  <c:v>44696</c:v>
                </c:pt>
                <c:pt idx="1">
                  <c:v>44697</c:v>
                </c:pt>
                <c:pt idx="2">
                  <c:v>44698</c:v>
                </c:pt>
                <c:pt idx="3">
                  <c:v>44699</c:v>
                </c:pt>
                <c:pt idx="4">
                  <c:v>44700</c:v>
                </c:pt>
                <c:pt idx="5">
                  <c:v>44701</c:v>
                </c:pt>
              </c:numCache>
            </c:numRef>
          </c:cat>
          <c:val>
            <c:numRef>
              <c:f>工作表1!$D$2:$D$7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38-4157-B9B1-C5E641B08C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1208464"/>
        <c:axId val="2021201392"/>
      </c:barChart>
      <c:dateAx>
        <c:axId val="2021208464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2021201392"/>
        <c:crosses val="autoZero"/>
        <c:auto val="1"/>
        <c:lblOffset val="100"/>
        <c:baseTimeUnit val="days"/>
      </c:dateAx>
      <c:valAx>
        <c:axId val="202120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120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0579F-EEE1-E767-5227-B7C99276E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7A9521-53EC-25C2-DDEC-5A14503C3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3E7B81-B53C-6BAD-A94D-751151C0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C689-0C7F-48B2-95B5-C7E78A887DC0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784031-CE21-8564-C588-624A0A8B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F8C676-615C-8437-7D8E-DC4DB69D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C11C-5AEB-4005-954C-AE5508A3F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47AA0-C9F9-7A60-A375-CAEE7CC5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8C460F-FA52-4FC9-8B58-AC1ACB901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B2EEA-260C-8D5F-9D1E-7911EDEF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C689-0C7F-48B2-95B5-C7E78A887DC0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966A6D-C9E9-7571-371B-50242372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10BBE3-A5C8-6215-B63B-AFABB1FA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C11C-5AEB-4005-954C-AE5508A3F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86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B0759B-50A6-0408-429E-53D9AE45B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FDFE1A-D3C6-F267-9877-CD243EA4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679535-2572-1473-0B2E-A9713B22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C689-0C7F-48B2-95B5-C7E78A887DC0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605F51-EB1F-1C95-7625-18AD1288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FA3A5-EB82-03D2-C406-8DFEA900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C11C-5AEB-4005-954C-AE5508A3F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38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BE303-E8DC-F066-5888-07611C44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7E98F0-60E6-DAA7-1804-8DE52B14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F4778E-E1E4-B617-CDC4-FCF4ABD2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C689-0C7F-48B2-95B5-C7E78A887DC0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6B563A-32BC-4C07-599E-DBC13B77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FB5782-D566-6535-1D62-D8B9E81B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C11C-5AEB-4005-954C-AE5508A3F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08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1B7C2-6277-EB48-151E-082AC482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262354-1447-F69E-4B0C-D35C954A7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0DF8D9-6AC7-A801-411C-65837BDC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C689-0C7F-48B2-95B5-C7E78A887DC0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B50D8-1733-5729-8419-0FCBC385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1C9B2C-F7FF-8061-BADD-F740C0D0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C11C-5AEB-4005-954C-AE5508A3F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54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A3A1-A668-6A55-EC42-47F8E1F6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AE70CF-F242-46A8-2C3A-A173966C6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22B5F9-4757-7B7D-70A1-C073660D7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B0D13-A895-812C-7416-6BB31672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C689-0C7F-48B2-95B5-C7E78A887DC0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922259-1679-A1BB-09C6-AC565AA9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3D5949-32F2-A9A4-2F6D-54BB5813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C11C-5AEB-4005-954C-AE5508A3F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90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42C50-31BD-FF87-CCAB-80B919EF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CBDA79-ABE3-0765-25A1-F3F6795A3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1E6135-4DB0-2A1A-0E83-54B35E3E2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C31364-582E-95AA-3F5C-AA9A30D98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4DF4C5-F4CF-E3AA-F69E-AF6D32C39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17005B-2F28-B8DA-E756-5F8DC280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C689-0C7F-48B2-95B5-C7E78A887DC0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90B2849-C838-7DC3-66B2-3218F159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ED35F5-57B4-5EEC-E3DB-1ABA0F20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C11C-5AEB-4005-954C-AE5508A3F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87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79EB8-D468-EDB4-E867-802DFFBF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91F098-7109-8857-AD6A-2F4AF4F6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C689-0C7F-48B2-95B5-C7E78A887DC0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4F8191-01AD-009A-5CBA-F7C3AFD3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B5DEE8-D74F-A8B1-23C6-72C797DE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C11C-5AEB-4005-954C-AE5508A3F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49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3DEB21-246B-FCE7-DF29-42377073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C689-0C7F-48B2-95B5-C7E78A887DC0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8FA4651-CC25-FF6C-3E84-9334737F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E0FE3-B251-11F1-6127-ECB53CC4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C11C-5AEB-4005-954C-AE5508A3F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81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74B55-1B9C-48AB-6DCC-86C4D83C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CAFB9D-92D1-0FA0-027B-1E49D400E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1E7E85-8E2A-16F9-E6DB-2BDECEFC1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0F9917-D8BD-7D23-3B52-B30E7626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C689-0C7F-48B2-95B5-C7E78A887DC0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C9C6AC-BFE2-5934-D47C-D4587441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DBDC31-016B-5BBA-C927-17EBC895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C11C-5AEB-4005-954C-AE5508A3F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57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67B29-BCFC-8C80-06C0-9D5F6D3C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B29892-2D5F-6074-95A1-CD62DA10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45D344-80A4-F40D-04E5-3CEDEBB72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397067-80C2-F587-E823-780F460D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C689-0C7F-48B2-95B5-C7E78A887DC0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48FBD4-04BD-5B8E-7F35-21B786B6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77D3EF-046B-EA1E-642B-508F0976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C11C-5AEB-4005-954C-AE5508A3F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1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0370E3-7CE8-4BAE-F8BA-AD5B5F8B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E4FB99-524B-6BF9-ED13-DAEB37ACF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878421-07CF-B36B-8F2F-45B04E57A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CC689-0C7F-48B2-95B5-C7E78A887DC0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18DE57-8837-FFDE-491F-3A2858FC5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E13E4B-5A86-A13F-F8F3-DCE75433C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1C-5AEB-4005-954C-AE5508A3F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68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FD75D-EB7F-B847-3853-1CDEF61E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基本資料維護說明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A09607-22E4-0A59-4919-48E7C35D5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請參考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UIDemo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應用程式內容，但它介面不好，別看它的介面，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主要是看有哪些功能，重點如下：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主要元素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刀具型式：一種規格有一個編號，這是本系統的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主角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刀盒：每一個刀盒都有獨一無二的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QRCODE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，因為刀具無法被標記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刻字、貼標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，所以裝進盒子，目的是間接管理刀具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刀倉及儲位：刀具存放的地方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實際上是掛上去到展示架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，每一個儲位是獨一無二的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QRCODE(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與刀盒不同編碼規則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操作介面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把刀具裝進盒子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QRCODE)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指定位置並掛在儲位上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QRCODE)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領用及借用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：從儲位上拿下來、把刀具拿出來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QRCODE)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、空盒掛回去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查詢畫面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用刀具型式編號查詢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Qrcode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編碼原則管理，區分為刀盒及儲位兩種類型</a:t>
            </a:r>
          </a:p>
        </p:txBody>
      </p:sp>
    </p:spTree>
    <p:extLst>
      <p:ext uri="{BB962C8B-B14F-4D97-AF65-F5344CB8AC3E}">
        <p14:creationId xmlns:p14="http://schemas.microsoft.com/office/powerpoint/2010/main" val="64491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29AD8-7E0A-7583-74FE-EA845F14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7E7A9C-28E1-6854-D8DB-75D03DB9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有兩份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與客戶討論的資料：專注在需求與現實的資訊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與工程師討論的資料庫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：使用在資訊技術與規格，可以此為資料庫的資料表，建立本系統的資料庫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0F6709E-C935-9C2D-D011-FE5974B828FA}"/>
              </a:ext>
            </a:extLst>
          </p:cNvPr>
          <p:cNvSpPr txBox="1"/>
          <p:nvPr/>
        </p:nvSpPr>
        <p:spPr>
          <a:xfrm>
            <a:off x="5892800" y="4207264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刀盒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E9A796-7AF0-8817-AC43-426C73EC4588}"/>
              </a:ext>
            </a:extLst>
          </p:cNvPr>
          <p:cNvSpPr txBox="1"/>
          <p:nvPr/>
        </p:nvSpPr>
        <p:spPr>
          <a:xfrm>
            <a:off x="9779454" y="4178094"/>
            <a:ext cx="14778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刀具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B7F772-373B-4AC4-3461-C53E5F41D8D9}"/>
              </a:ext>
            </a:extLst>
          </p:cNvPr>
          <p:cNvSpPr txBox="1"/>
          <p:nvPr/>
        </p:nvSpPr>
        <p:spPr>
          <a:xfrm>
            <a:off x="1734628" y="4112306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刀倉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032408-4800-DFFE-6842-26F619249678}"/>
              </a:ext>
            </a:extLst>
          </p:cNvPr>
          <p:cNvSpPr txBox="1"/>
          <p:nvPr/>
        </p:nvSpPr>
        <p:spPr>
          <a:xfrm>
            <a:off x="1249813" y="5396130"/>
            <a:ext cx="64633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儲位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AC17AC-1AF9-EE80-55F1-D6ECC882952A}"/>
              </a:ext>
            </a:extLst>
          </p:cNvPr>
          <p:cNvSpPr txBox="1"/>
          <p:nvPr/>
        </p:nvSpPr>
        <p:spPr>
          <a:xfrm>
            <a:off x="9107752" y="5580796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刀具類別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0AAB34-3FD0-7479-C484-05E9421D9B7A}"/>
              </a:ext>
            </a:extLst>
          </p:cNvPr>
          <p:cNvSpPr txBox="1"/>
          <p:nvPr/>
        </p:nvSpPr>
        <p:spPr>
          <a:xfrm>
            <a:off x="10673213" y="5546744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刀具材質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0E8EB7-64F3-0319-79F3-FE41DBE9818A}"/>
              </a:ext>
            </a:extLst>
          </p:cNvPr>
          <p:cNvSpPr txBox="1"/>
          <p:nvPr/>
        </p:nvSpPr>
        <p:spPr>
          <a:xfrm>
            <a:off x="5030993" y="5546744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刀盒狀態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38B0152-9F9D-D56B-E627-5DD91BAFA48D}"/>
              </a:ext>
            </a:extLst>
          </p:cNvPr>
          <p:cNvSpPr txBox="1"/>
          <p:nvPr/>
        </p:nvSpPr>
        <p:spPr>
          <a:xfrm>
            <a:off x="6648643" y="5580796"/>
            <a:ext cx="1439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刀盒類型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4A4602F-C3A4-70DF-D7E4-CBF64C384EF7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5584991" y="4576596"/>
            <a:ext cx="630975" cy="97014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030750C-2D2D-0ADD-1523-1316BC9135D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215966" y="4576596"/>
            <a:ext cx="1152578" cy="1004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4C4F6BC-0554-BF75-CD9A-569570EB266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9661750" y="4547426"/>
            <a:ext cx="856617" cy="103337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40DE167-0EA8-70FE-9742-0209E58FFF6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10518367" y="4547426"/>
            <a:ext cx="708844" cy="99931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740B105-6DFD-520A-508E-1A6CB3C75E0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572979" y="4481638"/>
            <a:ext cx="484815" cy="91449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E585A62-0B55-2E1C-689F-4E02208E7E21}"/>
              </a:ext>
            </a:extLst>
          </p:cNvPr>
          <p:cNvSpPr txBox="1"/>
          <p:nvPr/>
        </p:nvSpPr>
        <p:spPr>
          <a:xfrm>
            <a:off x="6709131" y="4958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84F3720-A033-FF2A-13AB-DEEA3626AAF9}"/>
              </a:ext>
            </a:extLst>
          </p:cNvPr>
          <p:cNvSpPr txBox="1"/>
          <p:nvPr/>
        </p:nvSpPr>
        <p:spPr>
          <a:xfrm>
            <a:off x="5323893" y="4958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816BC8C-57E3-2B83-A740-D20FEF1BD8D7}"/>
              </a:ext>
            </a:extLst>
          </p:cNvPr>
          <p:cNvSpPr txBox="1"/>
          <p:nvPr/>
        </p:nvSpPr>
        <p:spPr>
          <a:xfrm>
            <a:off x="9474812" y="4958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9469A3-FB11-D6F0-45E3-FB757270283C}"/>
              </a:ext>
            </a:extLst>
          </p:cNvPr>
          <p:cNvSpPr txBox="1"/>
          <p:nvPr/>
        </p:nvSpPr>
        <p:spPr>
          <a:xfrm>
            <a:off x="10711700" y="48794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90AE410-785D-44FA-BE9A-80B7A0A95E56}"/>
              </a:ext>
            </a:extLst>
          </p:cNvPr>
          <p:cNvSpPr txBox="1"/>
          <p:nvPr/>
        </p:nvSpPr>
        <p:spPr>
          <a:xfrm>
            <a:off x="816635" y="4228438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Master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544F98F-BD19-263B-7B53-422EA7584076}"/>
              </a:ext>
            </a:extLst>
          </p:cNvPr>
          <p:cNvSpPr txBox="1"/>
          <p:nvPr/>
        </p:nvSpPr>
        <p:spPr>
          <a:xfrm>
            <a:off x="668405" y="5056159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Detail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EB22028-F3FF-7249-A513-203258F3D496}"/>
              </a:ext>
            </a:extLst>
          </p:cNvPr>
          <p:cNvSpPr txBox="1"/>
          <p:nvPr/>
        </p:nvSpPr>
        <p:spPr>
          <a:xfrm>
            <a:off x="1999907" y="47944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一個刀倉有多個儲位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F15D1C7-CD18-22FE-6B5D-6A17EE3A0B88}"/>
              </a:ext>
            </a:extLst>
          </p:cNvPr>
          <p:cNvSpPr txBox="1"/>
          <p:nvPr/>
        </p:nvSpPr>
        <p:spPr>
          <a:xfrm>
            <a:off x="1402213" y="5548530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儲位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5E9D60C-C30B-ADBD-F711-ABA55A19750C}"/>
              </a:ext>
            </a:extLst>
          </p:cNvPr>
          <p:cNvSpPr txBox="1"/>
          <p:nvPr/>
        </p:nvSpPr>
        <p:spPr>
          <a:xfrm>
            <a:off x="1554613" y="5700930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儲位</a:t>
            </a:r>
          </a:p>
        </p:txBody>
      </p:sp>
    </p:spTree>
    <p:extLst>
      <p:ext uri="{BB962C8B-B14F-4D97-AF65-F5344CB8AC3E}">
        <p14:creationId xmlns:p14="http://schemas.microsoft.com/office/powerpoint/2010/main" val="96117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82FFC-7D8B-5706-421C-F4314753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完成資料庫及</a:t>
            </a:r>
            <a:r>
              <a:rPr lang="en-US" altLang="zh-TW" dirty="0"/>
              <a:t>CRUD</a:t>
            </a:r>
            <a:r>
              <a:rPr lang="zh-TW" altLang="en-US" dirty="0"/>
              <a:t>基本介面</a:t>
            </a:r>
            <a:r>
              <a:rPr lang="en-US" altLang="zh-TW" dirty="0">
                <a:solidFill>
                  <a:srgbClr val="C00000"/>
                </a:solidFill>
              </a:rPr>
              <a:t>(6/23)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AE8CA-C9BE-ACD7-4872-2E0DF55F0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完成開發環境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Application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可以使用網頁框架開發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WebSite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Express 2019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把資料表建立起來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完成最基本的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新增、查詢、修改、刪除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，如下頁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刀倉與儲位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刀盒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刀具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目前就直接登入，先做功能，以後再補權限管理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右上角先不做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651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D231BE-684B-36B8-0EE2-CCDDE140A758}"/>
              </a:ext>
            </a:extLst>
          </p:cNvPr>
          <p:cNvSpPr/>
          <p:nvPr/>
        </p:nvSpPr>
        <p:spPr>
          <a:xfrm>
            <a:off x="670561" y="487679"/>
            <a:ext cx="10762826" cy="7044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3B9070-B421-85AC-9B94-B56B79E15383}"/>
              </a:ext>
            </a:extLst>
          </p:cNvPr>
          <p:cNvSpPr/>
          <p:nvPr/>
        </p:nvSpPr>
        <p:spPr>
          <a:xfrm>
            <a:off x="670561" y="1290319"/>
            <a:ext cx="1293706" cy="5130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highlight>
                  <a:srgbClr val="FFFF00"/>
                </a:highlight>
              </a:rPr>
              <a:t>這是</a:t>
            </a:r>
            <a:r>
              <a:rPr lang="en-US" altLang="zh-TW" dirty="0">
                <a:highlight>
                  <a:srgbClr val="FFFF00"/>
                </a:highlight>
              </a:rPr>
              <a:t>MENU</a:t>
            </a:r>
            <a:r>
              <a:rPr lang="zh-TW" altLang="en-US" dirty="0">
                <a:highlight>
                  <a:srgbClr val="FFFF00"/>
                </a:highlight>
              </a:rPr>
              <a:t>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85F9FC-ED94-AA33-BAB3-B78DE6FF957B}"/>
              </a:ext>
            </a:extLst>
          </p:cNvPr>
          <p:cNvSpPr/>
          <p:nvPr/>
        </p:nvSpPr>
        <p:spPr>
          <a:xfrm>
            <a:off x="2048933" y="1290320"/>
            <a:ext cx="9384453" cy="58589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2EE4FF1-097B-3A93-688B-495EF9119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45934"/>
              </p:ext>
            </p:extLst>
          </p:nvPr>
        </p:nvGraphicFramePr>
        <p:xfrm>
          <a:off x="2048929" y="2591316"/>
          <a:ext cx="9384450" cy="38297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8445">
                  <a:extLst>
                    <a:ext uri="{9D8B030D-6E8A-4147-A177-3AD203B41FA5}">
                      <a16:colId xmlns:a16="http://schemas.microsoft.com/office/drawing/2014/main" val="3897025833"/>
                    </a:ext>
                  </a:extLst>
                </a:gridCol>
                <a:gridCol w="938445">
                  <a:extLst>
                    <a:ext uri="{9D8B030D-6E8A-4147-A177-3AD203B41FA5}">
                      <a16:colId xmlns:a16="http://schemas.microsoft.com/office/drawing/2014/main" val="565625768"/>
                    </a:ext>
                  </a:extLst>
                </a:gridCol>
                <a:gridCol w="938445">
                  <a:extLst>
                    <a:ext uri="{9D8B030D-6E8A-4147-A177-3AD203B41FA5}">
                      <a16:colId xmlns:a16="http://schemas.microsoft.com/office/drawing/2014/main" val="1247928487"/>
                    </a:ext>
                  </a:extLst>
                </a:gridCol>
                <a:gridCol w="938445">
                  <a:extLst>
                    <a:ext uri="{9D8B030D-6E8A-4147-A177-3AD203B41FA5}">
                      <a16:colId xmlns:a16="http://schemas.microsoft.com/office/drawing/2014/main" val="432619623"/>
                    </a:ext>
                  </a:extLst>
                </a:gridCol>
                <a:gridCol w="938445">
                  <a:extLst>
                    <a:ext uri="{9D8B030D-6E8A-4147-A177-3AD203B41FA5}">
                      <a16:colId xmlns:a16="http://schemas.microsoft.com/office/drawing/2014/main" val="1731448443"/>
                    </a:ext>
                  </a:extLst>
                </a:gridCol>
                <a:gridCol w="938445">
                  <a:extLst>
                    <a:ext uri="{9D8B030D-6E8A-4147-A177-3AD203B41FA5}">
                      <a16:colId xmlns:a16="http://schemas.microsoft.com/office/drawing/2014/main" val="1590540672"/>
                    </a:ext>
                  </a:extLst>
                </a:gridCol>
                <a:gridCol w="938445">
                  <a:extLst>
                    <a:ext uri="{9D8B030D-6E8A-4147-A177-3AD203B41FA5}">
                      <a16:colId xmlns:a16="http://schemas.microsoft.com/office/drawing/2014/main" val="1820080432"/>
                    </a:ext>
                  </a:extLst>
                </a:gridCol>
                <a:gridCol w="938445">
                  <a:extLst>
                    <a:ext uri="{9D8B030D-6E8A-4147-A177-3AD203B41FA5}">
                      <a16:colId xmlns:a16="http://schemas.microsoft.com/office/drawing/2014/main" val="961809591"/>
                    </a:ext>
                  </a:extLst>
                </a:gridCol>
                <a:gridCol w="938445">
                  <a:extLst>
                    <a:ext uri="{9D8B030D-6E8A-4147-A177-3AD203B41FA5}">
                      <a16:colId xmlns:a16="http://schemas.microsoft.com/office/drawing/2014/main" val="97817618"/>
                    </a:ext>
                  </a:extLst>
                </a:gridCol>
                <a:gridCol w="938445">
                  <a:extLst>
                    <a:ext uri="{9D8B030D-6E8A-4147-A177-3AD203B41FA5}">
                      <a16:colId xmlns:a16="http://schemas.microsoft.com/office/drawing/2014/main" val="201644935"/>
                    </a:ext>
                  </a:extLst>
                </a:gridCol>
              </a:tblGrid>
              <a:tr h="547114">
                <a:tc>
                  <a:txBody>
                    <a:bodyPr/>
                    <a:lstStyle/>
                    <a:p>
                      <a:r>
                        <a:rPr lang="zh-TW" altLang="en-US" dirty="0"/>
                        <a:t>儲位</a:t>
                      </a:r>
                      <a:r>
                        <a:rPr lang="en-US" altLang="zh-TW" dirty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54557"/>
                  </a:ext>
                </a:extLst>
              </a:tr>
              <a:tr h="54711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068329"/>
                  </a:ext>
                </a:extLst>
              </a:tr>
              <a:tr h="54711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42062"/>
                  </a:ext>
                </a:extLst>
              </a:tr>
              <a:tr h="54711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539462"/>
                  </a:ext>
                </a:extLst>
              </a:tr>
              <a:tr h="54711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76333"/>
                  </a:ext>
                </a:extLst>
              </a:tr>
              <a:tr h="54711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11288"/>
                  </a:ext>
                </a:extLst>
              </a:tr>
              <a:tr h="54711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80805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6210B31A-CCD1-B1E2-0F26-9B077522811C}"/>
              </a:ext>
            </a:extLst>
          </p:cNvPr>
          <p:cNvSpPr txBox="1"/>
          <p:nvPr/>
        </p:nvSpPr>
        <p:spPr>
          <a:xfrm>
            <a:off x="934720" y="638109"/>
            <a:ext cx="264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CNC</a:t>
            </a:r>
            <a:r>
              <a:rPr lang="zh-TW" altLang="en-US" dirty="0"/>
              <a:t>刀具倉儲管理系統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9F5935-B603-8B5B-9BDA-9885B3E86019}"/>
              </a:ext>
            </a:extLst>
          </p:cNvPr>
          <p:cNvSpPr txBox="1"/>
          <p:nvPr/>
        </p:nvSpPr>
        <p:spPr>
          <a:xfrm>
            <a:off x="8774854" y="655226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使用者：王曉明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F382A0A-7087-7E26-22EF-B308D408E99C}"/>
              </a:ext>
            </a:extLst>
          </p:cNvPr>
          <p:cNvSpPr txBox="1"/>
          <p:nvPr/>
        </p:nvSpPr>
        <p:spPr>
          <a:xfrm>
            <a:off x="10527445" y="638109"/>
            <a:ext cx="83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Logout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B4DDF7A-EDD1-D118-E77D-6CFA6F54A33B}"/>
              </a:ext>
            </a:extLst>
          </p:cNvPr>
          <p:cNvSpPr/>
          <p:nvPr/>
        </p:nvSpPr>
        <p:spPr>
          <a:xfrm>
            <a:off x="9377682" y="1429173"/>
            <a:ext cx="948266" cy="2980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494623B-A8E6-EC56-F023-D84E09239055}"/>
              </a:ext>
            </a:extLst>
          </p:cNvPr>
          <p:cNvSpPr/>
          <p:nvPr/>
        </p:nvSpPr>
        <p:spPr>
          <a:xfrm>
            <a:off x="10410614" y="1415627"/>
            <a:ext cx="948266" cy="2980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EFB74C0-F019-3DC4-3903-98968F8FF77A}"/>
              </a:ext>
            </a:extLst>
          </p:cNvPr>
          <p:cNvSpPr/>
          <p:nvPr/>
        </p:nvSpPr>
        <p:spPr>
          <a:xfrm>
            <a:off x="2148840" y="1415625"/>
            <a:ext cx="469397" cy="2980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3F37134-5C1F-2CBB-B3F9-36927DFE90F9}"/>
              </a:ext>
            </a:extLst>
          </p:cNvPr>
          <p:cNvSpPr/>
          <p:nvPr/>
        </p:nvSpPr>
        <p:spPr>
          <a:xfrm>
            <a:off x="2642616" y="1415625"/>
            <a:ext cx="948266" cy="2980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查詢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A5D24D8-C20B-017C-8EF6-EE12640267D8}"/>
              </a:ext>
            </a:extLst>
          </p:cNvPr>
          <p:cNvSpPr txBox="1"/>
          <p:nvPr/>
        </p:nvSpPr>
        <p:spPr>
          <a:xfrm>
            <a:off x="5425440" y="36914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這裡是資料維護區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49EBAC-D4FC-B571-3AC0-1575BE93B987}"/>
              </a:ext>
            </a:extLst>
          </p:cNvPr>
          <p:cNvSpPr/>
          <p:nvPr/>
        </p:nvSpPr>
        <p:spPr>
          <a:xfrm>
            <a:off x="2048929" y="1940818"/>
            <a:ext cx="9384453" cy="5858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D05ECE9-565E-4438-A0E7-77A31B1B3D1A}"/>
              </a:ext>
            </a:extLst>
          </p:cNvPr>
          <p:cNvSpPr txBox="1"/>
          <p:nvPr/>
        </p:nvSpPr>
        <p:spPr>
          <a:xfrm>
            <a:off x="2072974" y="20253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刀倉編號</a:t>
            </a:r>
            <a:endParaRPr lang="en-US" altLang="zh-TW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9A0B763-F5A3-9748-B6C8-18A762D86834}"/>
              </a:ext>
            </a:extLst>
          </p:cNvPr>
          <p:cNvSpPr txBox="1"/>
          <p:nvPr/>
        </p:nvSpPr>
        <p:spPr>
          <a:xfrm>
            <a:off x="3180970" y="2031944"/>
            <a:ext cx="16850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_____________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BFAE459-52F0-F592-71C2-4541E923FEF5}"/>
              </a:ext>
            </a:extLst>
          </p:cNvPr>
          <p:cNvSpPr txBox="1"/>
          <p:nvPr/>
        </p:nvSpPr>
        <p:spPr>
          <a:xfrm>
            <a:off x="5264308" y="20050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名稱</a:t>
            </a:r>
            <a:endParaRPr lang="en-US" altLang="zh-TW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6E88F6C-9AA5-916E-9A2B-CE1431A27F0F}"/>
              </a:ext>
            </a:extLst>
          </p:cNvPr>
          <p:cNvSpPr txBox="1"/>
          <p:nvPr/>
        </p:nvSpPr>
        <p:spPr>
          <a:xfrm>
            <a:off x="5910639" y="2038495"/>
            <a:ext cx="16850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_____________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7833DE1-93BA-EA20-5AF4-7F16A17E8E35}"/>
              </a:ext>
            </a:extLst>
          </p:cNvPr>
          <p:cNvSpPr txBox="1"/>
          <p:nvPr/>
        </p:nvSpPr>
        <p:spPr>
          <a:xfrm>
            <a:off x="690549" y="1415626"/>
            <a:ext cx="13965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刀倉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刀盒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刀具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入庫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領用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系統設定</a:t>
            </a:r>
            <a:endParaRPr lang="en-US" altLang="zh-TW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1E26430-DBD8-71D4-6DB8-16893037B1DB}"/>
              </a:ext>
            </a:extLst>
          </p:cNvPr>
          <p:cNvSpPr txBox="1"/>
          <p:nvPr/>
        </p:nvSpPr>
        <p:spPr>
          <a:xfrm>
            <a:off x="6406560" y="13649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這裡是功能操作區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C31B851F-AE8B-7CC4-0E8C-62556051B358}"/>
              </a:ext>
            </a:extLst>
          </p:cNvPr>
          <p:cNvSpPr/>
          <p:nvPr/>
        </p:nvSpPr>
        <p:spPr>
          <a:xfrm>
            <a:off x="8354910" y="1429172"/>
            <a:ext cx="948266" cy="2980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506A0AAC-04F9-728D-D726-2DA55BF2C51A}"/>
              </a:ext>
            </a:extLst>
          </p:cNvPr>
          <p:cNvSpPr/>
          <p:nvPr/>
        </p:nvSpPr>
        <p:spPr>
          <a:xfrm>
            <a:off x="4463621" y="1429172"/>
            <a:ext cx="469397" cy="2980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472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D231BE-684B-36B8-0EE2-CCDDE140A758}"/>
              </a:ext>
            </a:extLst>
          </p:cNvPr>
          <p:cNvSpPr/>
          <p:nvPr/>
        </p:nvSpPr>
        <p:spPr>
          <a:xfrm>
            <a:off x="670561" y="487679"/>
            <a:ext cx="10762826" cy="7044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3B9070-B421-85AC-9B94-B56B79E15383}"/>
              </a:ext>
            </a:extLst>
          </p:cNvPr>
          <p:cNvSpPr/>
          <p:nvPr/>
        </p:nvSpPr>
        <p:spPr>
          <a:xfrm>
            <a:off x="670561" y="1290319"/>
            <a:ext cx="1293706" cy="5130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highlight>
                  <a:srgbClr val="FFFF00"/>
                </a:highlight>
              </a:rPr>
              <a:t>這是</a:t>
            </a:r>
            <a:r>
              <a:rPr lang="en-US" altLang="zh-TW" dirty="0">
                <a:highlight>
                  <a:srgbClr val="FFFF00"/>
                </a:highlight>
              </a:rPr>
              <a:t>MENU</a:t>
            </a:r>
            <a:r>
              <a:rPr lang="zh-TW" altLang="en-US" dirty="0">
                <a:highlight>
                  <a:srgbClr val="FFFF00"/>
                </a:highlight>
              </a:rPr>
              <a:t>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85F9FC-ED94-AA33-BAB3-B78DE6FF957B}"/>
              </a:ext>
            </a:extLst>
          </p:cNvPr>
          <p:cNvSpPr/>
          <p:nvPr/>
        </p:nvSpPr>
        <p:spPr>
          <a:xfrm>
            <a:off x="2048933" y="1290320"/>
            <a:ext cx="9384453" cy="58589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2EE4FF1-097B-3A93-688B-495EF9119D9B}"/>
              </a:ext>
            </a:extLst>
          </p:cNvPr>
          <p:cNvGraphicFramePr>
            <a:graphicFrameLocks noGrp="1"/>
          </p:cNvGraphicFramePr>
          <p:nvPr/>
        </p:nvGraphicFramePr>
        <p:xfrm>
          <a:off x="2048929" y="1876214"/>
          <a:ext cx="9384450" cy="45449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8445">
                  <a:extLst>
                    <a:ext uri="{9D8B030D-6E8A-4147-A177-3AD203B41FA5}">
                      <a16:colId xmlns:a16="http://schemas.microsoft.com/office/drawing/2014/main" val="3897025833"/>
                    </a:ext>
                  </a:extLst>
                </a:gridCol>
                <a:gridCol w="938445">
                  <a:extLst>
                    <a:ext uri="{9D8B030D-6E8A-4147-A177-3AD203B41FA5}">
                      <a16:colId xmlns:a16="http://schemas.microsoft.com/office/drawing/2014/main" val="565625768"/>
                    </a:ext>
                  </a:extLst>
                </a:gridCol>
                <a:gridCol w="938445">
                  <a:extLst>
                    <a:ext uri="{9D8B030D-6E8A-4147-A177-3AD203B41FA5}">
                      <a16:colId xmlns:a16="http://schemas.microsoft.com/office/drawing/2014/main" val="1247928487"/>
                    </a:ext>
                  </a:extLst>
                </a:gridCol>
                <a:gridCol w="938445">
                  <a:extLst>
                    <a:ext uri="{9D8B030D-6E8A-4147-A177-3AD203B41FA5}">
                      <a16:colId xmlns:a16="http://schemas.microsoft.com/office/drawing/2014/main" val="432619623"/>
                    </a:ext>
                  </a:extLst>
                </a:gridCol>
                <a:gridCol w="938445">
                  <a:extLst>
                    <a:ext uri="{9D8B030D-6E8A-4147-A177-3AD203B41FA5}">
                      <a16:colId xmlns:a16="http://schemas.microsoft.com/office/drawing/2014/main" val="1731448443"/>
                    </a:ext>
                  </a:extLst>
                </a:gridCol>
                <a:gridCol w="938445">
                  <a:extLst>
                    <a:ext uri="{9D8B030D-6E8A-4147-A177-3AD203B41FA5}">
                      <a16:colId xmlns:a16="http://schemas.microsoft.com/office/drawing/2014/main" val="1590540672"/>
                    </a:ext>
                  </a:extLst>
                </a:gridCol>
                <a:gridCol w="938445">
                  <a:extLst>
                    <a:ext uri="{9D8B030D-6E8A-4147-A177-3AD203B41FA5}">
                      <a16:colId xmlns:a16="http://schemas.microsoft.com/office/drawing/2014/main" val="1820080432"/>
                    </a:ext>
                  </a:extLst>
                </a:gridCol>
                <a:gridCol w="938445">
                  <a:extLst>
                    <a:ext uri="{9D8B030D-6E8A-4147-A177-3AD203B41FA5}">
                      <a16:colId xmlns:a16="http://schemas.microsoft.com/office/drawing/2014/main" val="961809591"/>
                    </a:ext>
                  </a:extLst>
                </a:gridCol>
                <a:gridCol w="938445">
                  <a:extLst>
                    <a:ext uri="{9D8B030D-6E8A-4147-A177-3AD203B41FA5}">
                      <a16:colId xmlns:a16="http://schemas.microsoft.com/office/drawing/2014/main" val="97817618"/>
                    </a:ext>
                  </a:extLst>
                </a:gridCol>
                <a:gridCol w="938445">
                  <a:extLst>
                    <a:ext uri="{9D8B030D-6E8A-4147-A177-3AD203B41FA5}">
                      <a16:colId xmlns:a16="http://schemas.microsoft.com/office/drawing/2014/main" val="201644935"/>
                    </a:ext>
                  </a:extLst>
                </a:gridCol>
              </a:tblGrid>
              <a:tr h="649272">
                <a:tc>
                  <a:txBody>
                    <a:bodyPr/>
                    <a:lstStyle/>
                    <a:p>
                      <a:r>
                        <a:rPr lang="zh-TW" altLang="en-US" dirty="0"/>
                        <a:t>刀具</a:t>
                      </a:r>
                      <a:r>
                        <a:rPr lang="en-US" altLang="zh-TW" dirty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54557"/>
                  </a:ext>
                </a:extLst>
              </a:tr>
              <a:tr h="64927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068329"/>
                  </a:ext>
                </a:extLst>
              </a:tr>
              <a:tr h="64927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42062"/>
                  </a:ext>
                </a:extLst>
              </a:tr>
              <a:tr h="64927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539462"/>
                  </a:ext>
                </a:extLst>
              </a:tr>
              <a:tr h="64927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76333"/>
                  </a:ext>
                </a:extLst>
              </a:tr>
              <a:tr h="64927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11288"/>
                  </a:ext>
                </a:extLst>
              </a:tr>
              <a:tr h="64927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80805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6210B31A-CCD1-B1E2-0F26-9B077522811C}"/>
              </a:ext>
            </a:extLst>
          </p:cNvPr>
          <p:cNvSpPr txBox="1"/>
          <p:nvPr/>
        </p:nvSpPr>
        <p:spPr>
          <a:xfrm>
            <a:off x="934720" y="638109"/>
            <a:ext cx="264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CNC</a:t>
            </a:r>
            <a:r>
              <a:rPr lang="zh-TW" altLang="en-US" dirty="0"/>
              <a:t>刀具倉儲管理系統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9F5935-B603-8B5B-9BDA-9885B3E86019}"/>
              </a:ext>
            </a:extLst>
          </p:cNvPr>
          <p:cNvSpPr txBox="1"/>
          <p:nvPr/>
        </p:nvSpPr>
        <p:spPr>
          <a:xfrm>
            <a:off x="8774854" y="655226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使用者：王曉明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F382A0A-7087-7E26-22EF-B308D408E99C}"/>
              </a:ext>
            </a:extLst>
          </p:cNvPr>
          <p:cNvSpPr txBox="1"/>
          <p:nvPr/>
        </p:nvSpPr>
        <p:spPr>
          <a:xfrm>
            <a:off x="10527445" y="638109"/>
            <a:ext cx="83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Logout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B4DDF7A-EDD1-D118-E77D-6CFA6F54A33B}"/>
              </a:ext>
            </a:extLst>
          </p:cNvPr>
          <p:cNvSpPr/>
          <p:nvPr/>
        </p:nvSpPr>
        <p:spPr>
          <a:xfrm>
            <a:off x="9377682" y="1429173"/>
            <a:ext cx="948266" cy="2980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494623B-A8E6-EC56-F023-D84E09239055}"/>
              </a:ext>
            </a:extLst>
          </p:cNvPr>
          <p:cNvSpPr/>
          <p:nvPr/>
        </p:nvSpPr>
        <p:spPr>
          <a:xfrm>
            <a:off x="10410614" y="1415627"/>
            <a:ext cx="948266" cy="2980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EFB74C0-F019-3DC4-3903-98968F8FF77A}"/>
              </a:ext>
            </a:extLst>
          </p:cNvPr>
          <p:cNvSpPr/>
          <p:nvPr/>
        </p:nvSpPr>
        <p:spPr>
          <a:xfrm>
            <a:off x="8344750" y="1436296"/>
            <a:ext cx="948266" cy="2980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3F37134-5C1F-2CBB-B3F9-36927DFE90F9}"/>
              </a:ext>
            </a:extLst>
          </p:cNvPr>
          <p:cNvSpPr/>
          <p:nvPr/>
        </p:nvSpPr>
        <p:spPr>
          <a:xfrm>
            <a:off x="2140371" y="1415626"/>
            <a:ext cx="948266" cy="2980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查詢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A5D24D8-C20B-017C-8EF6-EE12640267D8}"/>
              </a:ext>
            </a:extLst>
          </p:cNvPr>
          <p:cNvSpPr txBox="1"/>
          <p:nvPr/>
        </p:nvSpPr>
        <p:spPr>
          <a:xfrm>
            <a:off x="5425440" y="369146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這裡是資料維護區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16A581-F873-1D91-D7F4-DC2EB8135C4A}"/>
              </a:ext>
            </a:extLst>
          </p:cNvPr>
          <p:cNvSpPr txBox="1"/>
          <p:nvPr/>
        </p:nvSpPr>
        <p:spPr>
          <a:xfrm>
            <a:off x="5425440" y="36914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這裡是資料維護區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7CC00D6-BD6B-04E3-7C41-DA7B6B46400D}"/>
              </a:ext>
            </a:extLst>
          </p:cNvPr>
          <p:cNvSpPr txBox="1"/>
          <p:nvPr/>
        </p:nvSpPr>
        <p:spPr>
          <a:xfrm>
            <a:off x="6406560" y="13649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這裡是功能操作區</a:t>
            </a:r>
            <a:endParaRPr lang="en-US" altLang="zh-TW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443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C393B-E144-5AAE-93D3-6EFF8E38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</a:t>
            </a:r>
            <a:r>
              <a:rPr lang="zh-TW" altLang="en-US" dirty="0"/>
              <a:t> </a:t>
            </a:r>
            <a:r>
              <a:rPr lang="en-US" altLang="zh-TW" dirty="0"/>
              <a:t>WEEK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931B26-E659-173E-8E96-89D9C6132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以下為下週</a:t>
            </a:r>
            <a:r>
              <a:rPr lang="en-US" altLang="zh-TW" dirty="0"/>
              <a:t>(6/26~)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88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52E0EBA-893F-FF8A-A15B-1EF7F12E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11366"/>
              </p:ext>
            </p:extLst>
          </p:nvPr>
        </p:nvGraphicFramePr>
        <p:xfrm>
          <a:off x="3582125" y="4425421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975">
                  <a:extLst>
                    <a:ext uri="{9D8B030D-6E8A-4147-A177-3AD203B41FA5}">
                      <a16:colId xmlns:a16="http://schemas.microsoft.com/office/drawing/2014/main" val="89570643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489329731"/>
                    </a:ext>
                  </a:extLst>
                </a:gridCol>
                <a:gridCol w="674279">
                  <a:extLst>
                    <a:ext uri="{9D8B030D-6E8A-4147-A177-3AD203B41FA5}">
                      <a16:colId xmlns:a16="http://schemas.microsoft.com/office/drawing/2014/main" val="16246167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721300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397842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447290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842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刀具型式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刀盒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領出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借出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領用人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6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2022/05/01PM13:54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xc12zz22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38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5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7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5692"/>
                  </a:ext>
                </a:extLst>
              </a:tr>
            </a:tbl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D1D9F00A-DFC0-F3F2-928C-63FEC839D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149704"/>
              </p:ext>
            </p:extLst>
          </p:nvPr>
        </p:nvGraphicFramePr>
        <p:xfrm>
          <a:off x="8090264" y="1181327"/>
          <a:ext cx="3526971" cy="2502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078BDFF4-FAB2-A944-5D72-256A6C7926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827744"/>
              </p:ext>
            </p:extLst>
          </p:nvPr>
        </p:nvGraphicFramePr>
        <p:xfrm>
          <a:off x="3771813" y="1181326"/>
          <a:ext cx="4791162" cy="291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083DE59D-B6F0-7A9B-E43A-D7CFC466C20C}"/>
              </a:ext>
            </a:extLst>
          </p:cNvPr>
          <p:cNvSpPr txBox="1"/>
          <p:nvPr/>
        </p:nvSpPr>
        <p:spPr>
          <a:xfrm>
            <a:off x="3924300" y="647158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2022/05/01~2022/05/31</a:t>
            </a:r>
            <a:endParaRPr lang="zh-TW" altLang="en-US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8663CB-B21A-5CBC-D03F-5B16D27CF499}"/>
              </a:ext>
            </a:extLst>
          </p:cNvPr>
          <p:cNvSpPr txBox="1"/>
          <p:nvPr/>
        </p:nvSpPr>
        <p:spPr>
          <a:xfrm>
            <a:off x="6819900" y="52872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明細資料</a:t>
            </a: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534D8653-0F4D-1844-2529-BDE29ED43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63827"/>
              </p:ext>
            </p:extLst>
          </p:nvPr>
        </p:nvGraphicFramePr>
        <p:xfrm>
          <a:off x="1093329" y="769408"/>
          <a:ext cx="232614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22">
                  <a:extLst>
                    <a:ext uri="{9D8B030D-6E8A-4147-A177-3AD203B41FA5}">
                      <a16:colId xmlns:a16="http://schemas.microsoft.com/office/drawing/2014/main" val="3868160740"/>
                    </a:ext>
                  </a:extLst>
                </a:gridCol>
                <a:gridCol w="1388023">
                  <a:extLst>
                    <a:ext uri="{9D8B030D-6E8A-4147-A177-3AD203B41FA5}">
                      <a16:colId xmlns:a16="http://schemas.microsoft.com/office/drawing/2014/main" val="2535797632"/>
                    </a:ext>
                  </a:extLst>
                </a:gridCol>
              </a:tblGrid>
              <a:tr h="28209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刀具型式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98452"/>
                  </a:ext>
                </a:extLst>
              </a:tr>
              <a:tr h="28209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銑刀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ML12zz22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44959"/>
                  </a:ext>
                </a:extLst>
              </a:tr>
              <a:tr h="282099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ML12zz23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98799"/>
                  </a:ext>
                </a:extLst>
              </a:tr>
              <a:tr h="282099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12zz24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52231"/>
                  </a:ext>
                </a:extLst>
              </a:tr>
              <a:tr h="282099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12zz25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880495"/>
                  </a:ext>
                </a:extLst>
              </a:tr>
              <a:tr h="282099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12zz26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23736"/>
                  </a:ext>
                </a:extLst>
              </a:tr>
              <a:tr h="282099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12zz27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37841"/>
                  </a:ext>
                </a:extLst>
              </a:tr>
              <a:tr h="282099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12zz28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034790"/>
                  </a:ext>
                </a:extLst>
              </a:tr>
              <a:tr h="28209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AB12zz34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32046"/>
                  </a:ext>
                </a:extLst>
              </a:tr>
              <a:tr h="282099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AB12zz64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569448"/>
                  </a:ext>
                </a:extLst>
              </a:tr>
              <a:tr h="282099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AB12zz77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91833"/>
                  </a:ext>
                </a:extLst>
              </a:tr>
              <a:tr h="282099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AB12zz11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62137"/>
                  </a:ext>
                </a:extLst>
              </a:tr>
              <a:tr h="282099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AB12zz66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98471"/>
                  </a:ext>
                </a:extLst>
              </a:tr>
              <a:tr h="282099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AB12zz00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98861"/>
                  </a:ext>
                </a:extLst>
              </a:tr>
              <a:tr h="28209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331121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0D5F57FA-D058-E9D3-AD97-CB12D946A608}"/>
              </a:ext>
            </a:extLst>
          </p:cNvPr>
          <p:cNvSpPr txBox="1"/>
          <p:nvPr/>
        </p:nvSpPr>
        <p:spPr>
          <a:xfrm>
            <a:off x="1371600" y="2328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列出所有刀具型式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C4DD9E1-FEA0-8A30-8808-8DF76BE05235}"/>
              </a:ext>
            </a:extLst>
          </p:cNvPr>
          <p:cNvSpPr txBox="1"/>
          <p:nvPr/>
        </p:nvSpPr>
        <p:spPr>
          <a:xfrm>
            <a:off x="9315451" y="13255"/>
            <a:ext cx="279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預設範圍為一週</a:t>
            </a:r>
            <a:b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日、月、年的</a:t>
            </a: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雷同</a:t>
            </a: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38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7DDD81D-27F8-5E79-EA69-533322FF8135}"/>
              </a:ext>
            </a:extLst>
          </p:cNvPr>
          <p:cNvSpPr/>
          <p:nvPr/>
        </p:nvSpPr>
        <p:spPr>
          <a:xfrm>
            <a:off x="3470287" y="1213694"/>
            <a:ext cx="8127999" cy="15946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編號、刀盒、數量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22">
            <a:extLst>
              <a:ext uri="{FF2B5EF4-FFF2-40B4-BE49-F238E27FC236}">
                <a16:creationId xmlns:a16="http://schemas.microsoft.com/office/drawing/2014/main" id="{7EE89020-FA37-CDFE-D765-D04D25295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38501"/>
              </p:ext>
            </p:extLst>
          </p:nvPr>
        </p:nvGraphicFramePr>
        <p:xfrm>
          <a:off x="1064754" y="1140248"/>
          <a:ext cx="2326145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22">
                  <a:extLst>
                    <a:ext uri="{9D8B030D-6E8A-4147-A177-3AD203B41FA5}">
                      <a16:colId xmlns:a16="http://schemas.microsoft.com/office/drawing/2014/main" val="3868160740"/>
                    </a:ext>
                  </a:extLst>
                </a:gridCol>
                <a:gridCol w="1388023">
                  <a:extLst>
                    <a:ext uri="{9D8B030D-6E8A-4147-A177-3AD203B41FA5}">
                      <a16:colId xmlns:a16="http://schemas.microsoft.com/office/drawing/2014/main" val="2535797632"/>
                    </a:ext>
                  </a:extLst>
                </a:gridCol>
              </a:tblGrid>
              <a:tr h="339584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刀具型式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98452"/>
                  </a:ext>
                </a:extLst>
              </a:tr>
              <a:tr h="339584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銑刀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ML12zz21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44959"/>
                  </a:ext>
                </a:extLst>
              </a:tr>
              <a:tr h="339584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ML12zz22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98799"/>
                  </a:ext>
                </a:extLst>
              </a:tr>
              <a:tr h="339584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12zz25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52231"/>
                  </a:ext>
                </a:extLst>
              </a:tr>
              <a:tr h="339584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12zz24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880495"/>
                  </a:ext>
                </a:extLst>
              </a:tr>
              <a:tr h="339584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12zz225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23736"/>
                  </a:ext>
                </a:extLst>
              </a:tr>
              <a:tr h="339584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12zz262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37841"/>
                  </a:ext>
                </a:extLst>
              </a:tr>
              <a:tr h="339584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ML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12zz23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034790"/>
                  </a:ext>
                </a:extLst>
              </a:tr>
              <a:tr h="339584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AB12zz243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32046"/>
                  </a:ext>
                </a:extLst>
              </a:tr>
              <a:tr h="339584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656456AA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569448"/>
                  </a:ext>
                </a:extLst>
              </a:tr>
              <a:tr h="339584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AB1225642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91833"/>
                  </a:ext>
                </a:extLst>
              </a:tr>
              <a:tr h="339584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ABz226456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62137"/>
                  </a:ext>
                </a:extLst>
              </a:tr>
              <a:tr h="339584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AB1256zz22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98471"/>
                  </a:ext>
                </a:extLst>
              </a:tr>
              <a:tr h="339584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AB58756822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98861"/>
                  </a:ext>
                </a:extLst>
              </a:tr>
              <a:tr h="339584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331121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A9201B2-80A9-54F4-61D0-9B1DF92E6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56543"/>
              </p:ext>
            </p:extLst>
          </p:nvPr>
        </p:nvGraphicFramePr>
        <p:xfrm>
          <a:off x="3470287" y="2903657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93026384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122758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14175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93838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692416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8119649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620979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7541894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6123827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5914048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84549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39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9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8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9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ML</a:t>
                      </a:r>
                      <a:r>
                        <a:rPr kumimoji="0" lang="en-US" altLang="zh-TW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12zz25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ML</a:t>
                      </a:r>
                      <a:r>
                        <a:rPr kumimoji="0" lang="en-US" altLang="zh-TW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12zz25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1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7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ML12zz22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89739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926FA68-728D-DC62-CBB7-56EC38405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203387"/>
              </p:ext>
            </p:extLst>
          </p:nvPr>
        </p:nvGraphicFramePr>
        <p:xfrm>
          <a:off x="1064754" y="769408"/>
          <a:ext cx="2326144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5021">
                  <a:extLst>
                    <a:ext uri="{9D8B030D-6E8A-4147-A177-3AD203B41FA5}">
                      <a16:colId xmlns:a16="http://schemas.microsoft.com/office/drawing/2014/main" val="1252586058"/>
                    </a:ext>
                  </a:extLst>
                </a:gridCol>
                <a:gridCol w="1381123">
                  <a:extLst>
                    <a:ext uri="{9D8B030D-6E8A-4147-A177-3AD203B41FA5}">
                      <a16:colId xmlns:a16="http://schemas.microsoft.com/office/drawing/2014/main" val="15470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ML12zz25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979278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AEA0830-9AD3-0D5D-1D95-0D18DB7EB527}"/>
              </a:ext>
            </a:extLst>
          </p:cNvPr>
          <p:cNvSpPr txBox="1"/>
          <p:nvPr/>
        </p:nvSpPr>
        <p:spPr>
          <a:xfrm>
            <a:off x="1419225" y="46758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篩選資料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D4CE67-FBD8-70BD-FF04-E4ED0567D7A1}"/>
              </a:ext>
            </a:extLst>
          </p:cNvPr>
          <p:cNvSpPr txBox="1"/>
          <p:nvPr/>
        </p:nvSpPr>
        <p:spPr>
          <a:xfrm>
            <a:off x="5105400" y="144374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刀具資料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BB19C9-B9E7-B6B9-D38E-89CE39F50BF1}"/>
              </a:ext>
            </a:extLst>
          </p:cNvPr>
          <p:cNvSpPr txBox="1"/>
          <p:nvPr/>
        </p:nvSpPr>
        <p:spPr>
          <a:xfrm>
            <a:off x="4044345" y="982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刀具庫存位置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ABCBDF-00A9-B452-D433-72EC485F4417}"/>
              </a:ext>
            </a:extLst>
          </p:cNvPr>
          <p:cNvCxnSpPr>
            <a:cxnSpLocks/>
          </p:cNvCxnSpPr>
          <p:nvPr/>
        </p:nvCxnSpPr>
        <p:spPr>
          <a:xfrm>
            <a:off x="3152775" y="2390775"/>
            <a:ext cx="3352800" cy="2381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91C8A6F-D070-F9A2-FD9D-F12D9323EE75}"/>
              </a:ext>
            </a:extLst>
          </p:cNvPr>
          <p:cNvSpPr txBox="1"/>
          <p:nvPr/>
        </p:nvSpPr>
        <p:spPr>
          <a:xfrm>
            <a:off x="6505575" y="4993766"/>
            <a:ext cx="401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顯示位置</a:t>
            </a: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類似</a:t>
            </a: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Excel)</a:t>
            </a:r>
          </a:p>
          <a:p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現場是一面牆，類似賣手機殼的商店</a:t>
            </a: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165A003-5B65-0AF5-E97B-487AB6097202}"/>
              </a:ext>
            </a:extLst>
          </p:cNvPr>
          <p:cNvCxnSpPr>
            <a:cxnSpLocks/>
          </p:cNvCxnSpPr>
          <p:nvPr/>
        </p:nvCxnSpPr>
        <p:spPr>
          <a:xfrm flipV="1">
            <a:off x="3152775" y="1717948"/>
            <a:ext cx="1952625" cy="5790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810479D-F1A9-B273-6700-AC81A5AF5957}"/>
              </a:ext>
            </a:extLst>
          </p:cNvPr>
          <p:cNvSpPr txBox="1"/>
          <p:nvPr/>
        </p:nvSpPr>
        <p:spPr>
          <a:xfrm>
            <a:off x="9020175" y="652251"/>
            <a:ext cx="97155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借用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6E7F32D-9877-66BA-02F2-9ACC0EF0C205}"/>
              </a:ext>
            </a:extLst>
          </p:cNvPr>
          <p:cNvSpPr txBox="1"/>
          <p:nvPr/>
        </p:nvSpPr>
        <p:spPr>
          <a:xfrm>
            <a:off x="10287000" y="640529"/>
            <a:ext cx="97155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歸還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8534742-178D-12AD-7329-0BDD365136DE}"/>
              </a:ext>
            </a:extLst>
          </p:cNvPr>
          <p:cNvSpPr txBox="1"/>
          <p:nvPr/>
        </p:nvSpPr>
        <p:spPr>
          <a:xfrm>
            <a:off x="5105400" y="6211669"/>
            <a:ext cx="353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一種刀具可能出現在</a:t>
            </a: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個以上儲位</a:t>
            </a:r>
            <a:endParaRPr lang="en-US" altLang="zh-TW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一個儲位不會有兩種刀具</a:t>
            </a:r>
          </a:p>
        </p:txBody>
      </p:sp>
    </p:spTree>
    <p:extLst>
      <p:ext uri="{BB962C8B-B14F-4D97-AF65-F5344CB8AC3E}">
        <p14:creationId xmlns:p14="http://schemas.microsoft.com/office/powerpoint/2010/main" val="291262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8A8489DC0295F469631C3D08D439FD1" ma:contentTypeVersion="2" ma:contentTypeDescription="建立新的文件。" ma:contentTypeScope="" ma:versionID="a777c2f8ef684702d2fd452f0b9d8f5a">
  <xsd:schema xmlns:xsd="http://www.w3.org/2001/XMLSchema" xmlns:xs="http://www.w3.org/2001/XMLSchema" xmlns:p="http://schemas.microsoft.com/office/2006/metadata/properties" xmlns:ns2="ed8de353-e71e-43f4-a4fb-ef652d364c03" targetNamespace="http://schemas.microsoft.com/office/2006/metadata/properties" ma:root="true" ma:fieldsID="7ed9e6abaaa66230a6d6c0a7b62aa091" ns2:_="">
    <xsd:import namespace="ed8de353-e71e-43f4-a4fb-ef652d364c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de353-e71e-43f4-a4fb-ef652d364c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A2F702-7CD3-4548-926D-6CCF520147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8de353-e71e-43f4-a4fb-ef652d364c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552E98-7042-46B1-86F3-90D4BFAE73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5C0448-6639-4DDB-BDD9-FC155D591461}">
  <ds:schemaRefs>
    <ds:schemaRef ds:uri="ed8de353-e71e-43f4-a4fb-ef652d364c03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690</Words>
  <Application>Microsoft Office PowerPoint</Application>
  <PresentationFormat>寬螢幕</PresentationFormat>
  <Paragraphs>230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Wingdings</vt:lpstr>
      <vt:lpstr>Office 佈景主題</vt:lpstr>
      <vt:lpstr>基本資料維護說明</vt:lpstr>
      <vt:lpstr>資料庫</vt:lpstr>
      <vt:lpstr>完成資料庫及CRUD基本介面(6/23)</vt:lpstr>
      <vt:lpstr>PowerPoint 簡報</vt:lpstr>
      <vt:lpstr>PowerPoint 簡報</vt:lpstr>
      <vt:lpstr>NEXT WEEK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黃任佐</dc:creator>
  <cp:lastModifiedBy>JENTSO HUANG</cp:lastModifiedBy>
  <cp:revision>2</cp:revision>
  <dcterms:created xsi:type="dcterms:W3CDTF">2022-06-06T08:50:31Z</dcterms:created>
  <dcterms:modified xsi:type="dcterms:W3CDTF">2022-06-19T14:13:09Z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0x010100F8A8489DC0295F469631C3D08D439FD1</vt:lpwstr>
  </property>
</Properties>
</file>