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eeksforgeeks.org/count-possible-paths-top-left-bottom-right-nxm-matri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dynamic-programming-classics-the-longest-common-subsequ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problemset/tags/d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coin-cha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Programming (DP)</a:t>
            </a:r>
            <a:br>
              <a:rPr lang="en-US" dirty="0" smtClean="0"/>
            </a:br>
            <a:r>
              <a:rPr lang="en-US" dirty="0" smtClean="0"/>
              <a:t>Memorization</a:t>
            </a:r>
            <a:br>
              <a:rPr lang="en-US" dirty="0" smtClean="0"/>
            </a:br>
            <a:r>
              <a:rPr lang="en-US" dirty="0" err="1" smtClean="0"/>
              <a:t>Memoization</a:t>
            </a:r>
            <a:r>
              <a:rPr lang="en-US" dirty="0" smtClean="0"/>
              <a:t> (??)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Related Problems</a:t>
            </a:r>
          </a:p>
          <a:p>
            <a:r>
              <a:rPr lang="en-US" dirty="0" err="1" smtClean="0"/>
              <a:t>uva</a:t>
            </a:r>
            <a:r>
              <a:rPr lang="en-US" dirty="0" smtClean="0"/>
              <a:t> 562, 10130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DP in 2D Grid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http://www.geeksforgeeks.org/count-possible-paths-top-left-bottom-right-nxm-matrix/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743200"/>
            <a:ext cx="4277939" cy="268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Longest Common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https://www.hackerrank.com/challenges/dynamic-programming-classics-the-longest-common-subsequence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dirty="0" smtClean="0"/>
              <a:t>Array, A: 1 2 4 3 1</a:t>
            </a:r>
          </a:p>
          <a:p>
            <a:r>
              <a:rPr lang="en-US" dirty="0" smtClean="0"/>
              <a:t>Array, B: 3 4 1 2 1 3</a:t>
            </a:r>
          </a:p>
          <a:p>
            <a:endParaRPr lang="en-US" dirty="0" smtClean="0"/>
          </a:p>
          <a:p>
            <a:r>
              <a:rPr lang="en-US" dirty="0" smtClean="0"/>
              <a:t>LCS length: 3 (1 2 3)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“Generate all subset” problem?</a:t>
            </a:r>
          </a:p>
          <a:p>
            <a:pPr lvl="1"/>
            <a:r>
              <a:rPr lang="en-US" dirty="0" smtClean="0"/>
              <a:t>Bitmask DP</a:t>
            </a:r>
          </a:p>
          <a:p>
            <a:endParaRPr lang="en-US" dirty="0" smtClean="0"/>
          </a:p>
          <a:p>
            <a:r>
              <a:rPr lang="en-US" dirty="0" smtClean="0"/>
              <a:t>And the subset sum (odd/even) problem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DP </a:t>
            </a:r>
            <a:r>
              <a:rPr lang="en-US" dirty="0" smtClean="0"/>
              <a:t>problems (See all A,B):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codeforces.com/problemset/tags/dp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</a:p>
          <a:p>
            <a:r>
              <a:rPr lang="en-US" dirty="0" err="1" smtClean="0"/>
              <a:t>nCr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Longest Increasing Subsequence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Array: 1, 5, 3, 4, 8, -2, 9, 3</a:t>
            </a:r>
          </a:p>
          <a:p>
            <a:r>
              <a:rPr lang="en-US" dirty="0" smtClean="0"/>
              <a:t>LIS: 1, 3, 4, 8, 9</a:t>
            </a:r>
          </a:p>
          <a:p>
            <a:endParaRPr lang="en-US" dirty="0" smtClean="0"/>
          </a:p>
          <a:p>
            <a:r>
              <a:rPr lang="en-US" dirty="0" err="1" smtClean="0"/>
              <a:t>uva</a:t>
            </a:r>
            <a:r>
              <a:rPr lang="en-US" dirty="0" smtClean="0"/>
              <a:t> 231, 481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For each number</a:t>
            </a:r>
            <a:br>
              <a:rPr lang="en-US" sz="2800" dirty="0" smtClean="0"/>
            </a:br>
            <a:r>
              <a:rPr lang="en-US" sz="2800" dirty="0" smtClean="0"/>
              <a:t>we have two choices: take it or leave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Taka: {1,2,5,10,20}</a:t>
            </a:r>
          </a:p>
          <a:p>
            <a:r>
              <a:rPr lang="en-US" dirty="0" smtClean="0"/>
              <a:t>In how many ways can you make Tk. 25?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u="sng" dirty="0" smtClean="0">
                <a:hlinkClick r:id="rId2"/>
              </a:rPr>
              <a:t>https://www.hackerrank.com/challenges/coin-change</a:t>
            </a:r>
            <a:endParaRPr lang="en-US" sz="1800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Taka: {1,2,5,10,20}</a:t>
            </a:r>
          </a:p>
          <a:p>
            <a:r>
              <a:rPr lang="en-US" dirty="0" smtClean="0"/>
              <a:t>In how many ways can you make Tk. 25?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Idea</a:t>
            </a:r>
          </a:p>
          <a:p>
            <a:r>
              <a:rPr lang="en-US" dirty="0" smtClean="0"/>
              <a:t>Take a One </a:t>
            </a:r>
            <a:r>
              <a:rPr lang="en-US" dirty="0" err="1" smtClean="0"/>
              <a:t>tk</a:t>
            </a:r>
            <a:r>
              <a:rPr lang="en-US" dirty="0" smtClean="0"/>
              <a:t> note. Then make </a:t>
            </a:r>
            <a:r>
              <a:rPr lang="en-US" dirty="0" err="1" smtClean="0"/>
              <a:t>Tk</a:t>
            </a:r>
            <a:r>
              <a:rPr lang="en-US" dirty="0" smtClean="0"/>
              <a:t> 24.</a:t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r>
              <a:rPr lang="en-US" dirty="0" smtClean="0"/>
              <a:t>Don’t take One </a:t>
            </a:r>
            <a:r>
              <a:rPr lang="en-US" dirty="0" err="1" smtClean="0"/>
              <a:t>tk</a:t>
            </a:r>
            <a:r>
              <a:rPr lang="en-US" dirty="0" smtClean="0"/>
              <a:t> notes at all.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Taka: {1,2,5,10,20}</a:t>
            </a:r>
          </a:p>
          <a:p>
            <a:r>
              <a:rPr lang="en-US" dirty="0" smtClean="0"/>
              <a:t>In how many ways can you make Tk. 25?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Ways(note, </a:t>
            </a:r>
            <a:r>
              <a:rPr lang="en-US" dirty="0" err="1" smtClean="0"/>
              <a:t>takaToMake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=  Ways(note, </a:t>
            </a:r>
            <a:r>
              <a:rPr lang="en-US" dirty="0" err="1" smtClean="0"/>
              <a:t>takaToMake</a:t>
            </a:r>
            <a:r>
              <a:rPr lang="en-US" dirty="0" smtClean="0"/>
              <a:t> – </a:t>
            </a:r>
            <a:r>
              <a:rPr lang="en-US" dirty="0" err="1" smtClean="0"/>
              <a:t>amountOf</a:t>
            </a:r>
            <a:r>
              <a:rPr lang="en-US" dirty="0" smtClean="0"/>
              <a:t>[note])</a:t>
            </a:r>
            <a:br>
              <a:rPr lang="en-US" dirty="0" smtClean="0"/>
            </a:br>
            <a:r>
              <a:rPr lang="en-US" dirty="0" smtClean="0"/>
              <a:t>				+</a:t>
            </a:r>
          </a:p>
          <a:p>
            <a:pPr>
              <a:buNone/>
            </a:pPr>
            <a:r>
              <a:rPr lang="en-US" dirty="0" smtClean="0"/>
              <a:t>	Ways(note+1, </a:t>
            </a:r>
            <a:r>
              <a:rPr lang="en-US" dirty="0" err="1" smtClean="0"/>
              <a:t>takaToMake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in a shop. There are many products. The weight and price are written on each products.</a:t>
            </a:r>
          </a:p>
          <a:p>
            <a:r>
              <a:rPr lang="en-US" dirty="0" smtClean="0"/>
              <a:t>Now I want to shoplift (steal :P). I have a knapsack (bag) which can carry weight M at most.</a:t>
            </a:r>
          </a:p>
          <a:p>
            <a:r>
              <a:rPr lang="en-US" dirty="0" smtClean="0"/>
              <a:t>What is the maximum total value (in price) I can get?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0-1 Knapsack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Products (Price, Weight)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r>
                        <a:rPr lang="en-US" sz="2000" baseline="0" dirty="0" smtClean="0"/>
                        <a:t> of Knapsack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</a:t>
                      </a:r>
                      <a:r>
                        <a:rPr lang="en-US" sz="2000" baseline="0" dirty="0" smtClean="0"/>
                        <a:t> total Value</a:t>
                      </a:r>
                      <a:endParaRPr lang="en-US" sz="2000" dirty="0"/>
                    </a:p>
                  </a:txBody>
                  <a:tcPr/>
                </a:tc>
              </a:tr>
              <a:tr h="434340"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10, 5</a:t>
                      </a:r>
                    </a:p>
                    <a:p>
                      <a:r>
                        <a:rPr lang="en-US" sz="2000" dirty="0" smtClean="0"/>
                        <a:t>5, 3</a:t>
                      </a:r>
                    </a:p>
                    <a:p>
                      <a:r>
                        <a:rPr lang="en-US" sz="2000" dirty="0" smtClean="0"/>
                        <a:t>20, 12</a:t>
                      </a:r>
                    </a:p>
                    <a:p>
                      <a:r>
                        <a:rPr lang="en-US" sz="2000" dirty="0" smtClean="0"/>
                        <a:t>8, 6</a:t>
                      </a:r>
                    </a:p>
                    <a:p>
                      <a:r>
                        <a:rPr lang="en-US" sz="2000" dirty="0" smtClean="0"/>
                        <a:t>3, 2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34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34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34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0-1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similar to LIS</a:t>
            </a:r>
          </a:p>
          <a:p>
            <a:endParaRPr lang="en-US" dirty="0" smtClean="0"/>
          </a:p>
          <a:p>
            <a:r>
              <a:rPr lang="en-US" dirty="0" smtClean="0"/>
              <a:t>Generate all possible combination of products such that total weight is less than bag size.</a:t>
            </a:r>
          </a:p>
          <a:p>
            <a:r>
              <a:rPr lang="en-US" dirty="0" smtClean="0"/>
              <a:t>Find the best combination.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Dynamic Programming (DP) Memorization Memoization (??)</vt:lpstr>
      <vt:lpstr>Slide 2</vt:lpstr>
      <vt:lpstr>Longest Increasing Subsequence</vt:lpstr>
      <vt:lpstr>Coin Change</vt:lpstr>
      <vt:lpstr>Coin Change</vt:lpstr>
      <vt:lpstr>Coin Change</vt:lpstr>
      <vt:lpstr>0-1 Knapsack</vt:lpstr>
      <vt:lpstr>0-1 Knapsack</vt:lpstr>
      <vt:lpstr>0-1 Knapsack</vt:lpstr>
      <vt:lpstr>0-1 Knapsack</vt:lpstr>
      <vt:lpstr>DP in 2D Grid</vt:lpstr>
      <vt:lpstr>Longest Common Subsequence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(DP) Memorization Memoization (??)</dc:title>
  <dc:creator/>
  <cp:lastModifiedBy>User</cp:lastModifiedBy>
  <cp:revision>39</cp:revision>
  <dcterms:created xsi:type="dcterms:W3CDTF">2006-08-16T00:00:00Z</dcterms:created>
  <dcterms:modified xsi:type="dcterms:W3CDTF">2016-10-05T19:45:26Z</dcterms:modified>
</cp:coreProperties>
</file>