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6" r:id="rId10"/>
    <p:sldId id="262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Md. </a:t>
            </a:r>
            <a:r>
              <a:rPr lang="en-US" sz="2400" dirty="0" err="1" smtClean="0">
                <a:solidFill>
                  <a:schemeClr val="tx1"/>
                </a:solidFill>
              </a:rPr>
              <a:t>Imran</a:t>
            </a:r>
            <a:r>
              <a:rPr lang="en-US" sz="2400" dirty="0" smtClean="0">
                <a:solidFill>
                  <a:schemeClr val="tx1"/>
                </a:solidFill>
              </a:rPr>
              <a:t> Bin Azad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BSc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Hons</a:t>
            </a:r>
            <a:r>
              <a:rPr lang="en-US" sz="2400" dirty="0" smtClean="0">
                <a:solidFill>
                  <a:schemeClr val="tx1"/>
                </a:solidFill>
              </a:rPr>
              <a:t>, MS (DU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Lecturer, Eastern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: {1, 3, 5, 7, 10}</a:t>
            </a:r>
            <a:endParaRPr lang="en-US" dirty="0" smtClean="0"/>
          </a:p>
          <a:p>
            <a:r>
              <a:rPr lang="en-US" dirty="0" smtClean="0"/>
              <a:t>In how many ways can you pick 2 numbers from this set?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baseline="30000" dirty="0" smtClean="0"/>
              <a:t>5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  <a:p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 = </a:t>
            </a:r>
            <a:r>
              <a:rPr lang="en-US" baseline="30000" dirty="0" smtClean="0"/>
              <a:t>n-1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 + </a:t>
            </a:r>
            <a:r>
              <a:rPr lang="en-US" baseline="30000" dirty="0" smtClean="0"/>
              <a:t>n-1</a:t>
            </a:r>
            <a:r>
              <a:rPr lang="en-US" dirty="0" smtClean="0"/>
              <a:t>C</a:t>
            </a:r>
            <a:r>
              <a:rPr lang="en-US" baseline="-25000" dirty="0" smtClean="0"/>
              <a:t>r-1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r>
              <a:rPr lang="en-US" dirty="0" err="1" smtClean="0"/>
              <a:t>UVa</a:t>
            </a:r>
            <a:r>
              <a:rPr lang="en-US" dirty="0" smtClean="0"/>
              <a:t>: 369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Travelling Salesman Problem</a:t>
            </a:r>
            <a:endParaRPr lang="en-US" dirty="0"/>
          </a:p>
        </p:txBody>
      </p:sp>
      <p:pic>
        <p:nvPicPr>
          <p:cNvPr id="3074" name="Picture 2" descr="https://upload.wikimedia.org/wikipedia/commons/thumb/c/ca/Salesman.PNG/220px-Salesm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4278313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Other topics</a:t>
            </a:r>
          </a:p>
          <a:p>
            <a:endParaRPr lang="en-US" dirty="0" smtClean="0"/>
          </a:p>
          <a:p>
            <a:r>
              <a:rPr lang="en-US" dirty="0" smtClean="0"/>
              <a:t>Tower of Hanoi</a:t>
            </a:r>
          </a:p>
          <a:p>
            <a:r>
              <a:rPr lang="en-US" dirty="0" smtClean="0"/>
              <a:t>Josephus Problem</a:t>
            </a:r>
          </a:p>
          <a:p>
            <a:r>
              <a:rPr lang="en-US" dirty="0" err="1" smtClean="0"/>
              <a:t>UVa</a:t>
            </a:r>
            <a:r>
              <a:rPr lang="en-US" dirty="0" smtClean="0"/>
              <a:t> 628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Print 1 to N</a:t>
            </a:r>
          </a:p>
          <a:p>
            <a:r>
              <a:rPr lang="en-US" dirty="0" smtClean="0"/>
              <a:t>Print N to 1</a:t>
            </a:r>
          </a:p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N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Binary Search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Bigmod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3 integers: A, B, 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Calculate, A</a:t>
            </a:r>
            <a:r>
              <a:rPr lang="en-US" baseline="30000" dirty="0" smtClean="0"/>
              <a:t>B</a:t>
            </a:r>
            <a:r>
              <a:rPr lang="en-US" dirty="0" smtClean="0"/>
              <a:t> % 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Bigmod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3 integers: A, B, 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Calculate, A</a:t>
            </a:r>
            <a:r>
              <a:rPr lang="en-US" baseline="30000" dirty="0" smtClean="0"/>
              <a:t>B</a:t>
            </a:r>
            <a:r>
              <a:rPr lang="en-US" dirty="0" smtClean="0"/>
              <a:t> % 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Hint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8</a:t>
            </a:r>
            <a:r>
              <a:rPr lang="en-US" dirty="0" smtClean="0"/>
              <a:t> = 7</a:t>
            </a:r>
            <a:r>
              <a:rPr lang="en-US" baseline="30000" dirty="0" smtClean="0"/>
              <a:t>4</a:t>
            </a:r>
            <a:r>
              <a:rPr lang="en-US" dirty="0" smtClean="0"/>
              <a:t> x 7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57</a:t>
            </a:r>
            <a:r>
              <a:rPr lang="en-US" dirty="0" smtClean="0"/>
              <a:t> = 5</a:t>
            </a:r>
            <a:r>
              <a:rPr lang="en-US" baseline="30000" dirty="0" smtClean="0"/>
              <a:t>28</a:t>
            </a:r>
            <a:r>
              <a:rPr lang="en-US" dirty="0" smtClean="0"/>
              <a:t> x 5</a:t>
            </a:r>
            <a:r>
              <a:rPr lang="en-US" baseline="30000" dirty="0" smtClean="0"/>
              <a:t>28</a:t>
            </a:r>
            <a:r>
              <a:rPr lang="en-US" dirty="0" smtClean="0"/>
              <a:t> x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Generate all possible subsets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: {1, 3, 5, 7, 10}</a:t>
            </a:r>
          </a:p>
          <a:p>
            <a:endParaRPr lang="en-US" dirty="0" smtClean="0"/>
          </a:p>
          <a:p>
            <a:r>
              <a:rPr lang="en-US" dirty="0" smtClean="0"/>
              <a:t>Subsets: {1}, {3}, {5}, {7}, {10},</a:t>
            </a:r>
            <a:br>
              <a:rPr lang="en-US" dirty="0" smtClean="0"/>
            </a:br>
            <a:r>
              <a:rPr lang="en-US" dirty="0" smtClean="0"/>
              <a:t>		{1,3}, {1,5}, {1,7}, {1,10},</a:t>
            </a:r>
            <a:br>
              <a:rPr lang="en-US" dirty="0" smtClean="0"/>
            </a:br>
            <a:r>
              <a:rPr lang="en-US" dirty="0" smtClean="0"/>
              <a:t>		{1,3,5}, {1,3,7}, ….., {5,7,10}</a:t>
            </a:r>
            <a:br>
              <a:rPr lang="en-US" dirty="0" smtClean="0"/>
            </a:br>
            <a:r>
              <a:rPr lang="en-US" dirty="0" smtClean="0"/>
              <a:t>		………, {1,3,5,7,10}</a:t>
            </a:r>
          </a:p>
          <a:p>
            <a:endParaRPr lang="en-US" dirty="0" smtClean="0"/>
          </a:p>
          <a:p>
            <a:r>
              <a:rPr lang="en-US" dirty="0" err="1" smtClean="0"/>
              <a:t>uva</a:t>
            </a:r>
            <a:r>
              <a:rPr lang="en-US" dirty="0" smtClean="0"/>
              <a:t> </a:t>
            </a:r>
            <a:r>
              <a:rPr lang="en-US" dirty="0" smtClean="0"/>
              <a:t>10776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Generate all possible subsets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Variations:</a:t>
            </a:r>
          </a:p>
          <a:p>
            <a:endParaRPr lang="en-US" dirty="0" smtClean="0"/>
          </a:p>
          <a:p>
            <a:r>
              <a:rPr lang="en-US" dirty="0" smtClean="0"/>
              <a:t>Find all subsets where subset sum = N</a:t>
            </a:r>
            <a:endParaRPr lang="en-US" dirty="0" smtClean="0"/>
          </a:p>
          <a:p>
            <a:r>
              <a:rPr lang="en-US" dirty="0" smtClean="0"/>
              <a:t>Find all subsets where subset sum </a:t>
            </a:r>
            <a:r>
              <a:rPr lang="en-US" dirty="0" smtClean="0"/>
              <a:t>is odd/even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Flood Fill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75" y="1671638"/>
            <a:ext cx="1771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Flood Fill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572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2362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209800"/>
            <a:ext cx="2362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Flood Fill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Other Problems</a:t>
            </a:r>
          </a:p>
          <a:p>
            <a:r>
              <a:rPr lang="en-US" dirty="0" err="1" smtClean="0"/>
              <a:t>UVa</a:t>
            </a:r>
            <a:r>
              <a:rPr lang="en-US" dirty="0" smtClean="0"/>
              <a:t>: </a:t>
            </a:r>
            <a:r>
              <a:rPr lang="fi-FI" dirty="0" smtClean="0"/>
              <a:t>352</a:t>
            </a:r>
            <a:r>
              <a:rPr lang="fi-FI" dirty="0" smtClean="0"/>
              <a:t>, 705, 11101, 11110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Recursion</vt:lpstr>
      <vt:lpstr>Slide 2</vt:lpstr>
      <vt:lpstr>Bigmod</vt:lpstr>
      <vt:lpstr>Bigmod</vt:lpstr>
      <vt:lpstr>Generate all possible subsets</vt:lpstr>
      <vt:lpstr>Generate all possible subsets</vt:lpstr>
      <vt:lpstr>Flood Fill</vt:lpstr>
      <vt:lpstr>Flood Fill</vt:lpstr>
      <vt:lpstr>Flood Fill</vt:lpstr>
      <vt:lpstr>nCr</vt:lpstr>
      <vt:lpstr>Travelling Salesman Problem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/>
  <cp:lastModifiedBy>User</cp:lastModifiedBy>
  <cp:revision>28</cp:revision>
  <dcterms:created xsi:type="dcterms:W3CDTF">2006-08-16T00:00:00Z</dcterms:created>
  <dcterms:modified xsi:type="dcterms:W3CDTF">2016-10-05T17:33:54Z</dcterms:modified>
</cp:coreProperties>
</file>