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8" r:id="rId10"/>
    <p:sldId id="265" r:id="rId11"/>
    <p:sldId id="266" r:id="rId12"/>
    <p:sldId id="267" r:id="rId13"/>
    <p:sldId id="264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99B1D42-F42F-487E-8072-A0A8E33505C8}" type="doc">
      <dgm:prSet loTypeId="urn:microsoft.com/office/officeart/2011/layout/HexagonRadial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B369573-3BC2-41BF-97C8-680425FC61E1}">
      <dgm:prSet phldrT="[Text]"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TOPICS</a:t>
          </a:r>
        </a:p>
      </dgm:t>
    </dgm:pt>
    <dgm:pt modelId="{C4C3F525-3D30-4BA3-88EE-4ADC45AD31E3}" type="parTrans" cxnId="{61BE862D-731A-468A-AFA7-83C736045A90}">
      <dgm:prSet/>
      <dgm:spPr/>
      <dgm:t>
        <a:bodyPr/>
        <a:lstStyle/>
        <a:p>
          <a:endParaRPr lang="en-US"/>
        </a:p>
      </dgm:t>
    </dgm:pt>
    <dgm:pt modelId="{40152F6E-07AE-4FE4-A451-9189A7BEBCE4}" type="sibTrans" cxnId="{61BE862D-731A-468A-AFA7-83C736045A90}">
      <dgm:prSet/>
      <dgm:spPr/>
      <dgm:t>
        <a:bodyPr/>
        <a:lstStyle/>
        <a:p>
          <a:endParaRPr lang="en-US"/>
        </a:p>
      </dgm:t>
    </dgm:pt>
    <dgm:pt modelId="{C016F13D-2A86-452E-8CA2-9E9C286CDF07}">
      <dgm:prSet phldrT="[Text]" custT="1"/>
      <dgm:spPr/>
      <dgm:t>
        <a:bodyPr/>
        <a:lstStyle/>
        <a:p>
          <a:r>
            <a:rPr lang="en-US" sz="1200" dirty="0">
              <a:latin typeface="Berlin Sans FB Demi" panose="020E0802020502020306" pitchFamily="34" charset="0"/>
            </a:rPr>
            <a:t>GEOGRAPHICAL</a:t>
          </a:r>
        </a:p>
      </dgm:t>
    </dgm:pt>
    <dgm:pt modelId="{BFB4EB12-EABB-4E10-BB10-05AB5C3BC8B9}" type="parTrans" cxnId="{4A623006-FF9D-44C8-963E-800A78EC01F8}">
      <dgm:prSet/>
      <dgm:spPr/>
      <dgm:t>
        <a:bodyPr/>
        <a:lstStyle/>
        <a:p>
          <a:endParaRPr lang="en-US"/>
        </a:p>
      </dgm:t>
    </dgm:pt>
    <dgm:pt modelId="{FFADDD1F-90B5-4973-B2E5-D8DEA5EE35B9}" type="sibTrans" cxnId="{4A623006-FF9D-44C8-963E-800A78EC01F8}">
      <dgm:prSet/>
      <dgm:spPr/>
      <dgm:t>
        <a:bodyPr/>
        <a:lstStyle/>
        <a:p>
          <a:endParaRPr lang="en-US"/>
        </a:p>
      </dgm:t>
    </dgm:pt>
    <dgm:pt modelId="{BC02C3DD-4125-4B3B-8FA1-3481AAD5BC9B}">
      <dgm:prSet phldrT="[Text]" custT="1"/>
      <dgm:spPr/>
      <dgm:t>
        <a:bodyPr/>
        <a:lstStyle/>
        <a:p>
          <a:r>
            <a:rPr lang="en-US" sz="1200" dirty="0">
              <a:latin typeface="Berlin Sans FB Demi" panose="020E0802020502020306" pitchFamily="34" charset="0"/>
            </a:rPr>
            <a:t>TEMPORAL</a:t>
          </a:r>
        </a:p>
      </dgm:t>
    </dgm:pt>
    <dgm:pt modelId="{AD9574FD-3507-46B7-B64C-3C9C2E2D0822}" type="parTrans" cxnId="{27801366-4D09-42BC-9B76-78EA7AD04DE6}">
      <dgm:prSet/>
      <dgm:spPr/>
      <dgm:t>
        <a:bodyPr/>
        <a:lstStyle/>
        <a:p>
          <a:endParaRPr lang="en-US"/>
        </a:p>
      </dgm:t>
    </dgm:pt>
    <dgm:pt modelId="{92B09A77-E453-4B72-88C4-4F5DEC80DFA9}" type="sibTrans" cxnId="{27801366-4D09-42BC-9B76-78EA7AD04DE6}">
      <dgm:prSet/>
      <dgm:spPr/>
      <dgm:t>
        <a:bodyPr/>
        <a:lstStyle/>
        <a:p>
          <a:endParaRPr lang="en-US"/>
        </a:p>
      </dgm:t>
    </dgm:pt>
    <dgm:pt modelId="{F20ACD75-C0A2-491C-B979-E27A6E431EF6}">
      <dgm:prSet phldrT="[Text]" custT="1"/>
      <dgm:spPr/>
      <dgm:t>
        <a:bodyPr/>
        <a:lstStyle/>
        <a:p>
          <a:r>
            <a:rPr lang="en-US" sz="1150" dirty="0">
              <a:latin typeface="Berlin Sans FB Demi" panose="020E0802020502020306" pitchFamily="34" charset="0"/>
            </a:rPr>
            <a:t>ENVIRONMENTAL</a:t>
          </a:r>
        </a:p>
      </dgm:t>
    </dgm:pt>
    <dgm:pt modelId="{89632830-8EAE-4347-8CF6-151CFB0364D8}" type="parTrans" cxnId="{4A834D6F-2AE2-439A-B08B-F45C302DE90A}">
      <dgm:prSet/>
      <dgm:spPr/>
      <dgm:t>
        <a:bodyPr/>
        <a:lstStyle/>
        <a:p>
          <a:endParaRPr lang="en-US"/>
        </a:p>
      </dgm:t>
    </dgm:pt>
    <dgm:pt modelId="{43E34498-BEE5-4234-A285-8DF7BCCE6637}" type="sibTrans" cxnId="{4A834D6F-2AE2-439A-B08B-F45C302DE90A}">
      <dgm:prSet/>
      <dgm:spPr/>
      <dgm:t>
        <a:bodyPr/>
        <a:lstStyle/>
        <a:p>
          <a:endParaRPr lang="en-US"/>
        </a:p>
      </dgm:t>
    </dgm:pt>
    <dgm:pt modelId="{4A8F01D5-DA62-4BAB-B2EA-BB9EC39365A8}">
      <dgm:prSet phldrT="[Text]" custT="1"/>
      <dgm:spPr/>
      <dgm:t>
        <a:bodyPr/>
        <a:lstStyle/>
        <a:p>
          <a:r>
            <a:rPr lang="en-US" sz="1070" dirty="0">
              <a:latin typeface="Berlin Sans FB Demi" panose="020E0802020502020306" pitchFamily="34" charset="0"/>
            </a:rPr>
            <a:t>INFRASTRUCTURAL</a:t>
          </a:r>
        </a:p>
      </dgm:t>
    </dgm:pt>
    <dgm:pt modelId="{CE998FAB-CD4C-45FB-A0D4-4EE408430FB0}" type="parTrans" cxnId="{F2DF3444-0DE8-4B34-9FEE-1BCE74521C4C}">
      <dgm:prSet/>
      <dgm:spPr/>
      <dgm:t>
        <a:bodyPr/>
        <a:lstStyle/>
        <a:p>
          <a:endParaRPr lang="en-US"/>
        </a:p>
      </dgm:t>
    </dgm:pt>
    <dgm:pt modelId="{31ED5810-04AF-476C-AE35-5BE38E72C068}" type="sibTrans" cxnId="{F2DF3444-0DE8-4B34-9FEE-1BCE74521C4C}">
      <dgm:prSet/>
      <dgm:spPr/>
      <dgm:t>
        <a:bodyPr/>
        <a:lstStyle/>
        <a:p>
          <a:endParaRPr lang="en-US"/>
        </a:p>
      </dgm:t>
    </dgm:pt>
    <dgm:pt modelId="{07CCC540-1BA1-4804-B47E-534BED5266AB}">
      <dgm:prSet phldrT="[Text]" custT="1"/>
      <dgm:spPr/>
      <dgm:t>
        <a:bodyPr/>
        <a:lstStyle/>
        <a:p>
          <a:r>
            <a:rPr lang="en-US" sz="1200" dirty="0">
              <a:latin typeface="Berlin Sans FB Demi" panose="020E0802020502020306" pitchFamily="34" charset="0"/>
            </a:rPr>
            <a:t>URBAN</a:t>
          </a:r>
        </a:p>
      </dgm:t>
    </dgm:pt>
    <dgm:pt modelId="{D3CD2EA5-5C5B-4C58-99C1-04FF6EE696A7}" type="parTrans" cxnId="{3123FCC4-6B46-42AF-8358-1276E1D46B64}">
      <dgm:prSet/>
      <dgm:spPr/>
      <dgm:t>
        <a:bodyPr/>
        <a:lstStyle/>
        <a:p>
          <a:endParaRPr lang="en-US"/>
        </a:p>
      </dgm:t>
    </dgm:pt>
    <dgm:pt modelId="{7868A881-7E51-4BBA-8553-6066DD4E3342}" type="sibTrans" cxnId="{3123FCC4-6B46-42AF-8358-1276E1D46B64}">
      <dgm:prSet/>
      <dgm:spPr/>
      <dgm:t>
        <a:bodyPr/>
        <a:lstStyle/>
        <a:p>
          <a:endParaRPr lang="en-US"/>
        </a:p>
      </dgm:t>
    </dgm:pt>
    <dgm:pt modelId="{CAD12923-CD5B-4262-A7A0-C479785E883D}">
      <dgm:prSet phldrT="[Text]" custT="1"/>
      <dgm:spPr/>
      <dgm:t>
        <a:bodyPr/>
        <a:lstStyle/>
        <a:p>
          <a:r>
            <a:rPr lang="en-US" sz="1200" dirty="0">
              <a:latin typeface="Berlin Sans FB Demi" panose="020E0802020502020306" pitchFamily="34" charset="0"/>
            </a:rPr>
            <a:t>RURAL</a:t>
          </a:r>
        </a:p>
      </dgm:t>
    </dgm:pt>
    <dgm:pt modelId="{D8C48579-A8C6-428B-98F6-9FC904E1A117}" type="parTrans" cxnId="{BC8E836E-4500-49A2-9037-73874EF9023C}">
      <dgm:prSet/>
      <dgm:spPr/>
      <dgm:t>
        <a:bodyPr/>
        <a:lstStyle/>
        <a:p>
          <a:endParaRPr lang="en-US"/>
        </a:p>
      </dgm:t>
    </dgm:pt>
    <dgm:pt modelId="{EC4CA543-3360-4649-9D0D-3E412F98D064}" type="sibTrans" cxnId="{BC8E836E-4500-49A2-9037-73874EF9023C}">
      <dgm:prSet/>
      <dgm:spPr/>
      <dgm:t>
        <a:bodyPr/>
        <a:lstStyle/>
        <a:p>
          <a:endParaRPr lang="en-US"/>
        </a:p>
      </dgm:t>
    </dgm:pt>
    <dgm:pt modelId="{88990F4B-0935-4039-BB39-EB9E6C84C344}" type="pres">
      <dgm:prSet presAssocID="{399B1D42-F42F-487E-8072-A0A8E33505C8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65BD98EA-61D7-491C-8F33-E9FB36867FE8}" type="pres">
      <dgm:prSet presAssocID="{7B369573-3BC2-41BF-97C8-680425FC61E1}" presName="Parent" presStyleLbl="node0" presStyleIdx="0" presStyleCnt="1">
        <dgm:presLayoutVars>
          <dgm:chMax val="6"/>
          <dgm:chPref val="6"/>
        </dgm:presLayoutVars>
      </dgm:prSet>
      <dgm:spPr/>
    </dgm:pt>
    <dgm:pt modelId="{A73F1EC1-1F8B-4AD3-9B3C-F8890F564FF2}" type="pres">
      <dgm:prSet presAssocID="{C016F13D-2A86-452E-8CA2-9E9C286CDF07}" presName="Accent1" presStyleCnt="0"/>
      <dgm:spPr/>
    </dgm:pt>
    <dgm:pt modelId="{172133A8-3842-4229-9450-759AE811FA56}" type="pres">
      <dgm:prSet presAssocID="{C016F13D-2A86-452E-8CA2-9E9C286CDF07}" presName="Accent" presStyleLbl="bgShp" presStyleIdx="0" presStyleCnt="6"/>
      <dgm:spPr/>
    </dgm:pt>
    <dgm:pt modelId="{8E5FB56F-54B4-4312-B98B-ECFE8A4B265A}" type="pres">
      <dgm:prSet presAssocID="{C016F13D-2A86-452E-8CA2-9E9C286CDF07}" presName="Child1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738F24F6-621A-4AE3-90CE-6790DB745451}" type="pres">
      <dgm:prSet presAssocID="{BC02C3DD-4125-4B3B-8FA1-3481AAD5BC9B}" presName="Accent2" presStyleCnt="0"/>
      <dgm:spPr/>
    </dgm:pt>
    <dgm:pt modelId="{2DA259F3-9B31-4201-A30B-BFF1015C332A}" type="pres">
      <dgm:prSet presAssocID="{BC02C3DD-4125-4B3B-8FA1-3481AAD5BC9B}" presName="Accent" presStyleLbl="bgShp" presStyleIdx="1" presStyleCnt="6"/>
      <dgm:spPr/>
    </dgm:pt>
    <dgm:pt modelId="{1C2FD18E-7DEA-4BAE-A85E-E4A3398A908C}" type="pres">
      <dgm:prSet presAssocID="{BC02C3DD-4125-4B3B-8FA1-3481AAD5BC9B}" presName="Child2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F33F3B07-2B62-40CE-9658-14E81522AB3E}" type="pres">
      <dgm:prSet presAssocID="{F20ACD75-C0A2-491C-B979-E27A6E431EF6}" presName="Accent3" presStyleCnt="0"/>
      <dgm:spPr/>
    </dgm:pt>
    <dgm:pt modelId="{7BC2DA6E-A8AA-4A07-BC56-AC8BA2E19A22}" type="pres">
      <dgm:prSet presAssocID="{F20ACD75-C0A2-491C-B979-E27A6E431EF6}" presName="Accent" presStyleLbl="bgShp" presStyleIdx="2" presStyleCnt="6"/>
      <dgm:spPr/>
    </dgm:pt>
    <dgm:pt modelId="{FB6A9F8C-1AFA-42A9-80B1-B5FE6EFC4B51}" type="pres">
      <dgm:prSet presAssocID="{F20ACD75-C0A2-491C-B979-E27A6E431EF6}" presName="Child3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8377652-8F12-48D1-A2CF-694F0183592C}" type="pres">
      <dgm:prSet presAssocID="{4A8F01D5-DA62-4BAB-B2EA-BB9EC39365A8}" presName="Accent4" presStyleCnt="0"/>
      <dgm:spPr/>
    </dgm:pt>
    <dgm:pt modelId="{252ED348-9840-4C6E-BFA6-B7AEAF106EFD}" type="pres">
      <dgm:prSet presAssocID="{4A8F01D5-DA62-4BAB-B2EA-BB9EC39365A8}" presName="Accent" presStyleLbl="bgShp" presStyleIdx="3" presStyleCnt="6"/>
      <dgm:spPr/>
    </dgm:pt>
    <dgm:pt modelId="{6EA20AB7-111A-4DB5-8FB6-9FF71D45B632}" type="pres">
      <dgm:prSet presAssocID="{4A8F01D5-DA62-4BAB-B2EA-BB9EC39365A8}" presName="Child4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685618C2-36AC-454F-87D9-2F47C133D560}" type="pres">
      <dgm:prSet presAssocID="{07CCC540-1BA1-4804-B47E-534BED5266AB}" presName="Accent5" presStyleCnt="0"/>
      <dgm:spPr/>
    </dgm:pt>
    <dgm:pt modelId="{93F4047B-5FC7-4C80-9E63-6DF66EDA78A4}" type="pres">
      <dgm:prSet presAssocID="{07CCC540-1BA1-4804-B47E-534BED5266AB}" presName="Accent" presStyleLbl="bgShp" presStyleIdx="4" presStyleCnt="6"/>
      <dgm:spPr/>
    </dgm:pt>
    <dgm:pt modelId="{448EC181-7241-4826-A072-4FC9ECD7BEFB}" type="pres">
      <dgm:prSet presAssocID="{07CCC540-1BA1-4804-B47E-534BED5266AB}" presName="Child5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50B6EF9A-1BF2-4E81-8C99-83C0644DEC83}" type="pres">
      <dgm:prSet presAssocID="{CAD12923-CD5B-4262-A7A0-C479785E883D}" presName="Accent6" presStyleCnt="0"/>
      <dgm:spPr/>
    </dgm:pt>
    <dgm:pt modelId="{D62F77BC-B983-413D-88F1-04F68FBF4947}" type="pres">
      <dgm:prSet presAssocID="{CAD12923-CD5B-4262-A7A0-C479785E883D}" presName="Accent" presStyleLbl="bgShp" presStyleIdx="5" presStyleCnt="6"/>
      <dgm:spPr/>
    </dgm:pt>
    <dgm:pt modelId="{1962142F-5416-4DE3-811C-3B29AD088F67}" type="pres">
      <dgm:prSet presAssocID="{CAD12923-CD5B-4262-A7A0-C479785E883D}" presName="Child6" presStyleLbl="node1" presStyleIdx="5" presStyleCnt="6" custLinFactNeighborX="1049" custLinFactNeighborY="-2480">
        <dgm:presLayoutVars>
          <dgm:chMax val="0"/>
          <dgm:chPref val="0"/>
          <dgm:bulletEnabled val="1"/>
        </dgm:presLayoutVars>
      </dgm:prSet>
      <dgm:spPr/>
    </dgm:pt>
  </dgm:ptLst>
  <dgm:cxnLst>
    <dgm:cxn modelId="{4A623006-FF9D-44C8-963E-800A78EC01F8}" srcId="{7B369573-3BC2-41BF-97C8-680425FC61E1}" destId="{C016F13D-2A86-452E-8CA2-9E9C286CDF07}" srcOrd="0" destOrd="0" parTransId="{BFB4EB12-EABB-4E10-BB10-05AB5C3BC8B9}" sibTransId="{FFADDD1F-90B5-4973-B2E5-D8DEA5EE35B9}"/>
    <dgm:cxn modelId="{8B977E2C-ACF0-4FFB-B656-F66473142840}" type="presOf" srcId="{07CCC540-1BA1-4804-B47E-534BED5266AB}" destId="{448EC181-7241-4826-A072-4FC9ECD7BEFB}" srcOrd="0" destOrd="0" presId="urn:microsoft.com/office/officeart/2011/layout/HexagonRadial"/>
    <dgm:cxn modelId="{61BE862D-731A-468A-AFA7-83C736045A90}" srcId="{399B1D42-F42F-487E-8072-A0A8E33505C8}" destId="{7B369573-3BC2-41BF-97C8-680425FC61E1}" srcOrd="0" destOrd="0" parTransId="{C4C3F525-3D30-4BA3-88EE-4ADC45AD31E3}" sibTransId="{40152F6E-07AE-4FE4-A451-9189A7BEBCE4}"/>
    <dgm:cxn modelId="{788ECE61-1A2D-430B-99B4-D43E48161C03}" type="presOf" srcId="{F20ACD75-C0A2-491C-B979-E27A6E431EF6}" destId="{FB6A9F8C-1AFA-42A9-80B1-B5FE6EFC4B51}" srcOrd="0" destOrd="0" presId="urn:microsoft.com/office/officeart/2011/layout/HexagonRadial"/>
    <dgm:cxn modelId="{F2DF3444-0DE8-4B34-9FEE-1BCE74521C4C}" srcId="{7B369573-3BC2-41BF-97C8-680425FC61E1}" destId="{4A8F01D5-DA62-4BAB-B2EA-BB9EC39365A8}" srcOrd="3" destOrd="0" parTransId="{CE998FAB-CD4C-45FB-A0D4-4EE408430FB0}" sibTransId="{31ED5810-04AF-476C-AE35-5BE38E72C068}"/>
    <dgm:cxn modelId="{27801366-4D09-42BC-9B76-78EA7AD04DE6}" srcId="{7B369573-3BC2-41BF-97C8-680425FC61E1}" destId="{BC02C3DD-4125-4B3B-8FA1-3481AAD5BC9B}" srcOrd="1" destOrd="0" parTransId="{AD9574FD-3507-46B7-B64C-3C9C2E2D0822}" sibTransId="{92B09A77-E453-4B72-88C4-4F5DEC80DFA9}"/>
    <dgm:cxn modelId="{BC8E836E-4500-49A2-9037-73874EF9023C}" srcId="{7B369573-3BC2-41BF-97C8-680425FC61E1}" destId="{CAD12923-CD5B-4262-A7A0-C479785E883D}" srcOrd="5" destOrd="0" parTransId="{D8C48579-A8C6-428B-98F6-9FC904E1A117}" sibTransId="{EC4CA543-3360-4649-9D0D-3E412F98D064}"/>
    <dgm:cxn modelId="{4A834D6F-2AE2-439A-B08B-F45C302DE90A}" srcId="{7B369573-3BC2-41BF-97C8-680425FC61E1}" destId="{F20ACD75-C0A2-491C-B979-E27A6E431EF6}" srcOrd="2" destOrd="0" parTransId="{89632830-8EAE-4347-8CF6-151CFB0364D8}" sibTransId="{43E34498-BEE5-4234-A285-8DF7BCCE6637}"/>
    <dgm:cxn modelId="{73E57B70-F906-45EA-B9C7-31537735DE9B}" type="presOf" srcId="{CAD12923-CD5B-4262-A7A0-C479785E883D}" destId="{1962142F-5416-4DE3-811C-3B29AD088F67}" srcOrd="0" destOrd="0" presId="urn:microsoft.com/office/officeart/2011/layout/HexagonRadial"/>
    <dgm:cxn modelId="{F9A6AA70-AE8E-4AF5-98D7-433CCB88194E}" type="presOf" srcId="{BC02C3DD-4125-4B3B-8FA1-3481AAD5BC9B}" destId="{1C2FD18E-7DEA-4BAE-A85E-E4A3398A908C}" srcOrd="0" destOrd="0" presId="urn:microsoft.com/office/officeart/2011/layout/HexagonRadial"/>
    <dgm:cxn modelId="{41C9498B-1C0B-42AB-970A-E6428137C4FF}" type="presOf" srcId="{7B369573-3BC2-41BF-97C8-680425FC61E1}" destId="{65BD98EA-61D7-491C-8F33-E9FB36867FE8}" srcOrd="0" destOrd="0" presId="urn:microsoft.com/office/officeart/2011/layout/HexagonRadial"/>
    <dgm:cxn modelId="{CD30F18B-172A-4931-AA0D-BCC0B6874DF7}" type="presOf" srcId="{C016F13D-2A86-452E-8CA2-9E9C286CDF07}" destId="{8E5FB56F-54B4-4312-B98B-ECFE8A4B265A}" srcOrd="0" destOrd="0" presId="urn:microsoft.com/office/officeart/2011/layout/HexagonRadial"/>
    <dgm:cxn modelId="{3123FCC4-6B46-42AF-8358-1276E1D46B64}" srcId="{7B369573-3BC2-41BF-97C8-680425FC61E1}" destId="{07CCC540-1BA1-4804-B47E-534BED5266AB}" srcOrd="4" destOrd="0" parTransId="{D3CD2EA5-5C5B-4C58-99C1-04FF6EE696A7}" sibTransId="{7868A881-7E51-4BBA-8553-6066DD4E3342}"/>
    <dgm:cxn modelId="{1CC9A8C9-E0EE-4BD7-857F-C7554E9FB734}" type="presOf" srcId="{399B1D42-F42F-487E-8072-A0A8E33505C8}" destId="{88990F4B-0935-4039-BB39-EB9E6C84C344}" srcOrd="0" destOrd="0" presId="urn:microsoft.com/office/officeart/2011/layout/HexagonRadial"/>
    <dgm:cxn modelId="{A1848EDE-595B-485D-9FC8-8AF589898D6F}" type="presOf" srcId="{4A8F01D5-DA62-4BAB-B2EA-BB9EC39365A8}" destId="{6EA20AB7-111A-4DB5-8FB6-9FF71D45B632}" srcOrd="0" destOrd="0" presId="urn:microsoft.com/office/officeart/2011/layout/HexagonRadial"/>
    <dgm:cxn modelId="{3765DA7F-1313-469A-8808-00AFE4780DB0}" type="presParOf" srcId="{88990F4B-0935-4039-BB39-EB9E6C84C344}" destId="{65BD98EA-61D7-491C-8F33-E9FB36867FE8}" srcOrd="0" destOrd="0" presId="urn:microsoft.com/office/officeart/2011/layout/HexagonRadial"/>
    <dgm:cxn modelId="{D5CB2E5F-40CE-45B8-8DCE-B2CA79CA893D}" type="presParOf" srcId="{88990F4B-0935-4039-BB39-EB9E6C84C344}" destId="{A73F1EC1-1F8B-4AD3-9B3C-F8890F564FF2}" srcOrd="1" destOrd="0" presId="urn:microsoft.com/office/officeart/2011/layout/HexagonRadial"/>
    <dgm:cxn modelId="{A9F754EF-0692-4578-A77F-48054C7B9B25}" type="presParOf" srcId="{A73F1EC1-1F8B-4AD3-9B3C-F8890F564FF2}" destId="{172133A8-3842-4229-9450-759AE811FA56}" srcOrd="0" destOrd="0" presId="urn:microsoft.com/office/officeart/2011/layout/HexagonRadial"/>
    <dgm:cxn modelId="{BAB24078-BE4B-4BE4-A7F4-F342DFE7102F}" type="presParOf" srcId="{88990F4B-0935-4039-BB39-EB9E6C84C344}" destId="{8E5FB56F-54B4-4312-B98B-ECFE8A4B265A}" srcOrd="2" destOrd="0" presId="urn:microsoft.com/office/officeart/2011/layout/HexagonRadial"/>
    <dgm:cxn modelId="{FE52FBA6-E1B9-46AE-91F4-31A8409A5FC2}" type="presParOf" srcId="{88990F4B-0935-4039-BB39-EB9E6C84C344}" destId="{738F24F6-621A-4AE3-90CE-6790DB745451}" srcOrd="3" destOrd="0" presId="urn:microsoft.com/office/officeart/2011/layout/HexagonRadial"/>
    <dgm:cxn modelId="{87C8207A-BE66-475C-ABB8-52FE4EBF1544}" type="presParOf" srcId="{738F24F6-621A-4AE3-90CE-6790DB745451}" destId="{2DA259F3-9B31-4201-A30B-BFF1015C332A}" srcOrd="0" destOrd="0" presId="urn:microsoft.com/office/officeart/2011/layout/HexagonRadial"/>
    <dgm:cxn modelId="{BE031597-C5D3-431D-BFC3-E2A15B4214DD}" type="presParOf" srcId="{88990F4B-0935-4039-BB39-EB9E6C84C344}" destId="{1C2FD18E-7DEA-4BAE-A85E-E4A3398A908C}" srcOrd="4" destOrd="0" presId="urn:microsoft.com/office/officeart/2011/layout/HexagonRadial"/>
    <dgm:cxn modelId="{B914CDF1-9407-4187-99C1-B4BD74823CB6}" type="presParOf" srcId="{88990F4B-0935-4039-BB39-EB9E6C84C344}" destId="{F33F3B07-2B62-40CE-9658-14E81522AB3E}" srcOrd="5" destOrd="0" presId="urn:microsoft.com/office/officeart/2011/layout/HexagonRadial"/>
    <dgm:cxn modelId="{209FC45E-9A46-41B1-A1E1-B3BA8E61C5F1}" type="presParOf" srcId="{F33F3B07-2B62-40CE-9658-14E81522AB3E}" destId="{7BC2DA6E-A8AA-4A07-BC56-AC8BA2E19A22}" srcOrd="0" destOrd="0" presId="urn:microsoft.com/office/officeart/2011/layout/HexagonRadial"/>
    <dgm:cxn modelId="{6ADDA36C-08F6-4075-973A-3997002EE621}" type="presParOf" srcId="{88990F4B-0935-4039-BB39-EB9E6C84C344}" destId="{FB6A9F8C-1AFA-42A9-80B1-B5FE6EFC4B51}" srcOrd="6" destOrd="0" presId="urn:microsoft.com/office/officeart/2011/layout/HexagonRadial"/>
    <dgm:cxn modelId="{7DF3B3D0-6CC9-4F1F-A340-4F9F6C8324CB}" type="presParOf" srcId="{88990F4B-0935-4039-BB39-EB9E6C84C344}" destId="{98377652-8F12-48D1-A2CF-694F0183592C}" srcOrd="7" destOrd="0" presId="urn:microsoft.com/office/officeart/2011/layout/HexagonRadial"/>
    <dgm:cxn modelId="{AA173824-F8DB-4C1E-8B80-FE8D4A8E5524}" type="presParOf" srcId="{98377652-8F12-48D1-A2CF-694F0183592C}" destId="{252ED348-9840-4C6E-BFA6-B7AEAF106EFD}" srcOrd="0" destOrd="0" presId="urn:microsoft.com/office/officeart/2011/layout/HexagonRadial"/>
    <dgm:cxn modelId="{45A0BC48-08D6-400B-8B6B-38680D0E0019}" type="presParOf" srcId="{88990F4B-0935-4039-BB39-EB9E6C84C344}" destId="{6EA20AB7-111A-4DB5-8FB6-9FF71D45B632}" srcOrd="8" destOrd="0" presId="urn:microsoft.com/office/officeart/2011/layout/HexagonRadial"/>
    <dgm:cxn modelId="{83690A1C-5962-439D-93A2-6420BB53A7A8}" type="presParOf" srcId="{88990F4B-0935-4039-BB39-EB9E6C84C344}" destId="{685618C2-36AC-454F-87D9-2F47C133D560}" srcOrd="9" destOrd="0" presId="urn:microsoft.com/office/officeart/2011/layout/HexagonRadial"/>
    <dgm:cxn modelId="{4E1B6BA5-433F-4EDD-8854-7A3B96AAE52C}" type="presParOf" srcId="{685618C2-36AC-454F-87D9-2F47C133D560}" destId="{93F4047B-5FC7-4C80-9E63-6DF66EDA78A4}" srcOrd="0" destOrd="0" presId="urn:microsoft.com/office/officeart/2011/layout/HexagonRadial"/>
    <dgm:cxn modelId="{7DDD2774-AC83-4FE0-99FC-82E0CC0DF5CC}" type="presParOf" srcId="{88990F4B-0935-4039-BB39-EB9E6C84C344}" destId="{448EC181-7241-4826-A072-4FC9ECD7BEFB}" srcOrd="10" destOrd="0" presId="urn:microsoft.com/office/officeart/2011/layout/HexagonRadial"/>
    <dgm:cxn modelId="{D8253B0C-60D5-498E-97B4-A96A0E01A804}" type="presParOf" srcId="{88990F4B-0935-4039-BB39-EB9E6C84C344}" destId="{50B6EF9A-1BF2-4E81-8C99-83C0644DEC83}" srcOrd="11" destOrd="0" presId="urn:microsoft.com/office/officeart/2011/layout/HexagonRadial"/>
    <dgm:cxn modelId="{F74D23FA-7CA6-42E0-9C8B-0A615E0D78D1}" type="presParOf" srcId="{50B6EF9A-1BF2-4E81-8C99-83C0644DEC83}" destId="{D62F77BC-B983-413D-88F1-04F68FBF4947}" srcOrd="0" destOrd="0" presId="urn:microsoft.com/office/officeart/2011/layout/HexagonRadial"/>
    <dgm:cxn modelId="{E51A5C66-6005-45AA-9DAB-BA9F41070B51}" type="presParOf" srcId="{88990F4B-0935-4039-BB39-EB9E6C84C344}" destId="{1962142F-5416-4DE3-811C-3B29AD088F67}" srcOrd="12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A1D3F6-209A-48B9-A574-734841FCA7B0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7D88890-3735-472A-9845-34630EF3B54C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GEOGRAPHICAL</a:t>
          </a:r>
        </a:p>
      </dgm:t>
    </dgm:pt>
    <dgm:pt modelId="{84DB628E-DA02-43F3-9229-5B6F7BFBDEFC}" type="parTrans" cxnId="{BAD6100C-0289-4588-9CAC-700075B1912A}">
      <dgm:prSet/>
      <dgm:spPr/>
      <dgm:t>
        <a:bodyPr/>
        <a:lstStyle/>
        <a:p>
          <a:endParaRPr lang="en-US"/>
        </a:p>
      </dgm:t>
    </dgm:pt>
    <dgm:pt modelId="{3380F08D-BC3E-4066-8E08-2B71BF2A475C}" type="sibTrans" cxnId="{BAD6100C-0289-4588-9CAC-700075B1912A}">
      <dgm:prSet/>
      <dgm:spPr/>
      <dgm:t>
        <a:bodyPr/>
        <a:lstStyle/>
        <a:p>
          <a:endParaRPr lang="en-US"/>
        </a:p>
      </dgm:t>
    </dgm:pt>
    <dgm:pt modelId="{B1B9B3C0-B80D-42FA-AB8E-8B04E1D793C3}">
      <dgm:prSet phldrT="[Text]" custT="1"/>
      <dgm:spPr/>
      <dgm:t>
        <a:bodyPr/>
        <a:lstStyle/>
        <a:p>
          <a:endParaRPr lang="en-US" sz="1000" dirty="0"/>
        </a:p>
      </dgm:t>
    </dgm:pt>
    <dgm:pt modelId="{70F08017-F304-41AA-925A-FF89A7122EE7}" type="parTrans" cxnId="{8FDCB3A2-AC45-4308-9C07-AA04909F007E}">
      <dgm:prSet/>
      <dgm:spPr/>
      <dgm:t>
        <a:bodyPr/>
        <a:lstStyle/>
        <a:p>
          <a:endParaRPr lang="en-US"/>
        </a:p>
      </dgm:t>
    </dgm:pt>
    <dgm:pt modelId="{4BD888EC-72B8-45A0-B519-2BEC08F6B6DB}" type="sibTrans" cxnId="{8FDCB3A2-AC45-4308-9C07-AA04909F007E}">
      <dgm:prSet/>
      <dgm:spPr/>
      <dgm:t>
        <a:bodyPr/>
        <a:lstStyle/>
        <a:p>
          <a:endParaRPr lang="en-US"/>
        </a:p>
      </dgm:t>
    </dgm:pt>
    <dgm:pt modelId="{5DFA6B6A-19E7-440F-A8EF-3374AE642AFA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TEMPORAL</a:t>
          </a:r>
        </a:p>
      </dgm:t>
    </dgm:pt>
    <dgm:pt modelId="{28DDAC66-F11F-44AC-B4C8-83241341B634}" type="parTrans" cxnId="{19886B7E-8A78-4AE4-B156-828A13A89DDF}">
      <dgm:prSet/>
      <dgm:spPr/>
      <dgm:t>
        <a:bodyPr/>
        <a:lstStyle/>
        <a:p>
          <a:endParaRPr lang="en-US"/>
        </a:p>
      </dgm:t>
    </dgm:pt>
    <dgm:pt modelId="{09DD4E91-F3EA-41B3-A4F2-6150B000407E}" type="sibTrans" cxnId="{19886B7E-8A78-4AE4-B156-828A13A89DDF}">
      <dgm:prSet/>
      <dgm:spPr/>
      <dgm:t>
        <a:bodyPr/>
        <a:lstStyle/>
        <a:p>
          <a:endParaRPr lang="en-US"/>
        </a:p>
      </dgm:t>
    </dgm:pt>
    <dgm:pt modelId="{7C2B334A-1B12-4EA1-9D52-F6AA9B52D3AA}">
      <dgm:prSet phldrT="[Text]"/>
      <dgm:spPr/>
      <dgm:t>
        <a:bodyPr/>
        <a:lstStyle/>
        <a:p>
          <a:endParaRPr lang="en-US" dirty="0"/>
        </a:p>
      </dgm:t>
    </dgm:pt>
    <dgm:pt modelId="{FF7130C2-B50A-4D86-B5C5-E6B006CD32C9}" type="parTrans" cxnId="{E684F0E1-2A65-4323-9480-33843B30E10C}">
      <dgm:prSet/>
      <dgm:spPr/>
      <dgm:t>
        <a:bodyPr/>
        <a:lstStyle/>
        <a:p>
          <a:endParaRPr lang="en-US"/>
        </a:p>
      </dgm:t>
    </dgm:pt>
    <dgm:pt modelId="{F976AF0C-8AF5-46E5-BF45-0C087FD37992}" type="sibTrans" cxnId="{E684F0E1-2A65-4323-9480-33843B30E10C}">
      <dgm:prSet/>
      <dgm:spPr/>
      <dgm:t>
        <a:bodyPr/>
        <a:lstStyle/>
        <a:p>
          <a:endParaRPr lang="en-US"/>
        </a:p>
      </dgm:t>
    </dgm:pt>
    <dgm:pt modelId="{EC432350-050D-4094-AECF-E6D1C57E7D36}">
      <dgm:prSet phldrT="[Text]"/>
      <dgm:spPr/>
      <dgm:t>
        <a:bodyPr/>
        <a:lstStyle/>
        <a:p>
          <a:r>
            <a:rPr lang="en-US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ENVIRONMENTAL</a:t>
          </a:r>
        </a:p>
      </dgm:t>
    </dgm:pt>
    <dgm:pt modelId="{A80BE63D-FDC9-455D-90A3-6706E4C62E2B}" type="parTrans" cxnId="{E5F53EBF-45A4-471B-A746-80AA45C4D8D3}">
      <dgm:prSet/>
      <dgm:spPr/>
      <dgm:t>
        <a:bodyPr/>
        <a:lstStyle/>
        <a:p>
          <a:endParaRPr lang="en-US"/>
        </a:p>
      </dgm:t>
    </dgm:pt>
    <dgm:pt modelId="{B5CDE58C-30B1-43FA-ADC3-43CB266BB6DF}" type="sibTrans" cxnId="{E5F53EBF-45A4-471B-A746-80AA45C4D8D3}">
      <dgm:prSet/>
      <dgm:spPr/>
      <dgm:t>
        <a:bodyPr/>
        <a:lstStyle/>
        <a:p>
          <a:endParaRPr lang="en-US"/>
        </a:p>
      </dgm:t>
    </dgm:pt>
    <dgm:pt modelId="{7F76E8D6-20A9-454C-9DF3-92E038D96B2A}">
      <dgm:prSet phldrT="[Text]"/>
      <dgm:spPr/>
      <dgm:t>
        <a:bodyPr/>
        <a:lstStyle/>
        <a:p>
          <a:endParaRPr lang="en-US" dirty="0"/>
        </a:p>
      </dgm:t>
    </dgm:pt>
    <dgm:pt modelId="{8CBADCB6-FFB9-47A3-9C0B-41E19D9A7FFC}" type="parTrans" cxnId="{A05683EA-3009-43E9-A521-FC62FE5C49C0}">
      <dgm:prSet/>
      <dgm:spPr/>
      <dgm:t>
        <a:bodyPr/>
        <a:lstStyle/>
        <a:p>
          <a:endParaRPr lang="en-US"/>
        </a:p>
      </dgm:t>
    </dgm:pt>
    <dgm:pt modelId="{185C93D5-E080-409A-B46B-08CF138A2B6E}" type="sibTrans" cxnId="{A05683EA-3009-43E9-A521-FC62FE5C49C0}">
      <dgm:prSet/>
      <dgm:spPr/>
      <dgm:t>
        <a:bodyPr/>
        <a:lstStyle/>
        <a:p>
          <a:endParaRPr lang="en-US"/>
        </a:p>
      </dgm:t>
    </dgm:pt>
    <dgm:pt modelId="{81C0574B-72C4-43D3-A5AE-3DBFDB5345FD}" type="pres">
      <dgm:prSet presAssocID="{90A1D3F6-209A-48B9-A574-734841FCA7B0}" presName="linearFlow" presStyleCnt="0">
        <dgm:presLayoutVars>
          <dgm:dir/>
          <dgm:animLvl val="lvl"/>
          <dgm:resizeHandles val="exact"/>
        </dgm:presLayoutVars>
      </dgm:prSet>
      <dgm:spPr/>
    </dgm:pt>
    <dgm:pt modelId="{EA49C387-D0B9-4E12-895B-DA2E5869064F}" type="pres">
      <dgm:prSet presAssocID="{67D88890-3735-472A-9845-34630EF3B54C}" presName="composite" presStyleCnt="0"/>
      <dgm:spPr/>
    </dgm:pt>
    <dgm:pt modelId="{181DEC75-145A-4A65-AA10-1C826C045ED4}" type="pres">
      <dgm:prSet presAssocID="{67D88890-3735-472A-9845-34630EF3B54C}" presName="parentText" presStyleLbl="alignNode1" presStyleIdx="0" presStyleCnt="3" custLinFactNeighborY="-1267">
        <dgm:presLayoutVars>
          <dgm:chMax val="1"/>
          <dgm:bulletEnabled val="1"/>
        </dgm:presLayoutVars>
      </dgm:prSet>
      <dgm:spPr/>
    </dgm:pt>
    <dgm:pt modelId="{087C91A1-DEFE-4C54-BFB7-6230CB1C7748}" type="pres">
      <dgm:prSet presAssocID="{67D88890-3735-472A-9845-34630EF3B54C}" presName="descendantText" presStyleLbl="alignAcc1" presStyleIdx="0" presStyleCnt="3" custLinFactNeighborX="125" custLinFactNeighborY="874">
        <dgm:presLayoutVars>
          <dgm:bulletEnabled val="1"/>
        </dgm:presLayoutVars>
      </dgm:prSet>
      <dgm:spPr/>
    </dgm:pt>
    <dgm:pt modelId="{CC8FA918-541A-4C6C-AC2D-2CA2F5D7C32E}" type="pres">
      <dgm:prSet presAssocID="{3380F08D-BC3E-4066-8E08-2B71BF2A475C}" presName="sp" presStyleCnt="0"/>
      <dgm:spPr/>
    </dgm:pt>
    <dgm:pt modelId="{20AA75DD-F4BA-4C15-A025-CD4565723F01}" type="pres">
      <dgm:prSet presAssocID="{5DFA6B6A-19E7-440F-A8EF-3374AE642AFA}" presName="composite" presStyleCnt="0"/>
      <dgm:spPr/>
    </dgm:pt>
    <dgm:pt modelId="{0ACBDA52-E51C-46A6-A3C1-5E7DBE667473}" type="pres">
      <dgm:prSet presAssocID="{5DFA6B6A-19E7-440F-A8EF-3374AE642AF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23AA32-32E2-4529-91D7-1AD370BCD7E7}" type="pres">
      <dgm:prSet presAssocID="{5DFA6B6A-19E7-440F-A8EF-3374AE642AFA}" presName="descendantText" presStyleLbl="alignAcc1" presStyleIdx="1" presStyleCnt="3">
        <dgm:presLayoutVars>
          <dgm:bulletEnabled val="1"/>
        </dgm:presLayoutVars>
      </dgm:prSet>
      <dgm:spPr/>
    </dgm:pt>
    <dgm:pt modelId="{45172F63-A80E-4070-8921-7946D433AB10}" type="pres">
      <dgm:prSet presAssocID="{09DD4E91-F3EA-41B3-A4F2-6150B000407E}" presName="sp" presStyleCnt="0"/>
      <dgm:spPr/>
    </dgm:pt>
    <dgm:pt modelId="{07904F2C-9B17-4938-82A8-04B04AFC549B}" type="pres">
      <dgm:prSet presAssocID="{EC432350-050D-4094-AECF-E6D1C57E7D36}" presName="composite" presStyleCnt="0"/>
      <dgm:spPr/>
    </dgm:pt>
    <dgm:pt modelId="{26975AC0-5D33-4286-A880-DDF02D7F1DDC}" type="pres">
      <dgm:prSet presAssocID="{EC432350-050D-4094-AECF-E6D1C57E7D3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499C8E-EF25-4B71-9216-A696BE7A65F7}" type="pres">
      <dgm:prSet presAssocID="{EC432350-050D-4094-AECF-E6D1C57E7D36}" presName="descendantText" presStyleLbl="alignAcc1" presStyleIdx="2" presStyleCnt="3" custLinFactNeighborX="221" custLinFactNeighborY="-708">
        <dgm:presLayoutVars>
          <dgm:bulletEnabled val="1"/>
        </dgm:presLayoutVars>
      </dgm:prSet>
      <dgm:spPr/>
    </dgm:pt>
  </dgm:ptLst>
  <dgm:cxnLst>
    <dgm:cxn modelId="{31DF730A-0674-4036-B848-D59BF9BAF119}" type="presOf" srcId="{5DFA6B6A-19E7-440F-A8EF-3374AE642AFA}" destId="{0ACBDA52-E51C-46A6-A3C1-5E7DBE667473}" srcOrd="0" destOrd="0" presId="urn:microsoft.com/office/officeart/2005/8/layout/chevron2"/>
    <dgm:cxn modelId="{BAD6100C-0289-4588-9CAC-700075B1912A}" srcId="{90A1D3F6-209A-48B9-A574-734841FCA7B0}" destId="{67D88890-3735-472A-9845-34630EF3B54C}" srcOrd="0" destOrd="0" parTransId="{84DB628E-DA02-43F3-9229-5B6F7BFBDEFC}" sibTransId="{3380F08D-BC3E-4066-8E08-2B71BF2A475C}"/>
    <dgm:cxn modelId="{5797AA48-9513-44DE-B6E2-6A962F5D89D3}" type="presOf" srcId="{B1B9B3C0-B80D-42FA-AB8E-8B04E1D793C3}" destId="{087C91A1-DEFE-4C54-BFB7-6230CB1C7748}" srcOrd="0" destOrd="0" presId="urn:microsoft.com/office/officeart/2005/8/layout/chevron2"/>
    <dgm:cxn modelId="{E0ADA778-1F4C-4F75-8037-279986F7F94E}" type="presOf" srcId="{7F76E8D6-20A9-454C-9DF3-92E038D96B2A}" destId="{4B499C8E-EF25-4B71-9216-A696BE7A65F7}" srcOrd="0" destOrd="0" presId="urn:microsoft.com/office/officeart/2005/8/layout/chevron2"/>
    <dgm:cxn modelId="{7819177B-BA44-4612-9E46-61656779C447}" type="presOf" srcId="{67D88890-3735-472A-9845-34630EF3B54C}" destId="{181DEC75-145A-4A65-AA10-1C826C045ED4}" srcOrd="0" destOrd="0" presId="urn:microsoft.com/office/officeart/2005/8/layout/chevron2"/>
    <dgm:cxn modelId="{19886B7E-8A78-4AE4-B156-828A13A89DDF}" srcId="{90A1D3F6-209A-48B9-A574-734841FCA7B0}" destId="{5DFA6B6A-19E7-440F-A8EF-3374AE642AFA}" srcOrd="1" destOrd="0" parTransId="{28DDAC66-F11F-44AC-B4C8-83241341B634}" sibTransId="{09DD4E91-F3EA-41B3-A4F2-6150B000407E}"/>
    <dgm:cxn modelId="{8FDCB3A2-AC45-4308-9C07-AA04909F007E}" srcId="{67D88890-3735-472A-9845-34630EF3B54C}" destId="{B1B9B3C0-B80D-42FA-AB8E-8B04E1D793C3}" srcOrd="0" destOrd="0" parTransId="{70F08017-F304-41AA-925A-FF89A7122EE7}" sibTransId="{4BD888EC-72B8-45A0-B519-2BEC08F6B6DB}"/>
    <dgm:cxn modelId="{F34DF6B1-305B-4B02-B2BC-43EBAFDF17CB}" type="presOf" srcId="{90A1D3F6-209A-48B9-A574-734841FCA7B0}" destId="{81C0574B-72C4-43D3-A5AE-3DBFDB5345FD}" srcOrd="0" destOrd="0" presId="urn:microsoft.com/office/officeart/2005/8/layout/chevron2"/>
    <dgm:cxn modelId="{E5F53EBF-45A4-471B-A746-80AA45C4D8D3}" srcId="{90A1D3F6-209A-48B9-A574-734841FCA7B0}" destId="{EC432350-050D-4094-AECF-E6D1C57E7D36}" srcOrd="2" destOrd="0" parTransId="{A80BE63D-FDC9-455D-90A3-6706E4C62E2B}" sibTransId="{B5CDE58C-30B1-43FA-ADC3-43CB266BB6DF}"/>
    <dgm:cxn modelId="{A99F5BCF-CBBB-4CA6-9691-ACA0A2702F94}" type="presOf" srcId="{7C2B334A-1B12-4EA1-9D52-F6AA9B52D3AA}" destId="{0A23AA32-32E2-4529-91D7-1AD370BCD7E7}" srcOrd="0" destOrd="0" presId="urn:microsoft.com/office/officeart/2005/8/layout/chevron2"/>
    <dgm:cxn modelId="{B3BE22DD-DEE5-4A05-B0EA-425E3CFB2689}" type="presOf" srcId="{EC432350-050D-4094-AECF-E6D1C57E7D36}" destId="{26975AC0-5D33-4286-A880-DDF02D7F1DDC}" srcOrd="0" destOrd="0" presId="urn:microsoft.com/office/officeart/2005/8/layout/chevron2"/>
    <dgm:cxn modelId="{E684F0E1-2A65-4323-9480-33843B30E10C}" srcId="{5DFA6B6A-19E7-440F-A8EF-3374AE642AFA}" destId="{7C2B334A-1B12-4EA1-9D52-F6AA9B52D3AA}" srcOrd="0" destOrd="0" parTransId="{FF7130C2-B50A-4D86-B5C5-E6B006CD32C9}" sibTransId="{F976AF0C-8AF5-46E5-BF45-0C087FD37992}"/>
    <dgm:cxn modelId="{A05683EA-3009-43E9-A521-FC62FE5C49C0}" srcId="{EC432350-050D-4094-AECF-E6D1C57E7D36}" destId="{7F76E8D6-20A9-454C-9DF3-92E038D96B2A}" srcOrd="0" destOrd="0" parTransId="{8CBADCB6-FFB9-47A3-9C0B-41E19D9A7FFC}" sibTransId="{185C93D5-E080-409A-B46B-08CF138A2B6E}"/>
    <dgm:cxn modelId="{24C77330-207F-4CE8-BC28-FD36F45DEBB0}" type="presParOf" srcId="{81C0574B-72C4-43D3-A5AE-3DBFDB5345FD}" destId="{EA49C387-D0B9-4E12-895B-DA2E5869064F}" srcOrd="0" destOrd="0" presId="urn:microsoft.com/office/officeart/2005/8/layout/chevron2"/>
    <dgm:cxn modelId="{C2F89404-710F-481B-8D50-C755DC19A963}" type="presParOf" srcId="{EA49C387-D0B9-4E12-895B-DA2E5869064F}" destId="{181DEC75-145A-4A65-AA10-1C826C045ED4}" srcOrd="0" destOrd="0" presId="urn:microsoft.com/office/officeart/2005/8/layout/chevron2"/>
    <dgm:cxn modelId="{C50A59F2-CF41-4C0C-BAC7-F6CD4F1ECF46}" type="presParOf" srcId="{EA49C387-D0B9-4E12-895B-DA2E5869064F}" destId="{087C91A1-DEFE-4C54-BFB7-6230CB1C7748}" srcOrd="1" destOrd="0" presId="urn:microsoft.com/office/officeart/2005/8/layout/chevron2"/>
    <dgm:cxn modelId="{3CFCB4A7-3DF5-4E0A-B028-4EA72127D1DA}" type="presParOf" srcId="{81C0574B-72C4-43D3-A5AE-3DBFDB5345FD}" destId="{CC8FA918-541A-4C6C-AC2D-2CA2F5D7C32E}" srcOrd="1" destOrd="0" presId="urn:microsoft.com/office/officeart/2005/8/layout/chevron2"/>
    <dgm:cxn modelId="{50BE1BBA-4AED-4E93-80CF-27BCBAE6F6A3}" type="presParOf" srcId="{81C0574B-72C4-43D3-A5AE-3DBFDB5345FD}" destId="{20AA75DD-F4BA-4C15-A025-CD4565723F01}" srcOrd="2" destOrd="0" presId="urn:microsoft.com/office/officeart/2005/8/layout/chevron2"/>
    <dgm:cxn modelId="{A7F51A5F-0456-42D1-A320-E0E3EBE97325}" type="presParOf" srcId="{20AA75DD-F4BA-4C15-A025-CD4565723F01}" destId="{0ACBDA52-E51C-46A6-A3C1-5E7DBE667473}" srcOrd="0" destOrd="0" presId="urn:microsoft.com/office/officeart/2005/8/layout/chevron2"/>
    <dgm:cxn modelId="{3CD912B2-D6C4-47E5-B889-285AD00AAB0E}" type="presParOf" srcId="{20AA75DD-F4BA-4C15-A025-CD4565723F01}" destId="{0A23AA32-32E2-4529-91D7-1AD370BCD7E7}" srcOrd="1" destOrd="0" presId="urn:microsoft.com/office/officeart/2005/8/layout/chevron2"/>
    <dgm:cxn modelId="{22BABD9D-23A5-40CD-9680-A9D2E231B393}" type="presParOf" srcId="{81C0574B-72C4-43D3-A5AE-3DBFDB5345FD}" destId="{45172F63-A80E-4070-8921-7946D433AB10}" srcOrd="3" destOrd="0" presId="urn:microsoft.com/office/officeart/2005/8/layout/chevron2"/>
    <dgm:cxn modelId="{7316610C-6251-49A0-ADF5-299C3A571766}" type="presParOf" srcId="{81C0574B-72C4-43D3-A5AE-3DBFDB5345FD}" destId="{07904F2C-9B17-4938-82A8-04B04AFC549B}" srcOrd="4" destOrd="0" presId="urn:microsoft.com/office/officeart/2005/8/layout/chevron2"/>
    <dgm:cxn modelId="{D9D933C7-5DED-48F4-BA2E-1A7A0BE70521}" type="presParOf" srcId="{07904F2C-9B17-4938-82A8-04B04AFC549B}" destId="{26975AC0-5D33-4286-A880-DDF02D7F1DDC}" srcOrd="0" destOrd="0" presId="urn:microsoft.com/office/officeart/2005/8/layout/chevron2"/>
    <dgm:cxn modelId="{61C1FA8C-FB62-45B1-A5A6-2C02688CA032}" type="presParOf" srcId="{07904F2C-9B17-4938-82A8-04B04AFC549B}" destId="{4B499C8E-EF25-4B71-9216-A696BE7A65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0A1D3F6-209A-48B9-A574-734841FCA7B0}" type="doc">
      <dgm:prSet loTypeId="urn:microsoft.com/office/officeart/2005/8/layout/chevron2" loCatId="process" qsTypeId="urn:microsoft.com/office/officeart/2005/8/quickstyle/simple1" qsCatId="simple" csTypeId="urn:microsoft.com/office/officeart/2005/8/colors/accent3_5" csCatId="accent3" phldr="1"/>
      <dgm:spPr/>
      <dgm:t>
        <a:bodyPr/>
        <a:lstStyle/>
        <a:p>
          <a:endParaRPr lang="en-US"/>
        </a:p>
      </dgm:t>
    </dgm:pt>
    <dgm:pt modelId="{67D88890-3735-472A-9845-34630EF3B54C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INFRASTRUCTURAL</a:t>
          </a:r>
        </a:p>
      </dgm:t>
    </dgm:pt>
    <dgm:pt modelId="{84DB628E-DA02-43F3-9229-5B6F7BFBDEFC}" type="parTrans" cxnId="{BAD6100C-0289-4588-9CAC-700075B1912A}">
      <dgm:prSet/>
      <dgm:spPr/>
      <dgm:t>
        <a:bodyPr/>
        <a:lstStyle/>
        <a:p>
          <a:endParaRPr lang="en-US"/>
        </a:p>
      </dgm:t>
    </dgm:pt>
    <dgm:pt modelId="{3380F08D-BC3E-4066-8E08-2B71BF2A475C}" type="sibTrans" cxnId="{BAD6100C-0289-4588-9CAC-700075B1912A}">
      <dgm:prSet/>
      <dgm:spPr/>
      <dgm:t>
        <a:bodyPr/>
        <a:lstStyle/>
        <a:p>
          <a:endParaRPr lang="en-US"/>
        </a:p>
      </dgm:t>
    </dgm:pt>
    <dgm:pt modelId="{B1B9B3C0-B80D-42FA-AB8E-8B04E1D793C3}">
      <dgm:prSet phldrT="[Text]" custT="1"/>
      <dgm:spPr/>
      <dgm:t>
        <a:bodyPr/>
        <a:lstStyle/>
        <a:p>
          <a:endParaRPr lang="en-US" sz="1000" dirty="0"/>
        </a:p>
      </dgm:t>
    </dgm:pt>
    <dgm:pt modelId="{70F08017-F304-41AA-925A-FF89A7122EE7}" type="parTrans" cxnId="{8FDCB3A2-AC45-4308-9C07-AA04909F007E}">
      <dgm:prSet/>
      <dgm:spPr/>
      <dgm:t>
        <a:bodyPr/>
        <a:lstStyle/>
        <a:p>
          <a:endParaRPr lang="en-US"/>
        </a:p>
      </dgm:t>
    </dgm:pt>
    <dgm:pt modelId="{4BD888EC-72B8-45A0-B519-2BEC08F6B6DB}" type="sibTrans" cxnId="{8FDCB3A2-AC45-4308-9C07-AA04909F007E}">
      <dgm:prSet/>
      <dgm:spPr/>
      <dgm:t>
        <a:bodyPr/>
        <a:lstStyle/>
        <a:p>
          <a:endParaRPr lang="en-US"/>
        </a:p>
      </dgm:t>
    </dgm:pt>
    <dgm:pt modelId="{5DFA6B6A-19E7-440F-A8EF-3374AE642AFA}">
      <dgm:prSet phldrT="[Text]" custT="1"/>
      <dgm:spPr/>
      <dgm:t>
        <a:bodyPr/>
        <a:lstStyle/>
        <a:p>
          <a:r>
            <a:rPr lang="en-US" sz="16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URBAN</a:t>
          </a:r>
        </a:p>
      </dgm:t>
    </dgm:pt>
    <dgm:pt modelId="{28DDAC66-F11F-44AC-B4C8-83241341B634}" type="parTrans" cxnId="{19886B7E-8A78-4AE4-B156-828A13A89DDF}">
      <dgm:prSet/>
      <dgm:spPr/>
      <dgm:t>
        <a:bodyPr/>
        <a:lstStyle/>
        <a:p>
          <a:endParaRPr lang="en-US"/>
        </a:p>
      </dgm:t>
    </dgm:pt>
    <dgm:pt modelId="{09DD4E91-F3EA-41B3-A4F2-6150B000407E}" type="sibTrans" cxnId="{19886B7E-8A78-4AE4-B156-828A13A89DDF}">
      <dgm:prSet/>
      <dgm:spPr/>
      <dgm:t>
        <a:bodyPr/>
        <a:lstStyle/>
        <a:p>
          <a:endParaRPr lang="en-US"/>
        </a:p>
      </dgm:t>
    </dgm:pt>
    <dgm:pt modelId="{7C2B334A-1B12-4EA1-9D52-F6AA9B52D3AA}">
      <dgm:prSet phldrT="[Text]"/>
      <dgm:spPr/>
      <dgm:t>
        <a:bodyPr/>
        <a:lstStyle/>
        <a:p>
          <a:endParaRPr lang="en-US" dirty="0"/>
        </a:p>
      </dgm:t>
    </dgm:pt>
    <dgm:pt modelId="{FF7130C2-B50A-4D86-B5C5-E6B006CD32C9}" type="parTrans" cxnId="{E684F0E1-2A65-4323-9480-33843B30E10C}">
      <dgm:prSet/>
      <dgm:spPr/>
      <dgm:t>
        <a:bodyPr/>
        <a:lstStyle/>
        <a:p>
          <a:endParaRPr lang="en-US"/>
        </a:p>
      </dgm:t>
    </dgm:pt>
    <dgm:pt modelId="{F976AF0C-8AF5-46E5-BF45-0C087FD37992}" type="sibTrans" cxnId="{E684F0E1-2A65-4323-9480-33843B30E10C}">
      <dgm:prSet/>
      <dgm:spPr/>
      <dgm:t>
        <a:bodyPr/>
        <a:lstStyle/>
        <a:p>
          <a:endParaRPr lang="en-US"/>
        </a:p>
      </dgm:t>
    </dgm:pt>
    <dgm:pt modelId="{EC432350-050D-4094-AECF-E6D1C57E7D36}">
      <dgm:prSet phldrT="[Text]" custT="1"/>
      <dgm:spPr/>
      <dgm:t>
        <a:bodyPr/>
        <a:lstStyle/>
        <a:p>
          <a:r>
            <a:rPr lang="en-US" sz="16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RURAL</a:t>
          </a:r>
        </a:p>
      </dgm:t>
    </dgm:pt>
    <dgm:pt modelId="{A80BE63D-FDC9-455D-90A3-6706E4C62E2B}" type="parTrans" cxnId="{E5F53EBF-45A4-471B-A746-80AA45C4D8D3}">
      <dgm:prSet/>
      <dgm:spPr/>
      <dgm:t>
        <a:bodyPr/>
        <a:lstStyle/>
        <a:p>
          <a:endParaRPr lang="en-US"/>
        </a:p>
      </dgm:t>
    </dgm:pt>
    <dgm:pt modelId="{B5CDE58C-30B1-43FA-ADC3-43CB266BB6DF}" type="sibTrans" cxnId="{E5F53EBF-45A4-471B-A746-80AA45C4D8D3}">
      <dgm:prSet/>
      <dgm:spPr/>
      <dgm:t>
        <a:bodyPr/>
        <a:lstStyle/>
        <a:p>
          <a:endParaRPr lang="en-US"/>
        </a:p>
      </dgm:t>
    </dgm:pt>
    <dgm:pt modelId="{7F76E8D6-20A9-454C-9DF3-92E038D96B2A}">
      <dgm:prSet phldrT="[Text]"/>
      <dgm:spPr/>
      <dgm:t>
        <a:bodyPr/>
        <a:lstStyle/>
        <a:p>
          <a:endParaRPr lang="en-US" dirty="0"/>
        </a:p>
      </dgm:t>
    </dgm:pt>
    <dgm:pt modelId="{8CBADCB6-FFB9-47A3-9C0B-41E19D9A7FFC}" type="parTrans" cxnId="{A05683EA-3009-43E9-A521-FC62FE5C49C0}">
      <dgm:prSet/>
      <dgm:spPr/>
      <dgm:t>
        <a:bodyPr/>
        <a:lstStyle/>
        <a:p>
          <a:endParaRPr lang="en-US"/>
        </a:p>
      </dgm:t>
    </dgm:pt>
    <dgm:pt modelId="{185C93D5-E080-409A-B46B-08CF138A2B6E}" type="sibTrans" cxnId="{A05683EA-3009-43E9-A521-FC62FE5C49C0}">
      <dgm:prSet/>
      <dgm:spPr/>
      <dgm:t>
        <a:bodyPr/>
        <a:lstStyle/>
        <a:p>
          <a:endParaRPr lang="en-US"/>
        </a:p>
      </dgm:t>
    </dgm:pt>
    <dgm:pt modelId="{81C0574B-72C4-43D3-A5AE-3DBFDB5345FD}" type="pres">
      <dgm:prSet presAssocID="{90A1D3F6-209A-48B9-A574-734841FCA7B0}" presName="linearFlow" presStyleCnt="0">
        <dgm:presLayoutVars>
          <dgm:dir/>
          <dgm:animLvl val="lvl"/>
          <dgm:resizeHandles val="exact"/>
        </dgm:presLayoutVars>
      </dgm:prSet>
      <dgm:spPr/>
    </dgm:pt>
    <dgm:pt modelId="{EA49C387-D0B9-4E12-895B-DA2E5869064F}" type="pres">
      <dgm:prSet presAssocID="{67D88890-3735-472A-9845-34630EF3B54C}" presName="composite" presStyleCnt="0"/>
      <dgm:spPr/>
    </dgm:pt>
    <dgm:pt modelId="{181DEC75-145A-4A65-AA10-1C826C045ED4}" type="pres">
      <dgm:prSet presAssocID="{67D88890-3735-472A-9845-34630EF3B54C}" presName="parentText" presStyleLbl="alignNode1" presStyleIdx="0" presStyleCnt="3" custLinFactNeighborY="-1267">
        <dgm:presLayoutVars>
          <dgm:chMax val="1"/>
          <dgm:bulletEnabled val="1"/>
        </dgm:presLayoutVars>
      </dgm:prSet>
      <dgm:spPr/>
    </dgm:pt>
    <dgm:pt modelId="{087C91A1-DEFE-4C54-BFB7-6230CB1C7748}" type="pres">
      <dgm:prSet presAssocID="{67D88890-3735-472A-9845-34630EF3B54C}" presName="descendantText" presStyleLbl="alignAcc1" presStyleIdx="0" presStyleCnt="3" custLinFactNeighborX="-125" custLinFactNeighborY="2826">
        <dgm:presLayoutVars>
          <dgm:bulletEnabled val="1"/>
        </dgm:presLayoutVars>
      </dgm:prSet>
      <dgm:spPr/>
    </dgm:pt>
    <dgm:pt modelId="{CC8FA918-541A-4C6C-AC2D-2CA2F5D7C32E}" type="pres">
      <dgm:prSet presAssocID="{3380F08D-BC3E-4066-8E08-2B71BF2A475C}" presName="sp" presStyleCnt="0"/>
      <dgm:spPr/>
    </dgm:pt>
    <dgm:pt modelId="{20AA75DD-F4BA-4C15-A025-CD4565723F01}" type="pres">
      <dgm:prSet presAssocID="{5DFA6B6A-19E7-440F-A8EF-3374AE642AFA}" presName="composite" presStyleCnt="0"/>
      <dgm:spPr/>
    </dgm:pt>
    <dgm:pt modelId="{0ACBDA52-E51C-46A6-A3C1-5E7DBE667473}" type="pres">
      <dgm:prSet presAssocID="{5DFA6B6A-19E7-440F-A8EF-3374AE642AFA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0A23AA32-32E2-4529-91D7-1AD370BCD7E7}" type="pres">
      <dgm:prSet presAssocID="{5DFA6B6A-19E7-440F-A8EF-3374AE642AFA}" presName="descendantText" presStyleLbl="alignAcc1" presStyleIdx="1" presStyleCnt="3">
        <dgm:presLayoutVars>
          <dgm:bulletEnabled val="1"/>
        </dgm:presLayoutVars>
      </dgm:prSet>
      <dgm:spPr/>
    </dgm:pt>
    <dgm:pt modelId="{45172F63-A80E-4070-8921-7946D433AB10}" type="pres">
      <dgm:prSet presAssocID="{09DD4E91-F3EA-41B3-A4F2-6150B000407E}" presName="sp" presStyleCnt="0"/>
      <dgm:spPr/>
    </dgm:pt>
    <dgm:pt modelId="{07904F2C-9B17-4938-82A8-04B04AFC549B}" type="pres">
      <dgm:prSet presAssocID="{EC432350-050D-4094-AECF-E6D1C57E7D36}" presName="composite" presStyleCnt="0"/>
      <dgm:spPr/>
    </dgm:pt>
    <dgm:pt modelId="{26975AC0-5D33-4286-A880-DDF02D7F1DDC}" type="pres">
      <dgm:prSet presAssocID="{EC432350-050D-4094-AECF-E6D1C57E7D36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4B499C8E-EF25-4B71-9216-A696BE7A65F7}" type="pres">
      <dgm:prSet presAssocID="{EC432350-050D-4094-AECF-E6D1C57E7D36}" presName="descendantText" presStyleLbl="alignAcc1" presStyleIdx="2" presStyleCnt="3" custLinFactNeighborX="221" custLinFactNeighborY="-708">
        <dgm:presLayoutVars>
          <dgm:bulletEnabled val="1"/>
        </dgm:presLayoutVars>
      </dgm:prSet>
      <dgm:spPr/>
    </dgm:pt>
  </dgm:ptLst>
  <dgm:cxnLst>
    <dgm:cxn modelId="{31DF730A-0674-4036-B848-D59BF9BAF119}" type="presOf" srcId="{5DFA6B6A-19E7-440F-A8EF-3374AE642AFA}" destId="{0ACBDA52-E51C-46A6-A3C1-5E7DBE667473}" srcOrd="0" destOrd="0" presId="urn:microsoft.com/office/officeart/2005/8/layout/chevron2"/>
    <dgm:cxn modelId="{BAD6100C-0289-4588-9CAC-700075B1912A}" srcId="{90A1D3F6-209A-48B9-A574-734841FCA7B0}" destId="{67D88890-3735-472A-9845-34630EF3B54C}" srcOrd="0" destOrd="0" parTransId="{84DB628E-DA02-43F3-9229-5B6F7BFBDEFC}" sibTransId="{3380F08D-BC3E-4066-8E08-2B71BF2A475C}"/>
    <dgm:cxn modelId="{5797AA48-9513-44DE-B6E2-6A962F5D89D3}" type="presOf" srcId="{B1B9B3C0-B80D-42FA-AB8E-8B04E1D793C3}" destId="{087C91A1-DEFE-4C54-BFB7-6230CB1C7748}" srcOrd="0" destOrd="0" presId="urn:microsoft.com/office/officeart/2005/8/layout/chevron2"/>
    <dgm:cxn modelId="{E0ADA778-1F4C-4F75-8037-279986F7F94E}" type="presOf" srcId="{7F76E8D6-20A9-454C-9DF3-92E038D96B2A}" destId="{4B499C8E-EF25-4B71-9216-A696BE7A65F7}" srcOrd="0" destOrd="0" presId="urn:microsoft.com/office/officeart/2005/8/layout/chevron2"/>
    <dgm:cxn modelId="{7819177B-BA44-4612-9E46-61656779C447}" type="presOf" srcId="{67D88890-3735-472A-9845-34630EF3B54C}" destId="{181DEC75-145A-4A65-AA10-1C826C045ED4}" srcOrd="0" destOrd="0" presId="urn:microsoft.com/office/officeart/2005/8/layout/chevron2"/>
    <dgm:cxn modelId="{19886B7E-8A78-4AE4-B156-828A13A89DDF}" srcId="{90A1D3F6-209A-48B9-A574-734841FCA7B0}" destId="{5DFA6B6A-19E7-440F-A8EF-3374AE642AFA}" srcOrd="1" destOrd="0" parTransId="{28DDAC66-F11F-44AC-B4C8-83241341B634}" sibTransId="{09DD4E91-F3EA-41B3-A4F2-6150B000407E}"/>
    <dgm:cxn modelId="{8FDCB3A2-AC45-4308-9C07-AA04909F007E}" srcId="{67D88890-3735-472A-9845-34630EF3B54C}" destId="{B1B9B3C0-B80D-42FA-AB8E-8B04E1D793C3}" srcOrd="0" destOrd="0" parTransId="{70F08017-F304-41AA-925A-FF89A7122EE7}" sibTransId="{4BD888EC-72B8-45A0-B519-2BEC08F6B6DB}"/>
    <dgm:cxn modelId="{F34DF6B1-305B-4B02-B2BC-43EBAFDF17CB}" type="presOf" srcId="{90A1D3F6-209A-48B9-A574-734841FCA7B0}" destId="{81C0574B-72C4-43D3-A5AE-3DBFDB5345FD}" srcOrd="0" destOrd="0" presId="urn:microsoft.com/office/officeart/2005/8/layout/chevron2"/>
    <dgm:cxn modelId="{E5F53EBF-45A4-471B-A746-80AA45C4D8D3}" srcId="{90A1D3F6-209A-48B9-A574-734841FCA7B0}" destId="{EC432350-050D-4094-AECF-E6D1C57E7D36}" srcOrd="2" destOrd="0" parTransId="{A80BE63D-FDC9-455D-90A3-6706E4C62E2B}" sibTransId="{B5CDE58C-30B1-43FA-ADC3-43CB266BB6DF}"/>
    <dgm:cxn modelId="{A99F5BCF-CBBB-4CA6-9691-ACA0A2702F94}" type="presOf" srcId="{7C2B334A-1B12-4EA1-9D52-F6AA9B52D3AA}" destId="{0A23AA32-32E2-4529-91D7-1AD370BCD7E7}" srcOrd="0" destOrd="0" presId="urn:microsoft.com/office/officeart/2005/8/layout/chevron2"/>
    <dgm:cxn modelId="{B3BE22DD-DEE5-4A05-B0EA-425E3CFB2689}" type="presOf" srcId="{EC432350-050D-4094-AECF-E6D1C57E7D36}" destId="{26975AC0-5D33-4286-A880-DDF02D7F1DDC}" srcOrd="0" destOrd="0" presId="urn:microsoft.com/office/officeart/2005/8/layout/chevron2"/>
    <dgm:cxn modelId="{E684F0E1-2A65-4323-9480-33843B30E10C}" srcId="{5DFA6B6A-19E7-440F-A8EF-3374AE642AFA}" destId="{7C2B334A-1B12-4EA1-9D52-F6AA9B52D3AA}" srcOrd="0" destOrd="0" parTransId="{FF7130C2-B50A-4D86-B5C5-E6B006CD32C9}" sibTransId="{F976AF0C-8AF5-46E5-BF45-0C087FD37992}"/>
    <dgm:cxn modelId="{A05683EA-3009-43E9-A521-FC62FE5C49C0}" srcId="{EC432350-050D-4094-AECF-E6D1C57E7D36}" destId="{7F76E8D6-20A9-454C-9DF3-92E038D96B2A}" srcOrd="0" destOrd="0" parTransId="{8CBADCB6-FFB9-47A3-9C0B-41E19D9A7FFC}" sibTransId="{185C93D5-E080-409A-B46B-08CF138A2B6E}"/>
    <dgm:cxn modelId="{24C77330-207F-4CE8-BC28-FD36F45DEBB0}" type="presParOf" srcId="{81C0574B-72C4-43D3-A5AE-3DBFDB5345FD}" destId="{EA49C387-D0B9-4E12-895B-DA2E5869064F}" srcOrd="0" destOrd="0" presId="urn:microsoft.com/office/officeart/2005/8/layout/chevron2"/>
    <dgm:cxn modelId="{C2F89404-710F-481B-8D50-C755DC19A963}" type="presParOf" srcId="{EA49C387-D0B9-4E12-895B-DA2E5869064F}" destId="{181DEC75-145A-4A65-AA10-1C826C045ED4}" srcOrd="0" destOrd="0" presId="urn:microsoft.com/office/officeart/2005/8/layout/chevron2"/>
    <dgm:cxn modelId="{C50A59F2-CF41-4C0C-BAC7-F6CD4F1ECF46}" type="presParOf" srcId="{EA49C387-D0B9-4E12-895B-DA2E5869064F}" destId="{087C91A1-DEFE-4C54-BFB7-6230CB1C7748}" srcOrd="1" destOrd="0" presId="urn:microsoft.com/office/officeart/2005/8/layout/chevron2"/>
    <dgm:cxn modelId="{3CFCB4A7-3DF5-4E0A-B028-4EA72127D1DA}" type="presParOf" srcId="{81C0574B-72C4-43D3-A5AE-3DBFDB5345FD}" destId="{CC8FA918-541A-4C6C-AC2D-2CA2F5D7C32E}" srcOrd="1" destOrd="0" presId="urn:microsoft.com/office/officeart/2005/8/layout/chevron2"/>
    <dgm:cxn modelId="{50BE1BBA-4AED-4E93-80CF-27BCBAE6F6A3}" type="presParOf" srcId="{81C0574B-72C4-43D3-A5AE-3DBFDB5345FD}" destId="{20AA75DD-F4BA-4C15-A025-CD4565723F01}" srcOrd="2" destOrd="0" presId="urn:microsoft.com/office/officeart/2005/8/layout/chevron2"/>
    <dgm:cxn modelId="{A7F51A5F-0456-42D1-A320-E0E3EBE97325}" type="presParOf" srcId="{20AA75DD-F4BA-4C15-A025-CD4565723F01}" destId="{0ACBDA52-E51C-46A6-A3C1-5E7DBE667473}" srcOrd="0" destOrd="0" presId="urn:microsoft.com/office/officeart/2005/8/layout/chevron2"/>
    <dgm:cxn modelId="{3CD912B2-D6C4-47E5-B889-285AD00AAB0E}" type="presParOf" srcId="{20AA75DD-F4BA-4C15-A025-CD4565723F01}" destId="{0A23AA32-32E2-4529-91D7-1AD370BCD7E7}" srcOrd="1" destOrd="0" presId="urn:microsoft.com/office/officeart/2005/8/layout/chevron2"/>
    <dgm:cxn modelId="{22BABD9D-23A5-40CD-9680-A9D2E231B393}" type="presParOf" srcId="{81C0574B-72C4-43D3-A5AE-3DBFDB5345FD}" destId="{45172F63-A80E-4070-8921-7946D433AB10}" srcOrd="3" destOrd="0" presId="urn:microsoft.com/office/officeart/2005/8/layout/chevron2"/>
    <dgm:cxn modelId="{7316610C-6251-49A0-ADF5-299C3A571766}" type="presParOf" srcId="{81C0574B-72C4-43D3-A5AE-3DBFDB5345FD}" destId="{07904F2C-9B17-4938-82A8-04B04AFC549B}" srcOrd="4" destOrd="0" presId="urn:microsoft.com/office/officeart/2005/8/layout/chevron2"/>
    <dgm:cxn modelId="{D9D933C7-5DED-48F4-BA2E-1A7A0BE70521}" type="presParOf" srcId="{07904F2C-9B17-4938-82A8-04B04AFC549B}" destId="{26975AC0-5D33-4286-A880-DDF02D7F1DDC}" srcOrd="0" destOrd="0" presId="urn:microsoft.com/office/officeart/2005/8/layout/chevron2"/>
    <dgm:cxn modelId="{61C1FA8C-FB62-45B1-A5A6-2C02688CA032}" type="presParOf" srcId="{07904F2C-9B17-4938-82A8-04B04AFC549B}" destId="{4B499C8E-EF25-4B71-9216-A696BE7A65F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9CC1C9A-ED6B-41EF-BBC4-6E6129CD3269}" type="doc">
      <dgm:prSet loTypeId="urn:microsoft.com/office/officeart/2005/8/layout/defaul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B51D94A-F0F6-4A4C-A96B-CD3760A4E454}">
      <dgm:prSet phldrT="[Text]"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80 LAKH ROWS</a:t>
          </a:r>
        </a:p>
      </dgm:t>
    </dgm:pt>
    <dgm:pt modelId="{425AD85A-33B8-4EC8-813E-DEC01FA2801F}" type="parTrans" cxnId="{ED62F329-2BDA-4B90-93DB-95C4EF158611}">
      <dgm:prSet/>
      <dgm:spPr/>
      <dgm:t>
        <a:bodyPr/>
        <a:lstStyle/>
        <a:p>
          <a:endParaRPr lang="en-US"/>
        </a:p>
      </dgm:t>
    </dgm:pt>
    <dgm:pt modelId="{0BCD0B3D-E2CE-4832-A1A9-D6FAA22C0744}" type="sibTrans" cxnId="{ED62F329-2BDA-4B90-93DB-95C4EF158611}">
      <dgm:prSet/>
      <dgm:spPr/>
      <dgm:t>
        <a:bodyPr/>
        <a:lstStyle/>
        <a:p>
          <a:endParaRPr lang="en-US"/>
        </a:p>
      </dgm:t>
    </dgm:pt>
    <dgm:pt modelId="{DAD162CD-778A-4D4A-9950-8A93FBA0BFF7}">
      <dgm:prSet phldrT="[Text]"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46 COLUMNS</a:t>
          </a:r>
        </a:p>
      </dgm:t>
    </dgm:pt>
    <dgm:pt modelId="{D2FA2C6D-9D96-4F83-88F5-7F2B04F0110E}" type="parTrans" cxnId="{7AF9E9AF-D965-4214-BF95-41A7DA888BA4}">
      <dgm:prSet/>
      <dgm:spPr/>
      <dgm:t>
        <a:bodyPr/>
        <a:lstStyle/>
        <a:p>
          <a:endParaRPr lang="en-US"/>
        </a:p>
      </dgm:t>
    </dgm:pt>
    <dgm:pt modelId="{A0F57BB2-7C7B-49A1-B992-2273648437C2}" type="sibTrans" cxnId="{7AF9E9AF-D965-4214-BF95-41A7DA888BA4}">
      <dgm:prSet/>
      <dgm:spPr/>
      <dgm:t>
        <a:bodyPr/>
        <a:lstStyle/>
        <a:p>
          <a:endParaRPr lang="en-US"/>
        </a:p>
      </dgm:t>
    </dgm:pt>
    <dgm:pt modelId="{849D89A9-1A22-4192-BE72-20EDE27E0251}">
      <dgm:prSet phldrT="[Text]"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2 LAKH MISSING VALUES</a:t>
          </a:r>
        </a:p>
      </dgm:t>
    </dgm:pt>
    <dgm:pt modelId="{2C52602B-FA3B-43CA-BC51-F6F7AE7F1EEA}" type="parTrans" cxnId="{7B0E74B0-DAB7-42C9-9A56-38E1664D050C}">
      <dgm:prSet/>
      <dgm:spPr/>
      <dgm:t>
        <a:bodyPr/>
        <a:lstStyle/>
        <a:p>
          <a:endParaRPr lang="en-US"/>
        </a:p>
      </dgm:t>
    </dgm:pt>
    <dgm:pt modelId="{6A21CF7E-C981-4878-A54B-4063AB79A89D}" type="sibTrans" cxnId="{7B0E74B0-DAB7-42C9-9A56-38E1664D050C}">
      <dgm:prSet/>
      <dgm:spPr/>
      <dgm:t>
        <a:bodyPr/>
        <a:lstStyle/>
        <a:p>
          <a:endParaRPr lang="en-US"/>
        </a:p>
      </dgm:t>
    </dgm:pt>
    <dgm:pt modelId="{7D34BBAF-3F04-4074-A019-D534C4D11658}">
      <dgm:prSet phldrT="[Text]"/>
      <dgm:spPr/>
      <dgm:t>
        <a:bodyPr/>
        <a:lstStyle/>
        <a:p>
          <a:r>
            <a:rPr lang="en-US" dirty="0">
              <a:latin typeface="Berlin Sans FB Demi" panose="020E0802020502020306" pitchFamily="34" charset="0"/>
            </a:rPr>
            <a:t>2016-2023</a:t>
          </a:r>
        </a:p>
      </dgm:t>
    </dgm:pt>
    <dgm:pt modelId="{B970BC02-AB60-4A4D-8B97-75DE94A79B79}" type="parTrans" cxnId="{427DA8A0-8577-4EC4-A9C1-46BB74CCE26A}">
      <dgm:prSet/>
      <dgm:spPr/>
      <dgm:t>
        <a:bodyPr/>
        <a:lstStyle/>
        <a:p>
          <a:endParaRPr lang="en-US"/>
        </a:p>
      </dgm:t>
    </dgm:pt>
    <dgm:pt modelId="{96AA37B3-A415-4D35-9D2E-26A58DE23660}" type="sibTrans" cxnId="{427DA8A0-8577-4EC4-A9C1-46BB74CCE26A}">
      <dgm:prSet/>
      <dgm:spPr/>
      <dgm:t>
        <a:bodyPr/>
        <a:lstStyle/>
        <a:p>
          <a:endParaRPr lang="en-US"/>
        </a:p>
      </dgm:t>
    </dgm:pt>
    <dgm:pt modelId="{BDC866B1-062E-4C2D-9522-3CAAE49F99BB}" type="pres">
      <dgm:prSet presAssocID="{C9CC1C9A-ED6B-41EF-BBC4-6E6129CD3269}" presName="diagram" presStyleCnt="0">
        <dgm:presLayoutVars>
          <dgm:dir/>
          <dgm:resizeHandles val="exact"/>
        </dgm:presLayoutVars>
      </dgm:prSet>
      <dgm:spPr/>
    </dgm:pt>
    <dgm:pt modelId="{4F524C64-010D-4451-A380-FF4C28D10388}" type="pres">
      <dgm:prSet presAssocID="{EB51D94A-F0F6-4A4C-A96B-CD3760A4E454}" presName="node" presStyleLbl="node1" presStyleIdx="0" presStyleCnt="4">
        <dgm:presLayoutVars>
          <dgm:bulletEnabled val="1"/>
        </dgm:presLayoutVars>
      </dgm:prSet>
      <dgm:spPr/>
    </dgm:pt>
    <dgm:pt modelId="{0679EEF4-A851-4BBD-A589-453ED142E4D1}" type="pres">
      <dgm:prSet presAssocID="{0BCD0B3D-E2CE-4832-A1A9-D6FAA22C0744}" presName="sibTrans" presStyleCnt="0"/>
      <dgm:spPr/>
    </dgm:pt>
    <dgm:pt modelId="{4196B414-EEE2-406A-AB76-CC2F69A4DF77}" type="pres">
      <dgm:prSet presAssocID="{DAD162CD-778A-4D4A-9950-8A93FBA0BFF7}" presName="node" presStyleLbl="node1" presStyleIdx="1" presStyleCnt="4">
        <dgm:presLayoutVars>
          <dgm:bulletEnabled val="1"/>
        </dgm:presLayoutVars>
      </dgm:prSet>
      <dgm:spPr/>
    </dgm:pt>
    <dgm:pt modelId="{F90D3255-BC3E-4F90-A355-B3EBBFFA5DDA}" type="pres">
      <dgm:prSet presAssocID="{A0F57BB2-7C7B-49A1-B992-2273648437C2}" presName="sibTrans" presStyleCnt="0"/>
      <dgm:spPr/>
    </dgm:pt>
    <dgm:pt modelId="{A4DAFE6B-035D-4303-824E-B569351C748E}" type="pres">
      <dgm:prSet presAssocID="{849D89A9-1A22-4192-BE72-20EDE27E0251}" presName="node" presStyleLbl="node1" presStyleIdx="2" presStyleCnt="4">
        <dgm:presLayoutVars>
          <dgm:bulletEnabled val="1"/>
        </dgm:presLayoutVars>
      </dgm:prSet>
      <dgm:spPr/>
    </dgm:pt>
    <dgm:pt modelId="{37810F1E-75D9-4F01-8290-B76FFDF6DDF9}" type="pres">
      <dgm:prSet presAssocID="{6A21CF7E-C981-4878-A54B-4063AB79A89D}" presName="sibTrans" presStyleCnt="0"/>
      <dgm:spPr/>
    </dgm:pt>
    <dgm:pt modelId="{36912E66-4EAF-4C04-846E-49E83AB21430}" type="pres">
      <dgm:prSet presAssocID="{7D34BBAF-3F04-4074-A019-D534C4D11658}" presName="node" presStyleLbl="node1" presStyleIdx="3" presStyleCnt="4">
        <dgm:presLayoutVars>
          <dgm:bulletEnabled val="1"/>
        </dgm:presLayoutVars>
      </dgm:prSet>
      <dgm:spPr/>
    </dgm:pt>
  </dgm:ptLst>
  <dgm:cxnLst>
    <dgm:cxn modelId="{ED62F329-2BDA-4B90-93DB-95C4EF158611}" srcId="{C9CC1C9A-ED6B-41EF-BBC4-6E6129CD3269}" destId="{EB51D94A-F0F6-4A4C-A96B-CD3760A4E454}" srcOrd="0" destOrd="0" parTransId="{425AD85A-33B8-4EC8-813E-DEC01FA2801F}" sibTransId="{0BCD0B3D-E2CE-4832-A1A9-D6FAA22C0744}"/>
    <dgm:cxn modelId="{4334E437-6307-4D0F-B389-ACE83A6AB064}" type="presOf" srcId="{DAD162CD-778A-4D4A-9950-8A93FBA0BFF7}" destId="{4196B414-EEE2-406A-AB76-CC2F69A4DF77}" srcOrd="0" destOrd="0" presId="urn:microsoft.com/office/officeart/2005/8/layout/default"/>
    <dgm:cxn modelId="{5A7A8350-D6B1-4EA8-983D-6187494CA34E}" type="presOf" srcId="{C9CC1C9A-ED6B-41EF-BBC4-6E6129CD3269}" destId="{BDC866B1-062E-4C2D-9522-3CAAE49F99BB}" srcOrd="0" destOrd="0" presId="urn:microsoft.com/office/officeart/2005/8/layout/default"/>
    <dgm:cxn modelId="{427DA8A0-8577-4EC4-A9C1-46BB74CCE26A}" srcId="{C9CC1C9A-ED6B-41EF-BBC4-6E6129CD3269}" destId="{7D34BBAF-3F04-4074-A019-D534C4D11658}" srcOrd="3" destOrd="0" parTransId="{B970BC02-AB60-4A4D-8B97-75DE94A79B79}" sibTransId="{96AA37B3-A415-4D35-9D2E-26A58DE23660}"/>
    <dgm:cxn modelId="{613A1AA8-F05E-4374-A32D-16B681979227}" type="presOf" srcId="{849D89A9-1A22-4192-BE72-20EDE27E0251}" destId="{A4DAFE6B-035D-4303-824E-B569351C748E}" srcOrd="0" destOrd="0" presId="urn:microsoft.com/office/officeart/2005/8/layout/default"/>
    <dgm:cxn modelId="{7AF9E9AF-D965-4214-BF95-41A7DA888BA4}" srcId="{C9CC1C9A-ED6B-41EF-BBC4-6E6129CD3269}" destId="{DAD162CD-778A-4D4A-9950-8A93FBA0BFF7}" srcOrd="1" destOrd="0" parTransId="{D2FA2C6D-9D96-4F83-88F5-7F2B04F0110E}" sibTransId="{A0F57BB2-7C7B-49A1-B992-2273648437C2}"/>
    <dgm:cxn modelId="{7B0E74B0-DAB7-42C9-9A56-38E1664D050C}" srcId="{C9CC1C9A-ED6B-41EF-BBC4-6E6129CD3269}" destId="{849D89A9-1A22-4192-BE72-20EDE27E0251}" srcOrd="2" destOrd="0" parTransId="{2C52602B-FA3B-43CA-BC51-F6F7AE7F1EEA}" sibTransId="{6A21CF7E-C981-4878-A54B-4063AB79A89D}"/>
    <dgm:cxn modelId="{17BE5DC4-8E9A-41C5-BFF6-4839DBD2C121}" type="presOf" srcId="{EB51D94A-F0F6-4A4C-A96B-CD3760A4E454}" destId="{4F524C64-010D-4451-A380-FF4C28D10388}" srcOrd="0" destOrd="0" presId="urn:microsoft.com/office/officeart/2005/8/layout/default"/>
    <dgm:cxn modelId="{4C0D24DD-5B6D-47EA-B57D-A974F5617227}" type="presOf" srcId="{7D34BBAF-3F04-4074-A019-D534C4D11658}" destId="{36912E66-4EAF-4C04-846E-49E83AB21430}" srcOrd="0" destOrd="0" presId="urn:microsoft.com/office/officeart/2005/8/layout/default"/>
    <dgm:cxn modelId="{E591569A-823A-45D4-A524-81DE1638E9B2}" type="presParOf" srcId="{BDC866B1-062E-4C2D-9522-3CAAE49F99BB}" destId="{4F524C64-010D-4451-A380-FF4C28D10388}" srcOrd="0" destOrd="0" presId="urn:microsoft.com/office/officeart/2005/8/layout/default"/>
    <dgm:cxn modelId="{B79E5B38-E1AC-4E2F-BA56-790823E4316D}" type="presParOf" srcId="{BDC866B1-062E-4C2D-9522-3CAAE49F99BB}" destId="{0679EEF4-A851-4BBD-A589-453ED142E4D1}" srcOrd="1" destOrd="0" presId="urn:microsoft.com/office/officeart/2005/8/layout/default"/>
    <dgm:cxn modelId="{4E1A47F3-6E64-4A6B-9779-85CF87358BE4}" type="presParOf" srcId="{BDC866B1-062E-4C2D-9522-3CAAE49F99BB}" destId="{4196B414-EEE2-406A-AB76-CC2F69A4DF77}" srcOrd="2" destOrd="0" presId="urn:microsoft.com/office/officeart/2005/8/layout/default"/>
    <dgm:cxn modelId="{5138247E-071F-4D82-B138-F4C204849B1D}" type="presParOf" srcId="{BDC866B1-062E-4C2D-9522-3CAAE49F99BB}" destId="{F90D3255-BC3E-4F90-A355-B3EBBFFA5DDA}" srcOrd="3" destOrd="0" presId="urn:microsoft.com/office/officeart/2005/8/layout/default"/>
    <dgm:cxn modelId="{69ACAEB9-33CD-4112-AC38-BD0B36F0754A}" type="presParOf" srcId="{BDC866B1-062E-4C2D-9522-3CAAE49F99BB}" destId="{A4DAFE6B-035D-4303-824E-B569351C748E}" srcOrd="4" destOrd="0" presId="urn:microsoft.com/office/officeart/2005/8/layout/default"/>
    <dgm:cxn modelId="{B25D3EA2-1885-44F1-95A9-DFACD2C97D64}" type="presParOf" srcId="{BDC866B1-062E-4C2D-9522-3CAAE49F99BB}" destId="{37810F1E-75D9-4F01-8290-B76FFDF6DDF9}" srcOrd="5" destOrd="0" presId="urn:microsoft.com/office/officeart/2005/8/layout/default"/>
    <dgm:cxn modelId="{D58B663A-5A83-4B42-9DC8-FBAF4DCC82A9}" type="presParOf" srcId="{BDC866B1-062E-4C2D-9522-3CAAE49F99BB}" destId="{36912E66-4EAF-4C04-846E-49E83AB21430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9D34C0B-81AC-45D5-80E6-341F170ACE56}" type="doc">
      <dgm:prSet loTypeId="urn:microsoft.com/office/officeart/2005/8/layout/vList2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2C6C6B68-AE33-4A46-8164-89714AA149A1}">
      <dgm:prSet phldrT="[Text]" custT="1"/>
      <dgm:spPr/>
      <dgm:t>
        <a:bodyPr/>
        <a:lstStyle/>
        <a:p>
          <a:r>
            <a:rPr lang="en-US" sz="18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SAMPLED 15000 ROWS FROM EACH YEAR TO ENSURE THERE IS NO BIAS</a:t>
          </a:r>
        </a:p>
      </dgm:t>
    </dgm:pt>
    <dgm:pt modelId="{59147A39-FD11-4C01-8747-1FFFAE858AB0}" type="parTrans" cxnId="{B07B3416-99F6-4743-A19A-B4760DA0328C}">
      <dgm:prSet/>
      <dgm:spPr/>
      <dgm:t>
        <a:bodyPr/>
        <a:lstStyle/>
        <a:p>
          <a:endParaRPr lang="en-US"/>
        </a:p>
      </dgm:t>
    </dgm:pt>
    <dgm:pt modelId="{FCA270FD-10CB-4560-ACCA-432734CB259E}" type="sibTrans" cxnId="{B07B3416-99F6-4743-A19A-B4760DA0328C}">
      <dgm:prSet/>
      <dgm:spPr/>
      <dgm:t>
        <a:bodyPr/>
        <a:lstStyle/>
        <a:p>
          <a:endParaRPr lang="en-US"/>
        </a:p>
      </dgm:t>
    </dgm:pt>
    <dgm:pt modelId="{FFB2921D-DB6D-4128-B81A-8E2CC0A29D05}">
      <dgm:prSet phldrT="[Text]" custT="1"/>
      <dgm:spPr/>
      <dgm:t>
        <a:bodyPr/>
        <a:lstStyle/>
        <a:p>
          <a:endParaRPr lang="en-US" sz="1800" dirty="0">
            <a:solidFill>
              <a:schemeClr val="accent2">
                <a:lumMod val="40000"/>
                <a:lumOff val="60000"/>
              </a:schemeClr>
            </a:solidFill>
            <a:latin typeface="Berlin Sans FB Demi" panose="020E0802020502020306" pitchFamily="34" charset="0"/>
          </a:endParaRPr>
        </a:p>
      </dgm:t>
    </dgm:pt>
    <dgm:pt modelId="{FFAB8693-17A3-45D4-8C06-909F47130068}" type="parTrans" cxnId="{C1E31C89-E9E0-4084-A76C-A3D3CC8F1720}">
      <dgm:prSet/>
      <dgm:spPr/>
      <dgm:t>
        <a:bodyPr/>
        <a:lstStyle/>
        <a:p>
          <a:endParaRPr lang="en-US"/>
        </a:p>
      </dgm:t>
    </dgm:pt>
    <dgm:pt modelId="{585F5CBD-863B-45F0-9C9C-2DB8014ACF89}" type="sibTrans" cxnId="{C1E31C89-E9E0-4084-A76C-A3D3CC8F1720}">
      <dgm:prSet/>
      <dgm:spPr/>
      <dgm:t>
        <a:bodyPr/>
        <a:lstStyle/>
        <a:p>
          <a:endParaRPr lang="en-US"/>
        </a:p>
      </dgm:t>
    </dgm:pt>
    <dgm:pt modelId="{B1B03E3E-32A2-4D5C-B785-3513D7AB62C2}">
      <dgm:prSet phldrT="[Text]" custT="1"/>
      <dgm:spPr/>
      <dgm:t>
        <a:bodyPr/>
        <a:lstStyle/>
        <a:p>
          <a:r>
            <a:rPr lang="en-US" sz="18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SPENT MORE THAN 24 HOURS CLEANING THE DATA</a:t>
          </a:r>
        </a:p>
      </dgm:t>
    </dgm:pt>
    <dgm:pt modelId="{DBCCC5A2-1715-40CF-B6F2-E34CB9712EC8}" type="parTrans" cxnId="{FC067D63-BD23-47ED-B9E4-A01CED61BC86}">
      <dgm:prSet/>
      <dgm:spPr/>
      <dgm:t>
        <a:bodyPr/>
        <a:lstStyle/>
        <a:p>
          <a:endParaRPr lang="en-US"/>
        </a:p>
      </dgm:t>
    </dgm:pt>
    <dgm:pt modelId="{72B24957-C370-46CB-AC85-2DBC72C589A1}" type="sibTrans" cxnId="{FC067D63-BD23-47ED-B9E4-A01CED61BC86}">
      <dgm:prSet/>
      <dgm:spPr/>
      <dgm:t>
        <a:bodyPr/>
        <a:lstStyle/>
        <a:p>
          <a:endParaRPr lang="en-US"/>
        </a:p>
      </dgm:t>
    </dgm:pt>
    <dgm:pt modelId="{570EDE35-0E95-492C-99D4-8649E77EC6B9}">
      <dgm:prSet phldrT="[Text]" phldr="1"/>
      <dgm:spPr/>
      <dgm:t>
        <a:bodyPr/>
        <a:lstStyle/>
        <a:p>
          <a:endParaRPr lang="en-US" dirty="0"/>
        </a:p>
      </dgm:t>
    </dgm:pt>
    <dgm:pt modelId="{5F2A570D-60AD-42EE-9BB2-1ACC319A6350}" type="parTrans" cxnId="{2C459B0A-307E-4BF9-8FBA-0F6C74DE74FD}">
      <dgm:prSet/>
      <dgm:spPr/>
      <dgm:t>
        <a:bodyPr/>
        <a:lstStyle/>
        <a:p>
          <a:endParaRPr lang="en-US"/>
        </a:p>
      </dgm:t>
    </dgm:pt>
    <dgm:pt modelId="{3AB0D9CE-5766-4198-96D1-41ECEA2918B8}" type="sibTrans" cxnId="{2C459B0A-307E-4BF9-8FBA-0F6C74DE74FD}">
      <dgm:prSet/>
      <dgm:spPr/>
      <dgm:t>
        <a:bodyPr/>
        <a:lstStyle/>
        <a:p>
          <a:endParaRPr lang="en-US"/>
        </a:p>
      </dgm:t>
    </dgm:pt>
    <dgm:pt modelId="{559CA948-37C7-4983-BD24-1B42220D4FD1}" type="pres">
      <dgm:prSet presAssocID="{C9D34C0B-81AC-45D5-80E6-341F170ACE56}" presName="linear" presStyleCnt="0">
        <dgm:presLayoutVars>
          <dgm:animLvl val="lvl"/>
          <dgm:resizeHandles val="exact"/>
        </dgm:presLayoutVars>
      </dgm:prSet>
      <dgm:spPr/>
    </dgm:pt>
    <dgm:pt modelId="{D73D1521-86DB-484F-BF13-7099F0D8BE0E}" type="pres">
      <dgm:prSet presAssocID="{2C6C6B68-AE33-4A46-8164-89714AA149A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0868E14-C151-4B98-8D83-B64FA9601715}" type="pres">
      <dgm:prSet presAssocID="{2C6C6B68-AE33-4A46-8164-89714AA149A1}" presName="childText" presStyleLbl="revTx" presStyleIdx="0" presStyleCnt="2" custFlipVert="0" custScaleY="29958">
        <dgm:presLayoutVars>
          <dgm:bulletEnabled val="1"/>
        </dgm:presLayoutVars>
      </dgm:prSet>
      <dgm:spPr/>
    </dgm:pt>
    <dgm:pt modelId="{8510D51E-DAC2-45F3-993E-0BB917A0D6D4}" type="pres">
      <dgm:prSet presAssocID="{B1B03E3E-32A2-4D5C-B785-3513D7AB62C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346DA03-FC52-465B-B3FB-161D8B295A50}" type="pres">
      <dgm:prSet presAssocID="{B1B03E3E-32A2-4D5C-B785-3513D7AB62C2}" presName="childText" presStyleLbl="revTx" presStyleIdx="1" presStyleCnt="2" custFlipVert="1" custScaleY="4314">
        <dgm:presLayoutVars>
          <dgm:bulletEnabled val="1"/>
        </dgm:presLayoutVars>
      </dgm:prSet>
      <dgm:spPr/>
    </dgm:pt>
  </dgm:ptLst>
  <dgm:cxnLst>
    <dgm:cxn modelId="{E106CE08-832D-4D94-BDE4-DC0B12464B89}" type="presOf" srcId="{570EDE35-0E95-492C-99D4-8649E77EC6B9}" destId="{5346DA03-FC52-465B-B3FB-161D8B295A50}" srcOrd="0" destOrd="0" presId="urn:microsoft.com/office/officeart/2005/8/layout/vList2"/>
    <dgm:cxn modelId="{2C459B0A-307E-4BF9-8FBA-0F6C74DE74FD}" srcId="{B1B03E3E-32A2-4D5C-B785-3513D7AB62C2}" destId="{570EDE35-0E95-492C-99D4-8649E77EC6B9}" srcOrd="0" destOrd="0" parTransId="{5F2A570D-60AD-42EE-9BB2-1ACC319A6350}" sibTransId="{3AB0D9CE-5766-4198-96D1-41ECEA2918B8}"/>
    <dgm:cxn modelId="{B07B3416-99F6-4743-A19A-B4760DA0328C}" srcId="{C9D34C0B-81AC-45D5-80E6-341F170ACE56}" destId="{2C6C6B68-AE33-4A46-8164-89714AA149A1}" srcOrd="0" destOrd="0" parTransId="{59147A39-FD11-4C01-8747-1FFFAE858AB0}" sibTransId="{FCA270FD-10CB-4560-ACCA-432734CB259E}"/>
    <dgm:cxn modelId="{EF3F0223-8200-477F-A56B-5636A4161A2A}" type="presOf" srcId="{B1B03E3E-32A2-4D5C-B785-3513D7AB62C2}" destId="{8510D51E-DAC2-45F3-993E-0BB917A0D6D4}" srcOrd="0" destOrd="0" presId="urn:microsoft.com/office/officeart/2005/8/layout/vList2"/>
    <dgm:cxn modelId="{354EB332-C0FB-4FE6-A552-EB481543746B}" type="presOf" srcId="{C9D34C0B-81AC-45D5-80E6-341F170ACE56}" destId="{559CA948-37C7-4983-BD24-1B42220D4FD1}" srcOrd="0" destOrd="0" presId="urn:microsoft.com/office/officeart/2005/8/layout/vList2"/>
    <dgm:cxn modelId="{AB33E25E-B117-4197-8279-BCB2A531A435}" type="presOf" srcId="{2C6C6B68-AE33-4A46-8164-89714AA149A1}" destId="{D73D1521-86DB-484F-BF13-7099F0D8BE0E}" srcOrd="0" destOrd="0" presId="urn:microsoft.com/office/officeart/2005/8/layout/vList2"/>
    <dgm:cxn modelId="{FC067D63-BD23-47ED-B9E4-A01CED61BC86}" srcId="{C9D34C0B-81AC-45D5-80E6-341F170ACE56}" destId="{B1B03E3E-32A2-4D5C-B785-3513D7AB62C2}" srcOrd="1" destOrd="0" parTransId="{DBCCC5A2-1715-40CF-B6F2-E34CB9712EC8}" sibTransId="{72B24957-C370-46CB-AC85-2DBC72C589A1}"/>
    <dgm:cxn modelId="{C1E31C89-E9E0-4084-A76C-A3D3CC8F1720}" srcId="{2C6C6B68-AE33-4A46-8164-89714AA149A1}" destId="{FFB2921D-DB6D-4128-B81A-8E2CC0A29D05}" srcOrd="0" destOrd="0" parTransId="{FFAB8693-17A3-45D4-8C06-909F47130068}" sibTransId="{585F5CBD-863B-45F0-9C9C-2DB8014ACF89}"/>
    <dgm:cxn modelId="{0217E4F6-6803-4509-9262-F52DF60690E7}" type="presOf" srcId="{FFB2921D-DB6D-4128-B81A-8E2CC0A29D05}" destId="{30868E14-C151-4B98-8D83-B64FA9601715}" srcOrd="0" destOrd="0" presId="urn:microsoft.com/office/officeart/2005/8/layout/vList2"/>
    <dgm:cxn modelId="{F05D6256-491D-4349-BE78-EBC38BCE007B}" type="presParOf" srcId="{559CA948-37C7-4983-BD24-1B42220D4FD1}" destId="{D73D1521-86DB-484F-BF13-7099F0D8BE0E}" srcOrd="0" destOrd="0" presId="urn:microsoft.com/office/officeart/2005/8/layout/vList2"/>
    <dgm:cxn modelId="{69E6C132-23FB-4423-ACCB-68C96309655C}" type="presParOf" srcId="{559CA948-37C7-4983-BD24-1B42220D4FD1}" destId="{30868E14-C151-4B98-8D83-B64FA9601715}" srcOrd="1" destOrd="0" presId="urn:microsoft.com/office/officeart/2005/8/layout/vList2"/>
    <dgm:cxn modelId="{5F03C2A2-8595-4BF4-8D6D-EFE723EC632F}" type="presParOf" srcId="{559CA948-37C7-4983-BD24-1B42220D4FD1}" destId="{8510D51E-DAC2-45F3-993E-0BB917A0D6D4}" srcOrd="2" destOrd="0" presId="urn:microsoft.com/office/officeart/2005/8/layout/vList2"/>
    <dgm:cxn modelId="{A65F0A03-B18C-431F-AB5F-94B6237AE38F}" type="presParOf" srcId="{559CA948-37C7-4983-BD24-1B42220D4FD1}" destId="{5346DA03-FC52-465B-B3FB-161D8B295A5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BD98EA-61D7-491C-8F33-E9FB36867FE8}">
      <dsp:nvSpPr>
        <dsp:cNvPr id="0" name=""/>
        <dsp:cNvSpPr/>
      </dsp:nvSpPr>
      <dsp:spPr>
        <a:xfrm>
          <a:off x="4057506" y="1799297"/>
          <a:ext cx="2286985" cy="1978334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lin Sans FB Demi" panose="020E0802020502020306" pitchFamily="34" charset="0"/>
            </a:rPr>
            <a:t>TOPICS</a:t>
          </a:r>
        </a:p>
      </dsp:txBody>
      <dsp:txXfrm>
        <a:off x="4436491" y="2127135"/>
        <a:ext cx="1529015" cy="1322658"/>
      </dsp:txXfrm>
    </dsp:sp>
    <dsp:sp modelId="{2DA259F3-9B31-4201-A30B-BFF1015C332A}">
      <dsp:nvSpPr>
        <dsp:cNvPr id="0" name=""/>
        <dsp:cNvSpPr/>
      </dsp:nvSpPr>
      <dsp:spPr>
        <a:xfrm>
          <a:off x="5489598" y="852797"/>
          <a:ext cx="862872" cy="7434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5FB56F-54B4-4312-B98B-ECFE8A4B265A}">
      <dsp:nvSpPr>
        <dsp:cNvPr id="0" name=""/>
        <dsp:cNvSpPr/>
      </dsp:nvSpPr>
      <dsp:spPr>
        <a:xfrm>
          <a:off x="4268170" y="0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erlin Sans FB Demi" panose="020E0802020502020306" pitchFamily="34" charset="0"/>
            </a:rPr>
            <a:t>GEOGRAPHICAL</a:t>
          </a:r>
        </a:p>
      </dsp:txBody>
      <dsp:txXfrm>
        <a:off x="4578760" y="268696"/>
        <a:ext cx="1252988" cy="1083983"/>
      </dsp:txXfrm>
    </dsp:sp>
    <dsp:sp modelId="{7BC2DA6E-A8AA-4A07-BC56-AC8BA2E19A22}">
      <dsp:nvSpPr>
        <dsp:cNvPr id="0" name=""/>
        <dsp:cNvSpPr/>
      </dsp:nvSpPr>
      <dsp:spPr>
        <a:xfrm>
          <a:off x="6496638" y="2242707"/>
          <a:ext cx="862872" cy="7434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FD18E-7DEA-4BAE-A85E-E4A3398A908C}">
      <dsp:nvSpPr>
        <dsp:cNvPr id="0" name=""/>
        <dsp:cNvSpPr/>
      </dsp:nvSpPr>
      <dsp:spPr>
        <a:xfrm>
          <a:off x="5987000" y="997254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erlin Sans FB Demi" panose="020E0802020502020306" pitchFamily="34" charset="0"/>
            </a:rPr>
            <a:t>TEMPORAL</a:t>
          </a:r>
        </a:p>
      </dsp:txBody>
      <dsp:txXfrm>
        <a:off x="6297590" y="1265950"/>
        <a:ext cx="1252988" cy="1083983"/>
      </dsp:txXfrm>
    </dsp:sp>
    <dsp:sp modelId="{252ED348-9840-4C6E-BFA6-B7AEAF106EFD}">
      <dsp:nvSpPr>
        <dsp:cNvPr id="0" name=""/>
        <dsp:cNvSpPr/>
      </dsp:nvSpPr>
      <dsp:spPr>
        <a:xfrm>
          <a:off x="5797083" y="3811655"/>
          <a:ext cx="862872" cy="7434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6A9F8C-1AFA-42A9-80B1-B5FE6EFC4B51}">
      <dsp:nvSpPr>
        <dsp:cNvPr id="0" name=""/>
        <dsp:cNvSpPr/>
      </dsp:nvSpPr>
      <dsp:spPr>
        <a:xfrm>
          <a:off x="5987000" y="2957741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111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50" kern="1200" dirty="0">
              <a:latin typeface="Berlin Sans FB Demi" panose="020E0802020502020306" pitchFamily="34" charset="0"/>
            </a:rPr>
            <a:t>ENVIRONMENTAL</a:t>
          </a:r>
        </a:p>
      </dsp:txBody>
      <dsp:txXfrm>
        <a:off x="6297590" y="3226437"/>
        <a:ext cx="1252988" cy="1083983"/>
      </dsp:txXfrm>
    </dsp:sp>
    <dsp:sp modelId="{93F4047B-5FC7-4C80-9E63-6DF66EDA78A4}">
      <dsp:nvSpPr>
        <dsp:cNvPr id="0" name=""/>
        <dsp:cNvSpPr/>
      </dsp:nvSpPr>
      <dsp:spPr>
        <a:xfrm>
          <a:off x="4061762" y="3974517"/>
          <a:ext cx="862872" cy="7434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A20AB7-111A-4DB5-8FB6-9FF71D45B632}">
      <dsp:nvSpPr>
        <dsp:cNvPr id="0" name=""/>
        <dsp:cNvSpPr/>
      </dsp:nvSpPr>
      <dsp:spPr>
        <a:xfrm>
          <a:off x="4268170" y="3956112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7561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70" kern="1200" dirty="0">
              <a:latin typeface="Berlin Sans FB Demi" panose="020E0802020502020306" pitchFamily="34" charset="0"/>
            </a:rPr>
            <a:t>INFRASTRUCTURAL</a:t>
          </a:r>
        </a:p>
      </dsp:txBody>
      <dsp:txXfrm>
        <a:off x="4578760" y="4224808"/>
        <a:ext cx="1252988" cy="1083983"/>
      </dsp:txXfrm>
    </dsp:sp>
    <dsp:sp modelId="{D62F77BC-B983-413D-88F1-04F68FBF4947}">
      <dsp:nvSpPr>
        <dsp:cNvPr id="0" name=""/>
        <dsp:cNvSpPr/>
      </dsp:nvSpPr>
      <dsp:spPr>
        <a:xfrm>
          <a:off x="3038231" y="2585165"/>
          <a:ext cx="862872" cy="743479"/>
        </a:xfrm>
        <a:prstGeom prst="hexagon">
          <a:avLst>
            <a:gd name="adj" fmla="val 28900"/>
            <a:gd name="vf" fmla="val 11547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8EC181-7241-4826-A072-4FC9ECD7BEFB}">
      <dsp:nvSpPr>
        <dsp:cNvPr id="0" name=""/>
        <dsp:cNvSpPr/>
      </dsp:nvSpPr>
      <dsp:spPr>
        <a:xfrm>
          <a:off x="2541360" y="2958857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erlin Sans FB Demi" panose="020E0802020502020306" pitchFamily="34" charset="0"/>
            </a:rPr>
            <a:t>URBAN</a:t>
          </a:r>
        </a:p>
      </dsp:txBody>
      <dsp:txXfrm>
        <a:off x="2851950" y="3227553"/>
        <a:ext cx="1252988" cy="1083983"/>
      </dsp:txXfrm>
    </dsp:sp>
    <dsp:sp modelId="{1962142F-5416-4DE3-811C-3B29AD088F67}">
      <dsp:nvSpPr>
        <dsp:cNvPr id="0" name=""/>
        <dsp:cNvSpPr/>
      </dsp:nvSpPr>
      <dsp:spPr>
        <a:xfrm>
          <a:off x="2561020" y="954813"/>
          <a:ext cx="1874168" cy="1621375"/>
        </a:xfrm>
        <a:prstGeom prst="hexagon">
          <a:avLst>
            <a:gd name="adj" fmla="val 2857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Berlin Sans FB Demi" panose="020E0802020502020306" pitchFamily="34" charset="0"/>
            </a:rPr>
            <a:t>RURAL</a:t>
          </a:r>
        </a:p>
      </dsp:txBody>
      <dsp:txXfrm>
        <a:off x="2871610" y="1223509"/>
        <a:ext cx="1252988" cy="10839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DEC75-145A-4A65-AA10-1C826C045ED4}">
      <dsp:nvSpPr>
        <dsp:cNvPr id="0" name=""/>
        <dsp:cNvSpPr/>
      </dsp:nvSpPr>
      <dsp:spPr>
        <a:xfrm rot="5400000">
          <a:off x="-349102" y="349102"/>
          <a:ext cx="2327351" cy="1629146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GEOGRAPHICAL</a:t>
          </a:r>
        </a:p>
      </dsp:txBody>
      <dsp:txXfrm rot="-5400000">
        <a:off x="1" y="814572"/>
        <a:ext cx="1629146" cy="698205"/>
      </dsp:txXfrm>
    </dsp:sp>
    <dsp:sp modelId="{087C91A1-DEFE-4C54-BFB7-6230CB1C7748}">
      <dsp:nvSpPr>
        <dsp:cNvPr id="0" name=""/>
        <dsp:cNvSpPr/>
      </dsp:nvSpPr>
      <dsp:spPr>
        <a:xfrm rot="5400000">
          <a:off x="4816838" y="-3171491"/>
          <a:ext cx="1512778" cy="7888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 rot="-5400000">
        <a:off x="1629146" y="90049"/>
        <a:ext cx="7814315" cy="1365082"/>
      </dsp:txXfrm>
    </dsp:sp>
    <dsp:sp modelId="{0ACBDA52-E51C-46A6-A3C1-5E7DBE667473}">
      <dsp:nvSpPr>
        <dsp:cNvPr id="0" name=""/>
        <dsp:cNvSpPr/>
      </dsp:nvSpPr>
      <dsp:spPr>
        <a:xfrm rot="5400000">
          <a:off x="-349102" y="2490847"/>
          <a:ext cx="2327351" cy="1629146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TEMPORAL</a:t>
          </a:r>
        </a:p>
      </dsp:txBody>
      <dsp:txXfrm rot="-5400000">
        <a:off x="1" y="2956317"/>
        <a:ext cx="1629146" cy="698205"/>
      </dsp:txXfrm>
    </dsp:sp>
    <dsp:sp modelId="{0A23AA32-32E2-4529-91D7-1AD370BCD7E7}">
      <dsp:nvSpPr>
        <dsp:cNvPr id="0" name=""/>
        <dsp:cNvSpPr/>
      </dsp:nvSpPr>
      <dsp:spPr>
        <a:xfrm rot="5400000">
          <a:off x="4816838" y="-1045947"/>
          <a:ext cx="1512778" cy="7888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29146" y="2215593"/>
        <a:ext cx="7814315" cy="1365082"/>
      </dsp:txXfrm>
    </dsp:sp>
    <dsp:sp modelId="{26975AC0-5D33-4286-A880-DDF02D7F1DDC}">
      <dsp:nvSpPr>
        <dsp:cNvPr id="0" name=""/>
        <dsp:cNvSpPr/>
      </dsp:nvSpPr>
      <dsp:spPr>
        <a:xfrm rot="5400000">
          <a:off x="-349102" y="4629612"/>
          <a:ext cx="2327351" cy="1629146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ENVIRONMENTAL</a:t>
          </a:r>
        </a:p>
      </dsp:txBody>
      <dsp:txXfrm rot="-5400000">
        <a:off x="1" y="5095082"/>
        <a:ext cx="1629146" cy="698205"/>
      </dsp:txXfrm>
    </dsp:sp>
    <dsp:sp modelId="{4B499C8E-EF25-4B71-9216-A696BE7A65F7}">
      <dsp:nvSpPr>
        <dsp:cNvPr id="0" name=""/>
        <dsp:cNvSpPr/>
      </dsp:nvSpPr>
      <dsp:spPr>
        <a:xfrm rot="5400000">
          <a:off x="4816838" y="1082106"/>
          <a:ext cx="1512778" cy="78881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29146" y="4343646"/>
        <a:ext cx="7814315" cy="1365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1DEC75-145A-4A65-AA10-1C826C045ED4}">
      <dsp:nvSpPr>
        <dsp:cNvPr id="0" name=""/>
        <dsp:cNvSpPr/>
      </dsp:nvSpPr>
      <dsp:spPr>
        <a:xfrm rot="5400000">
          <a:off x="-348761" y="348761"/>
          <a:ext cx="2325078" cy="1627555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INFRASTRUCTURAL</a:t>
          </a:r>
        </a:p>
      </dsp:txBody>
      <dsp:txXfrm rot="-5400000">
        <a:off x="1" y="813778"/>
        <a:ext cx="1627555" cy="697523"/>
      </dsp:txXfrm>
    </dsp:sp>
    <dsp:sp modelId="{087C91A1-DEFE-4C54-BFB7-6230CB1C7748}">
      <dsp:nvSpPr>
        <dsp:cNvPr id="0" name=""/>
        <dsp:cNvSpPr/>
      </dsp:nvSpPr>
      <dsp:spPr>
        <a:xfrm rot="5400000">
          <a:off x="4806919" y="-3140312"/>
          <a:ext cx="1511301" cy="7889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6350" rIns="6350" bIns="6350" numCol="1" spcCol="1270" anchor="ctr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000" kern="1200" dirty="0"/>
        </a:p>
      </dsp:txBody>
      <dsp:txXfrm rot="-5400000">
        <a:off x="1617693" y="122690"/>
        <a:ext cx="7815978" cy="1363749"/>
      </dsp:txXfrm>
    </dsp:sp>
    <dsp:sp modelId="{0ACBDA52-E51C-46A6-A3C1-5E7DBE667473}">
      <dsp:nvSpPr>
        <dsp:cNvPr id="0" name=""/>
        <dsp:cNvSpPr/>
      </dsp:nvSpPr>
      <dsp:spPr>
        <a:xfrm rot="5400000">
          <a:off x="-348761" y="2491642"/>
          <a:ext cx="2325078" cy="1627555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1">
                  <a:lumMod val="75000"/>
                </a:schemeClr>
              </a:solidFill>
              <a:latin typeface="Berlin Sans FB Demi" panose="020E0802020502020306" pitchFamily="34" charset="0"/>
            </a:rPr>
            <a:t>URBAN</a:t>
          </a:r>
        </a:p>
      </dsp:txBody>
      <dsp:txXfrm rot="-5400000">
        <a:off x="1" y="2956659"/>
        <a:ext cx="1627555" cy="697523"/>
      </dsp:txXfrm>
    </dsp:sp>
    <dsp:sp modelId="{0A23AA32-32E2-4529-91D7-1AD370BCD7E7}">
      <dsp:nvSpPr>
        <dsp:cNvPr id="0" name=""/>
        <dsp:cNvSpPr/>
      </dsp:nvSpPr>
      <dsp:spPr>
        <a:xfrm rot="5400000">
          <a:off x="4816781" y="-1046345"/>
          <a:ext cx="1511301" cy="7889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27555" y="2216657"/>
        <a:ext cx="7815978" cy="1363749"/>
      </dsp:txXfrm>
    </dsp:sp>
    <dsp:sp modelId="{26975AC0-5D33-4286-A880-DDF02D7F1DDC}">
      <dsp:nvSpPr>
        <dsp:cNvPr id="0" name=""/>
        <dsp:cNvSpPr/>
      </dsp:nvSpPr>
      <dsp:spPr>
        <a:xfrm rot="5400000">
          <a:off x="-348761" y="4628319"/>
          <a:ext cx="2325078" cy="1627555"/>
        </a:xfrm>
        <a:prstGeom prst="chevron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RURAL</a:t>
          </a:r>
        </a:p>
      </dsp:txBody>
      <dsp:txXfrm rot="-5400000">
        <a:off x="1" y="5093336"/>
        <a:ext cx="1627555" cy="697523"/>
      </dsp:txXfrm>
    </dsp:sp>
    <dsp:sp modelId="{4B499C8E-EF25-4B71-9216-A696BE7A65F7}">
      <dsp:nvSpPr>
        <dsp:cNvPr id="0" name=""/>
        <dsp:cNvSpPr/>
      </dsp:nvSpPr>
      <dsp:spPr>
        <a:xfrm rot="5400000">
          <a:off x="4816781" y="1079630"/>
          <a:ext cx="1511301" cy="788975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2280" tIns="41275" rIns="41275" bIns="41275" numCol="1" spcCol="1270" anchor="ctr" anchorCtr="0">
          <a:noAutofit/>
        </a:bodyPr>
        <a:lstStyle/>
        <a:p>
          <a:pPr marL="285750" lvl="1" indent="-285750" algn="l" defTabSz="2889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6500" kern="1200" dirty="0"/>
        </a:p>
      </dsp:txBody>
      <dsp:txXfrm rot="-5400000">
        <a:off x="1627555" y="4342632"/>
        <a:ext cx="7815978" cy="13637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524C64-010D-4451-A380-FF4C28D10388}">
      <dsp:nvSpPr>
        <dsp:cNvPr id="0" name=""/>
        <dsp:cNvSpPr/>
      </dsp:nvSpPr>
      <dsp:spPr>
        <a:xfrm>
          <a:off x="685" y="154781"/>
          <a:ext cx="2673735" cy="160424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lin Sans FB Demi" panose="020E0802020502020306" pitchFamily="34" charset="0"/>
            </a:rPr>
            <a:t>80 LAKH ROWS</a:t>
          </a:r>
        </a:p>
      </dsp:txBody>
      <dsp:txXfrm>
        <a:off x="685" y="154781"/>
        <a:ext cx="2673735" cy="1604241"/>
      </dsp:txXfrm>
    </dsp:sp>
    <dsp:sp modelId="{4196B414-EEE2-406A-AB76-CC2F69A4DF77}">
      <dsp:nvSpPr>
        <dsp:cNvPr id="0" name=""/>
        <dsp:cNvSpPr/>
      </dsp:nvSpPr>
      <dsp:spPr>
        <a:xfrm>
          <a:off x="2941794" y="154781"/>
          <a:ext cx="2673735" cy="1604241"/>
        </a:xfrm>
        <a:prstGeom prst="rect">
          <a:avLst/>
        </a:prstGeom>
        <a:gradFill rotWithShape="0">
          <a:gsLst>
            <a:gs pos="0">
              <a:schemeClr val="accent2">
                <a:hueOff val="451605"/>
                <a:satOff val="-2211"/>
                <a:lumOff val="1242"/>
                <a:alphaOff val="0"/>
                <a:tint val="98000"/>
                <a:lumMod val="114000"/>
              </a:schemeClr>
            </a:gs>
            <a:gs pos="100000">
              <a:schemeClr val="accent2">
                <a:hueOff val="451605"/>
                <a:satOff val="-2211"/>
                <a:lumOff val="1242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lin Sans FB Demi" panose="020E0802020502020306" pitchFamily="34" charset="0"/>
            </a:rPr>
            <a:t>46 COLUMNS</a:t>
          </a:r>
        </a:p>
      </dsp:txBody>
      <dsp:txXfrm>
        <a:off x="2941794" y="154781"/>
        <a:ext cx="2673735" cy="1604241"/>
      </dsp:txXfrm>
    </dsp:sp>
    <dsp:sp modelId="{A4DAFE6B-035D-4303-824E-B569351C748E}">
      <dsp:nvSpPr>
        <dsp:cNvPr id="0" name=""/>
        <dsp:cNvSpPr/>
      </dsp:nvSpPr>
      <dsp:spPr>
        <a:xfrm>
          <a:off x="685" y="2026396"/>
          <a:ext cx="2673735" cy="1604241"/>
        </a:xfrm>
        <a:prstGeom prst="rect">
          <a:avLst/>
        </a:prstGeom>
        <a:gradFill rotWithShape="0">
          <a:gsLst>
            <a:gs pos="0">
              <a:schemeClr val="accent2">
                <a:hueOff val="903209"/>
                <a:satOff val="-4421"/>
                <a:lumOff val="2483"/>
                <a:alphaOff val="0"/>
                <a:tint val="98000"/>
                <a:lumMod val="114000"/>
              </a:schemeClr>
            </a:gs>
            <a:gs pos="100000">
              <a:schemeClr val="accent2">
                <a:hueOff val="903209"/>
                <a:satOff val="-4421"/>
                <a:lumOff val="2483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lin Sans FB Demi" panose="020E0802020502020306" pitchFamily="34" charset="0"/>
            </a:rPr>
            <a:t>2 LAKH MISSING VALUES</a:t>
          </a:r>
        </a:p>
      </dsp:txBody>
      <dsp:txXfrm>
        <a:off x="685" y="2026396"/>
        <a:ext cx="2673735" cy="1604241"/>
      </dsp:txXfrm>
    </dsp:sp>
    <dsp:sp modelId="{36912E66-4EAF-4C04-846E-49E83AB21430}">
      <dsp:nvSpPr>
        <dsp:cNvPr id="0" name=""/>
        <dsp:cNvSpPr/>
      </dsp:nvSpPr>
      <dsp:spPr>
        <a:xfrm>
          <a:off x="2941794" y="2026396"/>
          <a:ext cx="2673735" cy="1604241"/>
        </a:xfrm>
        <a:prstGeom prst="rect">
          <a:avLst/>
        </a:prstGeom>
        <a:gradFill rotWithShape="0">
          <a:gsLst>
            <a:gs pos="0">
              <a:schemeClr val="accent2">
                <a:hueOff val="1354814"/>
                <a:satOff val="-6632"/>
                <a:lumOff val="3725"/>
                <a:alphaOff val="0"/>
                <a:tint val="98000"/>
                <a:lumMod val="114000"/>
              </a:schemeClr>
            </a:gs>
            <a:gs pos="100000">
              <a:schemeClr val="accent2">
                <a:hueOff val="1354814"/>
                <a:satOff val="-6632"/>
                <a:lumOff val="3725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Berlin Sans FB Demi" panose="020E0802020502020306" pitchFamily="34" charset="0"/>
            </a:rPr>
            <a:t>2016-2023</a:t>
          </a:r>
        </a:p>
      </dsp:txBody>
      <dsp:txXfrm>
        <a:off x="2941794" y="2026396"/>
        <a:ext cx="2673735" cy="160424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3D1521-86DB-484F-BF13-7099F0D8BE0E}">
      <dsp:nvSpPr>
        <dsp:cNvPr id="0" name=""/>
        <dsp:cNvSpPr/>
      </dsp:nvSpPr>
      <dsp:spPr>
        <a:xfrm>
          <a:off x="0" y="1330986"/>
          <a:ext cx="8128000" cy="1196909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SAMPLED 15000 ROWS FROM EACH YEAR TO ENSURE THERE IS NO BIAS</a:t>
          </a:r>
        </a:p>
      </dsp:txBody>
      <dsp:txXfrm>
        <a:off x="58428" y="1389414"/>
        <a:ext cx="8011144" cy="1080053"/>
      </dsp:txXfrm>
    </dsp:sp>
    <dsp:sp modelId="{30868E14-C151-4B98-8D83-B64FA9601715}">
      <dsp:nvSpPr>
        <dsp:cNvPr id="0" name=""/>
        <dsp:cNvSpPr/>
      </dsp:nvSpPr>
      <dsp:spPr>
        <a:xfrm>
          <a:off x="0" y="2527896"/>
          <a:ext cx="8128000" cy="3171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22860" rIns="128016" bIns="2286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1800" kern="1200" dirty="0">
            <a:solidFill>
              <a:schemeClr val="accent2">
                <a:lumMod val="40000"/>
                <a:lumOff val="60000"/>
              </a:schemeClr>
            </a:solidFill>
            <a:latin typeface="Berlin Sans FB Demi" panose="020E0802020502020306" pitchFamily="34" charset="0"/>
          </a:endParaRPr>
        </a:p>
      </dsp:txBody>
      <dsp:txXfrm>
        <a:off x="0" y="2527896"/>
        <a:ext cx="8128000" cy="317196"/>
      </dsp:txXfrm>
    </dsp:sp>
    <dsp:sp modelId="{8510D51E-DAC2-45F3-993E-0BB917A0D6D4}">
      <dsp:nvSpPr>
        <dsp:cNvPr id="0" name=""/>
        <dsp:cNvSpPr/>
      </dsp:nvSpPr>
      <dsp:spPr>
        <a:xfrm>
          <a:off x="0" y="2845093"/>
          <a:ext cx="8128000" cy="1196909"/>
        </a:xfrm>
        <a:prstGeom prst="roundRect">
          <a:avLst/>
        </a:prstGeom>
        <a:solidFill>
          <a:schemeClr val="accent3">
            <a:shade val="80000"/>
            <a:hueOff val="-357446"/>
            <a:satOff val="944"/>
            <a:lumOff val="2858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2">
                  <a:lumMod val="25000"/>
                </a:schemeClr>
              </a:solidFill>
              <a:latin typeface="Berlin Sans FB Demi" panose="020E0802020502020306" pitchFamily="34" charset="0"/>
            </a:rPr>
            <a:t>SPENT MORE THAN 24 HOURS CLEANING THE DATA</a:t>
          </a:r>
        </a:p>
      </dsp:txBody>
      <dsp:txXfrm>
        <a:off x="58428" y="2903521"/>
        <a:ext cx="8011144" cy="1080053"/>
      </dsp:txXfrm>
    </dsp:sp>
    <dsp:sp modelId="{5346DA03-FC52-465B-B3FB-161D8B295A50}">
      <dsp:nvSpPr>
        <dsp:cNvPr id="0" name=""/>
        <dsp:cNvSpPr/>
      </dsp:nvSpPr>
      <dsp:spPr>
        <a:xfrm flipV="1">
          <a:off x="0" y="4042003"/>
          <a:ext cx="8128000" cy="456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8064" tIns="6350" rIns="35560" bIns="6350" numCol="1" spcCol="1270" anchor="t" anchorCtr="0">
          <a:noAutofit/>
        </a:bodyPr>
        <a:lstStyle/>
        <a:p>
          <a:pPr marL="57150" lvl="1" indent="-57150" algn="l" defTabSz="177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400" kern="1200" dirty="0"/>
        </a:p>
      </dsp:txBody>
      <dsp:txXfrm rot="10800000">
        <a:off x="0" y="4042003"/>
        <a:ext cx="8128000" cy="456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389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26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8723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8255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748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25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950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886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22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12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23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65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1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72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76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521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607AD-941F-40C6-9D70-CB7C4575991C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5F088-3155-4911-8627-83ED8BAEE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737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pn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jpg"/><Relationship Id="rId4" Type="http://schemas.openxmlformats.org/officeDocument/2006/relationships/image" Target="../media/image3.png"/><Relationship Id="rId9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12" Type="http://schemas.openxmlformats.org/officeDocument/2006/relationships/diagramColors" Target="../diagrams/colors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11" Type="http://schemas.openxmlformats.org/officeDocument/2006/relationships/diagramQuickStyle" Target="../diagrams/quickStyle4.xml"/><Relationship Id="rId5" Type="http://schemas.openxmlformats.org/officeDocument/2006/relationships/image" Target="../media/image5.png"/><Relationship Id="rId10" Type="http://schemas.openxmlformats.org/officeDocument/2006/relationships/diagramLayout" Target="../diagrams/layout4.xml"/><Relationship Id="rId4" Type="http://schemas.openxmlformats.org/officeDocument/2006/relationships/image" Target="../media/image4.png"/><Relationship Id="rId9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B415F8-EE29-36A3-8F38-59D58AE742C8}"/>
              </a:ext>
            </a:extLst>
          </p:cNvPr>
          <p:cNvSpPr txBox="1"/>
          <p:nvPr/>
        </p:nvSpPr>
        <p:spPr>
          <a:xfrm>
            <a:off x="3048000" y="38475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accent3"/>
                </a:solidFill>
                <a:latin typeface="Berlin Sans FB Demi" panose="020E0802020502020306" pitchFamily="34" charset="0"/>
              </a:rPr>
              <a:t>UNRAVELING PATTERNS IN </a:t>
            </a:r>
            <a:br>
              <a:rPr lang="en-US" sz="3600" b="1" dirty="0">
                <a:solidFill>
                  <a:schemeClr val="accent3"/>
                </a:solidFill>
                <a:latin typeface="Berlin Sans FB Demi" panose="020E0802020502020306" pitchFamily="34" charset="0"/>
              </a:rPr>
            </a:br>
            <a:r>
              <a:rPr lang="en-US" sz="3600" b="1" dirty="0">
                <a:solidFill>
                  <a:schemeClr val="accent3"/>
                </a:solidFill>
                <a:latin typeface="Berlin Sans FB Demi" panose="020E0802020502020306" pitchFamily="34" charset="0"/>
              </a:rPr>
              <a:t>US – ACCIDENTS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5761EA1-952C-79E4-2C0A-7C7FA540FC47}"/>
              </a:ext>
            </a:extLst>
          </p:cNvPr>
          <p:cNvSpPr txBox="1"/>
          <p:nvPr/>
        </p:nvSpPr>
        <p:spPr>
          <a:xfrm>
            <a:off x="878758" y="2530476"/>
            <a:ext cx="4338484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AGENDA</a:t>
            </a:r>
            <a:b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</a:br>
            <a:endParaRPr lang="en-US" sz="3200" dirty="0">
              <a:solidFill>
                <a:schemeClr val="tx2">
                  <a:lumMod val="75000"/>
                  <a:lumOff val="25000"/>
                </a:schemeClr>
              </a:solidFill>
              <a:latin typeface="Berlin Sans FB Demi" panose="020E0802020502020306" pitchFamily="34" charset="0"/>
            </a:endParaRP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GOALS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DATA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FINDINGS</a:t>
            </a:r>
          </a:p>
          <a:p>
            <a:pPr marL="342900" indent="-342900">
              <a:buAutoNum type="arabicPeriod"/>
            </a:pPr>
            <a:r>
              <a:rPr lang="en-US" sz="3200" dirty="0">
                <a:solidFill>
                  <a:schemeClr val="tx2">
                    <a:lumMod val="75000"/>
                    <a:lumOff val="25000"/>
                  </a:schemeClr>
                </a:solidFill>
                <a:latin typeface="Berlin Sans FB Demi" panose="020E0802020502020306" pitchFamily="34" charset="0"/>
              </a:rPr>
              <a:t>CONCLUSIONS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E9BCA6-1F9B-A503-669A-8A9E59931C6F}"/>
              </a:ext>
            </a:extLst>
          </p:cNvPr>
          <p:cNvSpPr txBox="1"/>
          <p:nvPr/>
        </p:nvSpPr>
        <p:spPr>
          <a:xfrm>
            <a:off x="7285703" y="4611327"/>
            <a:ext cx="501691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erlin Sans FB Demi" panose="020E0802020502020306" pitchFamily="34" charset="0"/>
              </a:rPr>
              <a:t>COURSE NAME: MACHINE LEARNING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COURSE CODE: CSCI 5622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INSTRUCTOR: DR. AMI GATES</a:t>
            </a:r>
          </a:p>
          <a:p>
            <a:r>
              <a:rPr lang="en-US" sz="2000" dirty="0">
                <a:latin typeface="Berlin Sans FB Demi" panose="020E0802020502020306" pitchFamily="34" charset="0"/>
              </a:rPr>
              <a:t>PRESENTER: TRINAY GANGISETTY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24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878A1-9E23-0EDD-D057-C862188B91A0}"/>
              </a:ext>
            </a:extLst>
          </p:cNvPr>
          <p:cNvSpPr txBox="1"/>
          <p:nvPr/>
        </p:nvSpPr>
        <p:spPr>
          <a:xfrm>
            <a:off x="265471" y="179129"/>
            <a:ext cx="2389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FINDINGS:</a:t>
            </a:r>
          </a:p>
        </p:txBody>
      </p:sp>
      <p:pic>
        <p:nvPicPr>
          <p:cNvPr id="5" name="Picture 4" descr="A graph showing the fall of a accident&#10;&#10;Description automatically generated">
            <a:extLst>
              <a:ext uri="{FF2B5EF4-FFF2-40B4-BE49-F238E27FC236}">
                <a16:creationId xmlns:a16="http://schemas.microsoft.com/office/drawing/2014/main" id="{B82DD1A9-9A2A-00E5-C5C4-BB3AE75F4D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772" y="108769"/>
            <a:ext cx="5593001" cy="3460341"/>
          </a:xfrm>
          <a:prstGeom prst="rect">
            <a:avLst/>
          </a:prstGeom>
        </p:spPr>
      </p:pic>
      <p:pic>
        <p:nvPicPr>
          <p:cNvPr id="7" name="Picture 6" descr="A diagram of a weather forecast&#10;&#10;Description automatically generated">
            <a:extLst>
              <a:ext uri="{FF2B5EF4-FFF2-40B4-BE49-F238E27FC236}">
                <a16:creationId xmlns:a16="http://schemas.microsoft.com/office/drawing/2014/main" id="{3E9A7CA2-0443-01B7-795B-E851C3C94F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1" y="2145970"/>
            <a:ext cx="5664202" cy="4532901"/>
          </a:xfrm>
          <a:prstGeom prst="rect">
            <a:avLst/>
          </a:prstGeom>
        </p:spPr>
      </p:pic>
      <p:pic>
        <p:nvPicPr>
          <p:cNvPr id="9" name="Picture 8" descr="A graph of traffic crashes&#10;&#10;Description automatically generated">
            <a:extLst>
              <a:ext uri="{FF2B5EF4-FFF2-40B4-BE49-F238E27FC236}">
                <a16:creationId xmlns:a16="http://schemas.microsoft.com/office/drawing/2014/main" id="{FE8D61DB-8DE7-6801-B60D-6A55F97EBD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948" y="3844414"/>
            <a:ext cx="3734647" cy="2722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744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olorful circles with black text&#10;&#10;Description automatically generated">
            <a:extLst>
              <a:ext uri="{FF2B5EF4-FFF2-40B4-BE49-F238E27FC236}">
                <a16:creationId xmlns:a16="http://schemas.microsoft.com/office/drawing/2014/main" id="{7A0DC4AE-5DBA-16E0-0C0A-AAB32E03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05" y="1445340"/>
            <a:ext cx="4809039" cy="5180065"/>
          </a:xfrm>
          <a:prstGeom prst="rect">
            <a:avLst/>
          </a:prstGeom>
        </p:spPr>
      </p:pic>
      <p:pic>
        <p:nvPicPr>
          <p:cNvPr id="5" name="Picture 4" descr="A graph of a number of accidents&#10;&#10;Description automatically generated">
            <a:extLst>
              <a:ext uri="{FF2B5EF4-FFF2-40B4-BE49-F238E27FC236}">
                <a16:creationId xmlns:a16="http://schemas.microsoft.com/office/drawing/2014/main" id="{D30C7BA3-7EBD-42C4-22FD-E2EFA50FCE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0059" y="1445340"/>
            <a:ext cx="6826036" cy="38542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F0AECF-A266-35E9-B708-0E1325B84947}"/>
              </a:ext>
            </a:extLst>
          </p:cNvPr>
          <p:cNvSpPr txBox="1"/>
          <p:nvPr/>
        </p:nvSpPr>
        <p:spPr>
          <a:xfrm>
            <a:off x="175905" y="306946"/>
            <a:ext cx="2389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FINDINGS:</a:t>
            </a:r>
          </a:p>
        </p:txBody>
      </p:sp>
    </p:spTree>
    <p:extLst>
      <p:ext uri="{BB962C8B-B14F-4D97-AF65-F5344CB8AC3E}">
        <p14:creationId xmlns:p14="http://schemas.microsoft.com/office/powerpoint/2010/main" val="3301608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keyboard with different colored squares&#10;&#10;Description automatically generated">
            <a:extLst>
              <a:ext uri="{FF2B5EF4-FFF2-40B4-BE49-F238E27FC236}">
                <a16:creationId xmlns:a16="http://schemas.microsoft.com/office/drawing/2014/main" id="{76091BC2-ABBB-2615-8C3E-43C840BB3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06" y="201168"/>
            <a:ext cx="11485399" cy="6833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963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269D00F-90C1-649F-A220-ECBF206804B6}"/>
              </a:ext>
            </a:extLst>
          </p:cNvPr>
          <p:cNvSpPr txBox="1"/>
          <p:nvPr/>
        </p:nvSpPr>
        <p:spPr>
          <a:xfrm>
            <a:off x="304800" y="216310"/>
            <a:ext cx="24032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FINDINGS:</a:t>
            </a:r>
          </a:p>
        </p:txBody>
      </p:sp>
      <p:pic>
        <p:nvPicPr>
          <p:cNvPr id="4" name="Picture 3" descr="A map of a cluster of dots&#10;&#10;Description automatically generated with medium confidence">
            <a:extLst>
              <a:ext uri="{FF2B5EF4-FFF2-40B4-BE49-F238E27FC236}">
                <a16:creationId xmlns:a16="http://schemas.microsoft.com/office/drawing/2014/main" id="{2566CC63-7116-4739-AAB2-4C29C708F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993725"/>
            <a:ext cx="6656439" cy="5539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EB313C-6207-1595-1B70-94D558A2D9B0}"/>
              </a:ext>
            </a:extLst>
          </p:cNvPr>
          <p:cNvSpPr txBox="1"/>
          <p:nvPr/>
        </p:nvSpPr>
        <p:spPr>
          <a:xfrm>
            <a:off x="7207045" y="1465007"/>
            <a:ext cx="453267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Geographical coordinates.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Distinct spatial patterns: High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Clusters align: Urban areas, roadways.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Visualization: Map shows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2">
                  <a:lumMod val="20000"/>
                  <a:lumOff val="80000"/>
                </a:schemeClr>
              </a:solidFill>
              <a:latin typeface="Berlin Sans FB Demi" panose="020E0802020502020306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Insight into accident distribution.</a:t>
            </a:r>
          </a:p>
        </p:txBody>
      </p:sp>
    </p:spTree>
    <p:extLst>
      <p:ext uri="{BB962C8B-B14F-4D97-AF65-F5344CB8AC3E}">
        <p14:creationId xmlns:p14="http://schemas.microsoft.com/office/powerpoint/2010/main" val="3114144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161574-3808-D4F3-9815-D5450A401348}"/>
              </a:ext>
            </a:extLst>
          </p:cNvPr>
          <p:cNvSpPr txBox="1"/>
          <p:nvPr/>
        </p:nvSpPr>
        <p:spPr>
          <a:xfrm>
            <a:off x="245806" y="206477"/>
            <a:ext cx="3148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CONCLUSION: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A21AAC-DB2C-94DC-33EE-C4D24A4447F7}"/>
              </a:ext>
            </a:extLst>
          </p:cNvPr>
          <p:cNvSpPr txBox="1"/>
          <p:nvPr/>
        </p:nvSpPr>
        <p:spPr>
          <a:xfrm>
            <a:off x="779044" y="1307690"/>
            <a:ext cx="1019702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Road safety is critical in today's world.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Educational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Technological Innovations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Connected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Collaborative efforts are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Understanding factors like driver behavior and infrastructure is crucial.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Despite efforts, US faces rising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Machine learning aids in predicting and preventing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20000"/>
                    <a:lumOff val="80000"/>
                  </a:schemeClr>
                </a:solidFill>
                <a:latin typeface="Berlin Sans FB Demi" panose="020E0802020502020306" pitchFamily="34" charset="0"/>
              </a:rPr>
              <a:t>Data-driven strategies are vital for safer roads.</a:t>
            </a:r>
          </a:p>
        </p:txBody>
      </p:sp>
    </p:spTree>
    <p:extLst>
      <p:ext uri="{BB962C8B-B14F-4D97-AF65-F5344CB8AC3E}">
        <p14:creationId xmlns:p14="http://schemas.microsoft.com/office/powerpoint/2010/main" val="239908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30DCFF-08F5-434A-A0D5-F3E89407A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4011A3A-9884-40BF-94F6-0625A0ADD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D6573690-978D-48A4-8645-0E01F8211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4B84446-184D-45CE-9532-48179EAE5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9229660-8639-44E7-B486-7436516E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58084FA-40DB-44FC-94DA-93AA71CD6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C108BB-4560-B53D-5A40-B25008190AA5}"/>
              </a:ext>
            </a:extLst>
          </p:cNvPr>
          <p:cNvSpPr txBox="1"/>
          <p:nvPr/>
        </p:nvSpPr>
        <p:spPr>
          <a:xfrm>
            <a:off x="694553" y="259412"/>
            <a:ext cx="3808621" cy="8819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3600" dirty="0">
                <a:solidFill>
                  <a:schemeClr val="tx2"/>
                </a:solidFill>
                <a:latin typeface="Berlin Sans FB Demi" panose="020E0802020502020306" pitchFamily="34" charset="0"/>
                <a:ea typeface="+mj-ea"/>
                <a:cs typeface="+mj-cs"/>
              </a:rPr>
              <a:t>INTRODUCTION:</a:t>
            </a:r>
          </a:p>
        </p:txBody>
      </p:sp>
      <p:pic>
        <p:nvPicPr>
          <p:cNvPr id="4" name="Picture 3" descr="A car crash with a broken car&#10;&#10;Description automatically generated with medium confidence">
            <a:extLst>
              <a:ext uri="{FF2B5EF4-FFF2-40B4-BE49-F238E27FC236}">
                <a16:creationId xmlns:a16="http://schemas.microsoft.com/office/drawing/2014/main" id="{D4A73C8B-82FD-69B1-0B90-64C77C40362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14" r="-3" b="11924"/>
          <a:stretch/>
        </p:blipFill>
        <p:spPr>
          <a:xfrm>
            <a:off x="5144789" y="1031641"/>
            <a:ext cx="3397707" cy="27439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10" name="Picture 9" descr="A car crashed into a road&#10;&#10;Description automatically generated">
            <a:extLst>
              <a:ext uri="{FF2B5EF4-FFF2-40B4-BE49-F238E27FC236}">
                <a16:creationId xmlns:a16="http://schemas.microsoft.com/office/drawing/2014/main" id="{A44C6EA0-73DB-24BD-8717-AF108D6C61F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195" r="-3" b="6044"/>
          <a:stretch/>
        </p:blipFill>
        <p:spPr>
          <a:xfrm>
            <a:off x="8605877" y="1031643"/>
            <a:ext cx="3397707" cy="274396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8" name="Picture 7" descr="A scene with a couple of people fighting at a car crash&#10;&#10;Description automatically generated">
            <a:extLst>
              <a:ext uri="{FF2B5EF4-FFF2-40B4-BE49-F238E27FC236}">
                <a16:creationId xmlns:a16="http://schemas.microsoft.com/office/drawing/2014/main" id="{414F1040-A52A-8B98-361C-EFC3A0F0E5DE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20" r="-3" b="18"/>
          <a:stretch/>
        </p:blipFill>
        <p:spPr>
          <a:xfrm>
            <a:off x="5144790" y="3883014"/>
            <a:ext cx="3397707" cy="274396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6" name="Picture 5" descr="A cartoon of a person driving a car&#10;&#10;Description automatically generated">
            <a:extLst>
              <a:ext uri="{FF2B5EF4-FFF2-40B4-BE49-F238E27FC236}">
                <a16:creationId xmlns:a16="http://schemas.microsoft.com/office/drawing/2014/main" id="{2156E4F1-DCBB-3F92-B11E-8EE5D11882F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0" r="-3" b="13128"/>
          <a:stretch/>
        </p:blipFill>
        <p:spPr>
          <a:xfrm>
            <a:off x="8605878" y="3883014"/>
            <a:ext cx="3397707" cy="274396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BBCCF2-66D5-F7B5-7D08-D853F25562AB}"/>
              </a:ext>
            </a:extLst>
          </p:cNvPr>
          <p:cNvSpPr txBox="1"/>
          <p:nvPr/>
        </p:nvSpPr>
        <p:spPr>
          <a:xfrm>
            <a:off x="1724692" y="2173048"/>
            <a:ext cx="3716593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erlin Sans FB Demi" panose="020E0802020502020306" pitchFamily="34" charset="0"/>
              </a:rPr>
              <a:t>1. WHAT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2. WHY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3. WHICH</a:t>
            </a:r>
          </a:p>
          <a:p>
            <a:r>
              <a:rPr lang="en-US" sz="2400" dirty="0">
                <a:latin typeface="Berlin Sans FB Demi" panose="020E0802020502020306" pitchFamily="34" charset="0"/>
              </a:rPr>
              <a:t>4. WHO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58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742069-7FAD-A32D-FFD5-13CCE6FCC553}"/>
              </a:ext>
            </a:extLst>
          </p:cNvPr>
          <p:cNvSpPr txBox="1"/>
          <p:nvPr/>
        </p:nvSpPr>
        <p:spPr>
          <a:xfrm>
            <a:off x="4690348" y="394843"/>
            <a:ext cx="353654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WHY ARE ACCIDENTS CAUSED ?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NEGLIGENCE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DISTRACTION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SPEEDING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WEATHER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FATIGUE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IMPAIREMENT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135184-0081-19A6-CEFE-A63C1954EA24}"/>
              </a:ext>
            </a:extLst>
          </p:cNvPr>
          <p:cNvSpPr txBox="1"/>
          <p:nvPr/>
        </p:nvSpPr>
        <p:spPr>
          <a:xfrm>
            <a:off x="7659329" y="2551837"/>
            <a:ext cx="38603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WHAT ARE TYPES OF ACCIDENTS?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COLLISIONS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SINGLE VEHICLE CRASHES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ROLLOVERS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SLIP AND FALLS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BICYCLE ACCIDENTS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07AC6-818F-69F4-A749-85B0D0D29471}"/>
              </a:ext>
            </a:extLst>
          </p:cNvPr>
          <p:cNvSpPr txBox="1"/>
          <p:nvPr/>
        </p:nvSpPr>
        <p:spPr>
          <a:xfrm>
            <a:off x="3897664" y="4480088"/>
            <a:ext cx="531106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WHICH ROAD CONDITIONS ARE RESPONSIBLE?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WET PAVEMENT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SNOWY ROADS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UNEVEN SURFACES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SHARP CURVES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BLIND SPOTS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ROAD DEBRIS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CONSTRUCTION ZONES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391D1-398F-CD95-7354-D1A0E46ACF43}"/>
              </a:ext>
            </a:extLst>
          </p:cNvPr>
          <p:cNvSpPr txBox="1"/>
          <p:nvPr/>
        </p:nvSpPr>
        <p:spPr>
          <a:xfrm>
            <a:off x="722067" y="2609238"/>
            <a:ext cx="49167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erlin Sans FB Demi" panose="020E0802020502020306" pitchFamily="34" charset="0"/>
              </a:rPr>
              <a:t>WHO IS RESPONSIBLE FOR THE ACCIDENTS?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YOU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ME</a:t>
            </a:r>
          </a:p>
          <a:p>
            <a:pPr marL="342900" indent="-342900">
              <a:buAutoNum type="arabicPeriod"/>
            </a:pPr>
            <a:r>
              <a:rPr lang="en-US" dirty="0">
                <a:latin typeface="Berlin Sans FB Demi" panose="020E0802020502020306" pitchFamily="34" charset="0"/>
              </a:rPr>
              <a:t>ANYONE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046AA3-E054-FA48-50B8-A08A21A7F366}"/>
              </a:ext>
            </a:extLst>
          </p:cNvPr>
          <p:cNvSpPr/>
          <p:nvPr/>
        </p:nvSpPr>
        <p:spPr>
          <a:xfrm>
            <a:off x="5348748" y="2674856"/>
            <a:ext cx="1494503" cy="15082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CEE82B-438D-D30C-6AA2-75D97D24C0AC}"/>
              </a:ext>
            </a:extLst>
          </p:cNvPr>
          <p:cNvSpPr/>
          <p:nvPr/>
        </p:nvSpPr>
        <p:spPr>
          <a:xfrm>
            <a:off x="5638798" y="2968005"/>
            <a:ext cx="914400" cy="914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EC8B22-A5A0-072E-D5B0-CDD962F48415}"/>
              </a:ext>
            </a:extLst>
          </p:cNvPr>
          <p:cNvSpPr/>
          <p:nvPr/>
        </p:nvSpPr>
        <p:spPr>
          <a:xfrm>
            <a:off x="5883376" y="3223137"/>
            <a:ext cx="425245" cy="411726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035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BC2E635-5FE5-779F-8904-31C9D9499A9D}"/>
              </a:ext>
            </a:extLst>
          </p:cNvPr>
          <p:cNvSpPr txBox="1"/>
          <p:nvPr/>
        </p:nvSpPr>
        <p:spPr>
          <a:xfrm>
            <a:off x="245807" y="206478"/>
            <a:ext cx="675216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GOALS/ RESEARCH QUESTIONS: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BD6FFF0-CF79-9F26-D2A6-730C1E46D2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4852043"/>
              </p:ext>
            </p:extLst>
          </p:nvPr>
        </p:nvGraphicFramePr>
        <p:xfrm>
          <a:off x="589934" y="852809"/>
          <a:ext cx="10402530" cy="557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3360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019FFC-6330-62A0-00F8-C23E52898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4374525"/>
              </p:ext>
            </p:extLst>
          </p:nvPr>
        </p:nvGraphicFramePr>
        <p:xfrm>
          <a:off x="1282806" y="247159"/>
          <a:ext cx="9517310" cy="661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96A60F-6EA7-5C10-BF3E-07A38F65BC5C}"/>
              </a:ext>
            </a:extLst>
          </p:cNvPr>
          <p:cNvSpPr txBox="1"/>
          <p:nvPr/>
        </p:nvSpPr>
        <p:spPr>
          <a:xfrm>
            <a:off x="3647462" y="489467"/>
            <a:ext cx="60131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. How does accident severity vary across U.S. states?</a:t>
            </a:r>
          </a:p>
          <a:p>
            <a:pPr lvl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. Which areas consistently have high accident severity?</a:t>
            </a:r>
          </a:p>
          <a:p>
            <a:pPr lvl="0"/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. What geographical factors influence accident severity?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340D-C13D-3266-A7E7-650AA59907E0}"/>
              </a:ext>
            </a:extLst>
          </p:cNvPr>
          <p:cNvSpPr txBox="1"/>
          <p:nvPr/>
        </p:nvSpPr>
        <p:spPr>
          <a:xfrm>
            <a:off x="3647462" y="2629249"/>
            <a:ext cx="70904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Are there weekly or monthly patterns in accident severity?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When during the day are accidents most severe?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Do specific times or astronomical phases affect accident severity?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0BFD9-FAAE-CAB5-B38A-CFFB3EBAAC7B}"/>
              </a:ext>
            </a:extLst>
          </p:cNvPr>
          <p:cNvSpPr txBox="1"/>
          <p:nvPr/>
        </p:nvSpPr>
        <p:spPr>
          <a:xfrm>
            <a:off x="3647462" y="4743624"/>
            <a:ext cx="65630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How do weather conditions affect accident severity?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Is wind speed correlated with accident severity?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What impact do different road conditions have on severity?</a:t>
            </a:r>
          </a:p>
        </p:txBody>
      </p:sp>
    </p:spTree>
    <p:extLst>
      <p:ext uri="{BB962C8B-B14F-4D97-AF65-F5344CB8AC3E}">
        <p14:creationId xmlns:p14="http://schemas.microsoft.com/office/powerpoint/2010/main" val="4170515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A019FFC-6330-62A0-00F8-C23E528982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5339155"/>
              </p:ext>
            </p:extLst>
          </p:nvPr>
        </p:nvGraphicFramePr>
        <p:xfrm>
          <a:off x="1282806" y="247159"/>
          <a:ext cx="9517310" cy="66108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096A60F-6EA7-5C10-BF3E-07A38F65BC5C}"/>
              </a:ext>
            </a:extLst>
          </p:cNvPr>
          <p:cNvSpPr txBox="1"/>
          <p:nvPr/>
        </p:nvSpPr>
        <p:spPr>
          <a:xfrm>
            <a:off x="2978868" y="514873"/>
            <a:ext cx="77187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How do road features like roundabouts affect severity?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Does proximity to critical locations affect accident severity?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How does time of day interact with traffic signals to influence severity?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96340D-C13D-3266-A7E7-650AA59907E0}"/>
              </a:ext>
            </a:extLst>
          </p:cNvPr>
          <p:cNvSpPr txBox="1"/>
          <p:nvPr/>
        </p:nvSpPr>
        <p:spPr>
          <a:xfrm>
            <a:off x="2978868" y="2643115"/>
            <a:ext cx="72442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How severe are urban accidents compared to suburban and rural?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What causes accidents in crowded urban areas?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Do specific urban road features affect accident severity?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0BFD9-FAAE-CAB5-B38A-CFFB3EBAAC7B}"/>
              </a:ext>
            </a:extLst>
          </p:cNvPr>
          <p:cNvSpPr txBox="1"/>
          <p:nvPr/>
        </p:nvSpPr>
        <p:spPr>
          <a:xfrm>
            <a:off x="2978868" y="4750557"/>
            <a:ext cx="55739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Are rural accidents more severe than urban ones?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What challenges affect road safety in rural areas?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Berlin Sans FB Demi" panose="020E0802020502020306" pitchFamily="34" charset="0"/>
              </a:rPr>
              <a:t>How do rural conditions impact accident severity?</a:t>
            </a:r>
          </a:p>
        </p:txBody>
      </p:sp>
    </p:spTree>
    <p:extLst>
      <p:ext uri="{BB962C8B-B14F-4D97-AF65-F5344CB8AC3E}">
        <p14:creationId xmlns:p14="http://schemas.microsoft.com/office/powerpoint/2010/main" val="414680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1515115-95FB-41E0-86F3-8744438C0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5E5D5E-0725-2B18-5714-245B2ABEE658}"/>
              </a:ext>
            </a:extLst>
          </p:cNvPr>
          <p:cNvSpPr txBox="1"/>
          <p:nvPr/>
        </p:nvSpPr>
        <p:spPr>
          <a:xfrm>
            <a:off x="648930" y="629266"/>
            <a:ext cx="5616217" cy="16223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4200" b="0" i="0" kern="1200" dirty="0">
                <a:solidFill>
                  <a:srgbClr val="EBEBEB"/>
                </a:solidFill>
                <a:latin typeface="Berlin Sans FB Demi" panose="020E0802020502020306" pitchFamily="34" charset="0"/>
                <a:ea typeface="+mj-ea"/>
                <a:cs typeface="+mj-cs"/>
              </a:rPr>
              <a:t>RAW DATA</a:t>
            </a:r>
          </a:p>
        </p:txBody>
      </p:sp>
      <p:sp>
        <p:nvSpPr>
          <p:cNvPr id="29" name="Freeform 31">
            <a:extLst>
              <a:ext uri="{FF2B5EF4-FFF2-40B4-BE49-F238E27FC236}">
                <a16:creationId xmlns:a16="http://schemas.microsoft.com/office/drawing/2014/main" id="{8222A33F-BE2D-4D69-92A0-5DF8B17BA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49843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31" name="Freeform: Shape 30">
            <a:extLst>
              <a:ext uri="{FF2B5EF4-FFF2-40B4-BE49-F238E27FC236}">
                <a16:creationId xmlns:a16="http://schemas.microsoft.com/office/drawing/2014/main" id="{CE1C74D0-9609-468A-9597-5D87C8A42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998731" y="664312"/>
            <a:ext cx="6858001" cy="5529377"/>
          </a:xfrm>
          <a:custGeom>
            <a:avLst/>
            <a:gdLst>
              <a:gd name="connsiteX0" fmla="*/ 6858001 w 6858001"/>
              <a:gd name="connsiteY0" fmla="*/ 1177 h 5529377"/>
              <a:gd name="connsiteX1" fmla="*/ 6858001 w 6858001"/>
              <a:gd name="connsiteY1" fmla="*/ 1344715 h 5529377"/>
              <a:gd name="connsiteX2" fmla="*/ 6858000 w 6858001"/>
              <a:gd name="connsiteY2" fmla="*/ 1344715 h 5529377"/>
              <a:gd name="connsiteX3" fmla="*/ 6858000 w 6858001"/>
              <a:gd name="connsiteY3" fmla="*/ 5529377 h 5529377"/>
              <a:gd name="connsiteX4" fmla="*/ 0 w 6858001"/>
              <a:gd name="connsiteY4" fmla="*/ 5529376 h 5529377"/>
              <a:gd name="connsiteX5" fmla="*/ 0 w 6858001"/>
              <a:gd name="connsiteY5" fmla="*/ 891096 h 5529377"/>
              <a:gd name="connsiteX6" fmla="*/ 1 w 6858001"/>
              <a:gd name="connsiteY6" fmla="*/ 891096 h 5529377"/>
              <a:gd name="connsiteX7" fmla="*/ 1 w 6858001"/>
              <a:gd name="connsiteY7" fmla="*/ 0 h 5529377"/>
              <a:gd name="connsiteX8" fmla="*/ 40463 w 6858001"/>
              <a:gd name="connsiteY8" fmla="*/ 5883 h 5529377"/>
              <a:gd name="connsiteX9" fmla="*/ 159107 w 6858001"/>
              <a:gd name="connsiteY9" fmla="*/ 23196 h 5529377"/>
              <a:gd name="connsiteX10" fmla="*/ 245518 w 6858001"/>
              <a:gd name="connsiteY10" fmla="*/ 35299 h 5529377"/>
              <a:gd name="connsiteX11" fmla="*/ 348388 w 6858001"/>
              <a:gd name="connsiteY11" fmla="*/ 48073 h 5529377"/>
              <a:gd name="connsiteX12" fmla="*/ 470460 w 6858001"/>
              <a:gd name="connsiteY12" fmla="*/ 63369 h 5529377"/>
              <a:gd name="connsiteX13" fmla="*/ 605563 w 6858001"/>
              <a:gd name="connsiteY13" fmla="*/ 79506 h 5529377"/>
              <a:gd name="connsiteX14" fmla="*/ 757810 w 6858001"/>
              <a:gd name="connsiteY14" fmla="*/ 96483 h 5529377"/>
              <a:gd name="connsiteX15" fmla="*/ 923774 w 6858001"/>
              <a:gd name="connsiteY15" fmla="*/ 114469 h 5529377"/>
              <a:gd name="connsiteX16" fmla="*/ 1104139 w 6858001"/>
              <a:gd name="connsiteY16" fmla="*/ 132454 h 5529377"/>
              <a:gd name="connsiteX17" fmla="*/ 1296163 w 6858001"/>
              <a:gd name="connsiteY17" fmla="*/ 150776 h 5529377"/>
              <a:gd name="connsiteX18" fmla="*/ 1503275 w 6858001"/>
              <a:gd name="connsiteY18" fmla="*/ 167753 h 5529377"/>
              <a:gd name="connsiteX19" fmla="*/ 1719988 w 6858001"/>
              <a:gd name="connsiteY19" fmla="*/ 184058 h 5529377"/>
              <a:gd name="connsiteX20" fmla="*/ 1949045 w 6858001"/>
              <a:gd name="connsiteY20" fmla="*/ 198849 h 5529377"/>
              <a:gd name="connsiteX21" fmla="*/ 2187703 w 6858001"/>
              <a:gd name="connsiteY21" fmla="*/ 212969 h 5529377"/>
              <a:gd name="connsiteX22" fmla="*/ 2436649 w 6858001"/>
              <a:gd name="connsiteY22" fmla="*/ 226248 h 5529377"/>
              <a:gd name="connsiteX23" fmla="*/ 2564208 w 6858001"/>
              <a:gd name="connsiteY23" fmla="*/ 230955 h 5529377"/>
              <a:gd name="connsiteX24" fmla="*/ 2694509 w 6858001"/>
              <a:gd name="connsiteY24" fmla="*/ 236165 h 5529377"/>
              <a:gd name="connsiteX25" fmla="*/ 2826868 w 6858001"/>
              <a:gd name="connsiteY25" fmla="*/ 241040 h 5529377"/>
              <a:gd name="connsiteX26" fmla="*/ 2959914 w 6858001"/>
              <a:gd name="connsiteY26" fmla="*/ 244234 h 5529377"/>
              <a:gd name="connsiteX27" fmla="*/ 3095702 w 6858001"/>
              <a:gd name="connsiteY27" fmla="*/ 247091 h 5529377"/>
              <a:gd name="connsiteX28" fmla="*/ 3232862 w 6858001"/>
              <a:gd name="connsiteY28" fmla="*/ 250117 h 5529377"/>
              <a:gd name="connsiteX29" fmla="*/ 3372765 w 6858001"/>
              <a:gd name="connsiteY29" fmla="*/ 252134 h 5529377"/>
              <a:gd name="connsiteX30" fmla="*/ 3514040 w 6858001"/>
              <a:gd name="connsiteY30" fmla="*/ 252134 h 5529377"/>
              <a:gd name="connsiteX31" fmla="*/ 3656686 w 6858001"/>
              <a:gd name="connsiteY31" fmla="*/ 253142 h 5529377"/>
              <a:gd name="connsiteX32" fmla="*/ 3800704 w 6858001"/>
              <a:gd name="connsiteY32" fmla="*/ 252134 h 5529377"/>
              <a:gd name="connsiteX33" fmla="*/ 3946780 w 6858001"/>
              <a:gd name="connsiteY33" fmla="*/ 250117 h 5529377"/>
              <a:gd name="connsiteX34" fmla="*/ 4092855 w 6858001"/>
              <a:gd name="connsiteY34" fmla="*/ 248268 h 5529377"/>
              <a:gd name="connsiteX35" fmla="*/ 4240988 w 6858001"/>
              <a:gd name="connsiteY35" fmla="*/ 244234 h 5529377"/>
              <a:gd name="connsiteX36" fmla="*/ 4390492 w 6858001"/>
              <a:gd name="connsiteY36" fmla="*/ 240032 h 5529377"/>
              <a:gd name="connsiteX37" fmla="*/ 4539997 w 6858001"/>
              <a:gd name="connsiteY37" fmla="*/ 235157 h 5529377"/>
              <a:gd name="connsiteX38" fmla="*/ 4690873 w 6858001"/>
              <a:gd name="connsiteY38" fmla="*/ 228266 h 5529377"/>
              <a:gd name="connsiteX39" fmla="*/ 4843120 w 6858001"/>
              <a:gd name="connsiteY39" fmla="*/ 220029 h 5529377"/>
              <a:gd name="connsiteX40" fmla="*/ 4996054 w 6858001"/>
              <a:gd name="connsiteY40" fmla="*/ 212129 h 5529377"/>
              <a:gd name="connsiteX41" fmla="*/ 5148987 w 6858001"/>
              <a:gd name="connsiteY41" fmla="*/ 202044 h 5529377"/>
              <a:gd name="connsiteX42" fmla="*/ 5303978 w 6858001"/>
              <a:gd name="connsiteY42" fmla="*/ 189941 h 5529377"/>
              <a:gd name="connsiteX43" fmla="*/ 5456911 w 6858001"/>
              <a:gd name="connsiteY43" fmla="*/ 177839 h 5529377"/>
              <a:gd name="connsiteX44" fmla="*/ 5612588 w 6858001"/>
              <a:gd name="connsiteY44" fmla="*/ 163887 h 5529377"/>
              <a:gd name="connsiteX45" fmla="*/ 5768950 w 6858001"/>
              <a:gd name="connsiteY45" fmla="*/ 148591 h 5529377"/>
              <a:gd name="connsiteX46" fmla="*/ 5923255 w 6858001"/>
              <a:gd name="connsiteY46" fmla="*/ 132455 h 5529377"/>
              <a:gd name="connsiteX47" fmla="*/ 6079618 w 6858001"/>
              <a:gd name="connsiteY47" fmla="*/ 113629 h 5529377"/>
              <a:gd name="connsiteX48" fmla="*/ 6235294 w 6858001"/>
              <a:gd name="connsiteY48" fmla="*/ 93458 h 5529377"/>
              <a:gd name="connsiteX49" fmla="*/ 6391657 w 6858001"/>
              <a:gd name="connsiteY49" fmla="*/ 73455 h 5529377"/>
              <a:gd name="connsiteX50" fmla="*/ 6547333 w 6858001"/>
              <a:gd name="connsiteY50" fmla="*/ 50091 h 5529377"/>
              <a:gd name="connsiteX51" fmla="*/ 6702324 w 6858001"/>
              <a:gd name="connsiteY51" fmla="*/ 26222 h 5529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858001" h="5529377">
                <a:moveTo>
                  <a:pt x="6858001" y="1177"/>
                </a:moveTo>
                <a:lnTo>
                  <a:pt x="6858001" y="1344715"/>
                </a:lnTo>
                <a:lnTo>
                  <a:pt x="6858000" y="1344715"/>
                </a:lnTo>
                <a:lnTo>
                  <a:pt x="6858000" y="5529377"/>
                </a:lnTo>
                <a:lnTo>
                  <a:pt x="0" y="5529376"/>
                </a:lnTo>
                <a:lnTo>
                  <a:pt x="0" y="891096"/>
                </a:lnTo>
                <a:lnTo>
                  <a:pt x="1" y="891096"/>
                </a:lnTo>
                <a:lnTo>
                  <a:pt x="1" y="0"/>
                </a:lnTo>
                <a:lnTo>
                  <a:pt x="40463" y="5883"/>
                </a:lnTo>
                <a:lnTo>
                  <a:pt x="159107" y="23196"/>
                </a:lnTo>
                <a:lnTo>
                  <a:pt x="245518" y="35299"/>
                </a:lnTo>
                <a:lnTo>
                  <a:pt x="348388" y="48073"/>
                </a:lnTo>
                <a:lnTo>
                  <a:pt x="470460" y="63369"/>
                </a:lnTo>
                <a:lnTo>
                  <a:pt x="605563" y="79506"/>
                </a:lnTo>
                <a:lnTo>
                  <a:pt x="757810" y="96483"/>
                </a:lnTo>
                <a:lnTo>
                  <a:pt x="923774" y="114469"/>
                </a:lnTo>
                <a:lnTo>
                  <a:pt x="1104139" y="132454"/>
                </a:lnTo>
                <a:lnTo>
                  <a:pt x="1296163" y="150776"/>
                </a:lnTo>
                <a:lnTo>
                  <a:pt x="1503275" y="167753"/>
                </a:lnTo>
                <a:lnTo>
                  <a:pt x="1719988" y="184058"/>
                </a:lnTo>
                <a:lnTo>
                  <a:pt x="1949045" y="198849"/>
                </a:lnTo>
                <a:lnTo>
                  <a:pt x="2187703" y="212969"/>
                </a:lnTo>
                <a:lnTo>
                  <a:pt x="2436649" y="226248"/>
                </a:lnTo>
                <a:lnTo>
                  <a:pt x="2564208" y="230955"/>
                </a:lnTo>
                <a:lnTo>
                  <a:pt x="2694509" y="236165"/>
                </a:lnTo>
                <a:lnTo>
                  <a:pt x="2826868" y="241040"/>
                </a:lnTo>
                <a:lnTo>
                  <a:pt x="2959914" y="244234"/>
                </a:lnTo>
                <a:lnTo>
                  <a:pt x="3095702" y="247091"/>
                </a:lnTo>
                <a:lnTo>
                  <a:pt x="3232862" y="250117"/>
                </a:lnTo>
                <a:lnTo>
                  <a:pt x="3372765" y="252134"/>
                </a:lnTo>
                <a:lnTo>
                  <a:pt x="3514040" y="252134"/>
                </a:lnTo>
                <a:lnTo>
                  <a:pt x="3656686" y="253142"/>
                </a:lnTo>
                <a:lnTo>
                  <a:pt x="3800704" y="252134"/>
                </a:lnTo>
                <a:lnTo>
                  <a:pt x="3946780" y="250117"/>
                </a:lnTo>
                <a:lnTo>
                  <a:pt x="4092855" y="248268"/>
                </a:lnTo>
                <a:lnTo>
                  <a:pt x="4240988" y="244234"/>
                </a:lnTo>
                <a:lnTo>
                  <a:pt x="4390492" y="240032"/>
                </a:lnTo>
                <a:lnTo>
                  <a:pt x="4539997" y="235157"/>
                </a:lnTo>
                <a:lnTo>
                  <a:pt x="4690873" y="228266"/>
                </a:lnTo>
                <a:lnTo>
                  <a:pt x="4843120" y="220029"/>
                </a:lnTo>
                <a:lnTo>
                  <a:pt x="4996054" y="212129"/>
                </a:lnTo>
                <a:lnTo>
                  <a:pt x="5148987" y="202044"/>
                </a:lnTo>
                <a:lnTo>
                  <a:pt x="5303978" y="189941"/>
                </a:lnTo>
                <a:lnTo>
                  <a:pt x="5456911" y="177839"/>
                </a:lnTo>
                <a:lnTo>
                  <a:pt x="5612588" y="163887"/>
                </a:lnTo>
                <a:lnTo>
                  <a:pt x="5768950" y="148591"/>
                </a:lnTo>
                <a:lnTo>
                  <a:pt x="5923255" y="132455"/>
                </a:lnTo>
                <a:lnTo>
                  <a:pt x="6079618" y="113629"/>
                </a:lnTo>
                <a:lnTo>
                  <a:pt x="6235294" y="93458"/>
                </a:lnTo>
                <a:lnTo>
                  <a:pt x="6391657" y="73455"/>
                </a:lnTo>
                <a:lnTo>
                  <a:pt x="6547333" y="50091"/>
                </a:lnTo>
                <a:lnTo>
                  <a:pt x="6702324" y="26222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10" name="Picture 9" descr="A blue and white sign with a car and text&#10;&#10;Description automatically generated">
            <a:extLst>
              <a:ext uri="{FF2B5EF4-FFF2-40B4-BE49-F238E27FC236}">
                <a16:creationId xmlns:a16="http://schemas.microsoft.com/office/drawing/2014/main" id="{CCB1E7A2-DD08-5F9C-ED64-91767E27B26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3742" y="972123"/>
            <a:ext cx="3980139" cy="4913751"/>
          </a:xfrm>
          <a:prstGeom prst="rect">
            <a:avLst/>
          </a:prstGeom>
          <a:effectLst/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C137128D-E594-4905-9F76-E385F0831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3" name="Graphic 2" descr="Database with solid fill">
            <a:extLst>
              <a:ext uri="{FF2B5EF4-FFF2-40B4-BE49-F238E27FC236}">
                <a16:creationId xmlns:a16="http://schemas.microsoft.com/office/drawing/2014/main" id="{5F71D02F-A9F4-C299-52D1-82680E11868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579812" y="526026"/>
            <a:ext cx="914400" cy="9144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2FCDA987-DC0C-88C0-296F-5033AB2971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6602115"/>
              </p:ext>
            </p:extLst>
          </p:nvPr>
        </p:nvGraphicFramePr>
        <p:xfrm>
          <a:off x="648931" y="2438400"/>
          <a:ext cx="5616216" cy="37854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556076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7BF099-E123-CA7B-AB30-91853E61884C}"/>
              </a:ext>
            </a:extLst>
          </p:cNvPr>
          <p:cNvSpPr txBox="1"/>
          <p:nvPr/>
        </p:nvSpPr>
        <p:spPr>
          <a:xfrm>
            <a:off x="471948" y="383458"/>
            <a:ext cx="36840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CLEANED DATA: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0B4F8BC2-1341-6D30-C170-DB50C15B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43268259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064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D92E297-106D-9469-1059-2864B8942A78}"/>
              </a:ext>
            </a:extLst>
          </p:cNvPr>
          <p:cNvSpPr txBox="1"/>
          <p:nvPr/>
        </p:nvSpPr>
        <p:spPr>
          <a:xfrm>
            <a:off x="186813" y="267617"/>
            <a:ext cx="24678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Berlin Sans FB Demi" panose="020E0802020502020306" pitchFamily="34" charset="0"/>
              </a:rPr>
              <a:t>FINDINGS:</a:t>
            </a:r>
          </a:p>
        </p:txBody>
      </p:sp>
      <p:pic>
        <p:nvPicPr>
          <p:cNvPr id="5" name="Picture 4" descr="A graph of a number of objects&#10;&#10;Description automatically generated with medium confidence">
            <a:extLst>
              <a:ext uri="{FF2B5EF4-FFF2-40B4-BE49-F238E27FC236}">
                <a16:creationId xmlns:a16="http://schemas.microsoft.com/office/drawing/2014/main" id="{345DB838-BA45-2754-CB3C-914153752F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134" y="1144230"/>
            <a:ext cx="8108079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216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322</TotalTime>
  <Words>421</Words>
  <Application>Microsoft Office PowerPoint</Application>
  <PresentationFormat>Widescreen</PresentationFormat>
  <Paragraphs>104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Berlin Sans FB Demi</vt:lpstr>
      <vt:lpstr>Century Gothic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Trinay Gangisetty</dc:creator>
  <cp:lastModifiedBy>Trinay Gangisetty</cp:lastModifiedBy>
  <cp:revision>1</cp:revision>
  <dcterms:created xsi:type="dcterms:W3CDTF">2024-04-29T21:34:27Z</dcterms:created>
  <dcterms:modified xsi:type="dcterms:W3CDTF">2024-04-30T02:56:29Z</dcterms:modified>
</cp:coreProperties>
</file>