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8"/>
          <p:cNvGrpSpPr/>
          <p:nvPr/>
        </p:nvGrpSpPr>
        <p:grpSpPr>
          <a:xfrm>
            <a:off x="-4" y="-3"/>
            <a:ext cx="12192004" cy="6095998"/>
            <a:chOff x="-4" y="-3"/>
            <a:chExt cx="24384006" cy="12191995"/>
          </a:xfrm>
        </p:grpSpPr>
        <p:sp>
          <p:nvSpPr>
            <p:cNvPr id="184" name="Freeform: Shape 1"/>
            <p:cNvSpPr/>
            <p:nvPr/>
          </p:nvSpPr>
          <p:spPr>
            <a:xfrm>
              <a:off x="-5" y="-4"/>
              <a:ext cx="24384007" cy="1219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7" tIns="91437" rIns="91437" bIns="91437" numCol="1" anchor="ctr">
              <a:noAutofit/>
            </a:bodyPr>
            <a:lstStyle/>
            <a:p>
              <a:pPr defTabSz="9144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grpSp>
          <p:nvGrpSpPr>
            <p:cNvPr id="187" name="Group 2"/>
            <p:cNvGrpSpPr/>
            <p:nvPr/>
          </p:nvGrpSpPr>
          <p:grpSpPr>
            <a:xfrm>
              <a:off x="10155328" y="-2"/>
              <a:ext cx="4073344" cy="2036671"/>
              <a:chOff x="-2" y="0"/>
              <a:chExt cx="4073342" cy="2036670"/>
            </a:xfrm>
          </p:grpSpPr>
          <p:sp>
            <p:nvSpPr>
              <p:cNvPr id="185" name="Freeform: Shape 3"/>
              <p:cNvSpPr/>
              <p:nvPr/>
            </p:nvSpPr>
            <p:spPr>
              <a:xfrm>
                <a:off x="-3" y="0"/>
                <a:ext cx="4073344" cy="2036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7" tIns="91437" rIns="91437" bIns="91437" numCol="1" anchor="ctr">
                <a:noAutofit/>
              </a:bodyPr>
              <a:lstStyle/>
              <a:p>
                <a:pPr defTabSz="914400"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800"/>
              </a:p>
            </p:txBody>
          </p:sp>
          <p:sp>
            <p:nvSpPr>
              <p:cNvPr id="186" name="Freeform: Shape 4"/>
              <p:cNvSpPr/>
              <p:nvPr/>
            </p:nvSpPr>
            <p:spPr>
              <a:xfrm>
                <a:off x="475182" y="-1"/>
                <a:ext cx="3122973" cy="1561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7" tIns="91437" rIns="91437" bIns="91437" numCol="1" anchor="ctr">
                <a:noAutofit/>
              </a:bodyPr>
              <a:lstStyle/>
              <a:p>
                <a:pPr defTabSz="914400"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800"/>
              </a:p>
            </p:txBody>
          </p:sp>
        </p:grpSp>
        <p:sp>
          <p:nvSpPr>
            <p:cNvPr id="188" name="Freeform: Shape 5"/>
            <p:cNvSpPr/>
            <p:nvPr/>
          </p:nvSpPr>
          <p:spPr>
            <a:xfrm>
              <a:off x="11051810" y="-2"/>
              <a:ext cx="2280375" cy="114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DA647"/>
                </a:gs>
                <a:gs pos="100000">
                  <a:srgbClr val="23401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7" tIns="91437" rIns="91437" bIns="91437" numCol="1" anchor="ctr">
              <a:noAutofit/>
            </a:bodyPr>
            <a:lstStyle/>
            <a:p>
              <a:pPr defTabSz="9144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</p:grpSp>
      <p:sp>
        <p:nvSpPr>
          <p:cNvPr id="190" name="Picture Placeholder 3"/>
          <p:cNvSpPr>
            <a:spLocks noGrp="1"/>
          </p:cNvSpPr>
          <p:nvPr>
            <p:ph type="pic" idx="21"/>
          </p:nvPr>
        </p:nvSpPr>
        <p:spPr>
          <a:xfrm>
            <a:off x="3067050" y="1181100"/>
            <a:ext cx="9124950" cy="4495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 flipH="1">
            <a:off x="5934096" y="20966"/>
            <a:ext cx="323809" cy="332738"/>
          </a:xfrm>
          <a:prstGeom prst="rect">
            <a:avLst/>
          </a:prstGeom>
        </p:spPr>
        <p:txBody>
          <a:bodyPr lIns="91437" tIns="91437" rIns="91437" bIns="91437" anchor="t"/>
          <a:lstStyle>
            <a:lvl1pPr defTabSz="914400">
              <a:defRPr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3157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2B0B-ED1A-4295-BFEA-69792E60D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3343-16D5-453C-AE1D-C968D02D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9" descr="Picture 9"/>
          <p:cNvPicPr>
            <a:picLocks noChangeAspect="1"/>
          </p:cNvPicPr>
          <p:nvPr/>
        </p:nvPicPr>
        <p:blipFill>
          <a:blip r:embed="rId2"/>
          <a:srcRect t="5019"/>
          <a:stretch>
            <a:fillRect/>
          </a:stretch>
        </p:blipFill>
        <p:spPr>
          <a:xfrm>
            <a:off x="5761876" y="1514524"/>
            <a:ext cx="2193156" cy="3097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12" descr="Picture 12"/>
          <p:cNvPicPr>
            <a:picLocks noChangeAspect="1"/>
          </p:cNvPicPr>
          <p:nvPr/>
        </p:nvPicPr>
        <p:blipFill>
          <a:blip r:embed="rId3"/>
          <a:srcRect r="50985" b="401"/>
          <a:stretch>
            <a:fillRect/>
          </a:stretch>
        </p:blipFill>
        <p:spPr>
          <a:xfrm>
            <a:off x="3855151" y="1504684"/>
            <a:ext cx="1876263" cy="3097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icture 1" descr="Picture 1"/>
          <p:cNvPicPr>
            <a:picLocks noChangeAspect="1"/>
          </p:cNvPicPr>
          <p:nvPr/>
        </p:nvPicPr>
        <p:blipFill>
          <a:blip r:embed="rId3"/>
          <a:srcRect l="50988" b="402"/>
          <a:stretch>
            <a:fillRect/>
          </a:stretch>
        </p:blipFill>
        <p:spPr>
          <a:xfrm>
            <a:off x="7985506" y="1504585"/>
            <a:ext cx="1876170" cy="3097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413" y="6005270"/>
            <a:ext cx="1751174" cy="547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Picture 2" descr="Picture 2"/>
          <p:cNvPicPr>
            <a:picLocks noChangeAspect="1"/>
          </p:cNvPicPr>
          <p:nvPr/>
        </p:nvPicPr>
        <p:blipFill>
          <a:blip r:embed="rId5"/>
          <a:srcRect l="12398" t="11876" r="60450" b="24795"/>
          <a:stretch>
            <a:fillRect/>
          </a:stretch>
        </p:blipFill>
        <p:spPr>
          <a:xfrm>
            <a:off x="9892231" y="1505540"/>
            <a:ext cx="1969723" cy="3097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Rectangle"/>
          <p:cNvSpPr/>
          <p:nvPr/>
        </p:nvSpPr>
        <p:spPr>
          <a:xfrm>
            <a:off x="9892231" y="4294634"/>
            <a:ext cx="1969691" cy="299960"/>
          </a:xfrm>
          <a:prstGeom prst="rect">
            <a:avLst/>
          </a:prstGeom>
          <a:solidFill>
            <a:srgbClr val="000000">
              <a:alpha val="69062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47" name="Text"/>
          <p:cNvSpPr txBox="1"/>
          <p:nvPr/>
        </p:nvSpPr>
        <p:spPr>
          <a:xfrm>
            <a:off x="9178231" y="3351027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endParaRPr sz="900"/>
          </a:p>
        </p:txBody>
      </p:sp>
      <p:sp>
        <p:nvSpPr>
          <p:cNvPr id="448" name="VINH NGUYỄN"/>
          <p:cNvSpPr txBox="1"/>
          <p:nvPr/>
        </p:nvSpPr>
        <p:spPr>
          <a:xfrm>
            <a:off x="10442200" y="4286215"/>
            <a:ext cx="85279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UTM Avo"/>
                <a:ea typeface="UTM Avo"/>
                <a:cs typeface="UTM Avo"/>
                <a:sym typeface="UTM Avo"/>
              </a:defRPr>
            </a:lvl1pPr>
          </a:lstStyle>
          <a:p>
            <a:r>
              <a:rPr sz="900"/>
              <a:t>VINH NGUYỄN</a:t>
            </a:r>
          </a:p>
        </p:txBody>
      </p:sp>
      <p:sp>
        <p:nvSpPr>
          <p:cNvPr id="449" name="CO-FOUNDER"/>
          <p:cNvSpPr txBox="1"/>
          <p:nvPr/>
        </p:nvSpPr>
        <p:spPr>
          <a:xfrm>
            <a:off x="10594172" y="4443253"/>
            <a:ext cx="573875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200">
                <a:solidFill>
                  <a:srgbClr val="4DA647"/>
                </a:solidFill>
                <a:latin typeface="UTM Avo"/>
                <a:ea typeface="UTM Avo"/>
                <a:cs typeface="UTM Avo"/>
                <a:sym typeface="UTM Avo"/>
              </a:defRPr>
            </a:lvl1pPr>
          </a:lstStyle>
          <a:p>
            <a:r>
              <a:rPr sz="600"/>
              <a:t>CO-FOUNDER</a:t>
            </a:r>
          </a:p>
        </p:txBody>
      </p:sp>
      <p:sp>
        <p:nvSpPr>
          <p:cNvPr id="450" name="Text"/>
          <p:cNvSpPr txBox="1"/>
          <p:nvPr/>
        </p:nvSpPr>
        <p:spPr>
          <a:xfrm>
            <a:off x="6046241" y="3334102"/>
            <a:ext cx="76944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844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Bebas Neue</vt:lpstr>
      <vt:lpstr>Calibri</vt:lpstr>
      <vt:lpstr>Calibri Light</vt:lpstr>
      <vt:lpstr>Helvetica Neue Medium</vt:lpstr>
      <vt:lpstr>UTM Avo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HPCOMPUTER.VN</dc:creator>
  <cp:lastModifiedBy>Nguyen, Tri Dung</cp:lastModifiedBy>
  <cp:revision>2</cp:revision>
  <dcterms:created xsi:type="dcterms:W3CDTF">2020-11-18T09:49:37Z</dcterms:created>
  <dcterms:modified xsi:type="dcterms:W3CDTF">2020-11-18T10:05:15Z</dcterms:modified>
</cp:coreProperties>
</file>