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07" autoAdjust="0"/>
  </p:normalViewPr>
  <p:slideViewPr>
    <p:cSldViewPr>
      <p:cViewPr varScale="1">
        <p:scale>
          <a:sx n="53" d="100"/>
          <a:sy n="53" d="100"/>
        </p:scale>
        <p:origin x="-9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47565-8B96-4742-A0D9-F0E3967F349C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11B9C-0EDA-441F-86BF-6D04EDB8472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11B9C-0EDA-441F-86BF-6D04EDB8472B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78AB-14ED-48E5-B564-2A57F3BEA62D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6E15-D969-4A34-96A5-5AD812D9F33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78AB-14ED-48E5-B564-2A57F3BEA62D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6E15-D969-4A34-96A5-5AD812D9F33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78AB-14ED-48E5-B564-2A57F3BEA62D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6E15-D969-4A34-96A5-5AD812D9F33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78AB-14ED-48E5-B564-2A57F3BEA62D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6E15-D969-4A34-96A5-5AD812D9F33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78AB-14ED-48E5-B564-2A57F3BEA62D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6E15-D969-4A34-96A5-5AD812D9F33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78AB-14ED-48E5-B564-2A57F3BEA62D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6E15-D969-4A34-96A5-5AD812D9F33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78AB-14ED-48E5-B564-2A57F3BEA62D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6E15-D969-4A34-96A5-5AD812D9F33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78AB-14ED-48E5-B564-2A57F3BEA62D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6E15-D969-4A34-96A5-5AD812D9F33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78AB-14ED-48E5-B564-2A57F3BEA62D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6E15-D969-4A34-96A5-5AD812D9F33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78AB-14ED-48E5-B564-2A57F3BEA62D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6E15-D969-4A34-96A5-5AD812D9F33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78AB-14ED-48E5-B564-2A57F3BEA62D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6E15-D969-4A34-96A5-5AD812D9F33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8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A78AB-14ED-48E5-B564-2A57F3BEA62D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E6E15-D969-4A34-96A5-5AD812D9F33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67544" y="332656"/>
            <a:ext cx="81369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dirty="0" err="1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LivroAki</a:t>
            </a:r>
            <a:endParaRPr lang="pt-BR" sz="138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9512" y="5805264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  <a:latin typeface="Algerian" pitchFamily="82" charset="0"/>
              </a:rPr>
              <a:t>Brenda Trindade</a:t>
            </a:r>
          </a:p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  <a:latin typeface="Algerian" pitchFamily="82" charset="0"/>
              </a:rPr>
              <a:t>Danielle Trindade</a:t>
            </a:r>
            <a:endParaRPr lang="pt-BR" dirty="0">
              <a:solidFill>
                <a:schemeClr val="accent5">
                  <a:lumMod val="7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O que é a ideia?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O projeto </a:t>
            </a:r>
            <a:r>
              <a:rPr lang="pt-BR" dirty="0" err="1" smtClean="0"/>
              <a:t>LivroAki</a:t>
            </a:r>
            <a:r>
              <a:rPr lang="pt-BR" dirty="0" smtClean="0"/>
              <a:t> foi desenvolvido da ideia que várias pessoas possuem livros guardados em casa, os quais podem </a:t>
            </a:r>
          </a:p>
          <a:p>
            <a:pPr algn="just">
              <a:buNone/>
            </a:pPr>
            <a:r>
              <a:rPr lang="pt-BR" dirty="0" smtClean="0"/>
              <a:t>	ser vendidos e/ou alugados </a:t>
            </a:r>
          </a:p>
          <a:p>
            <a:pPr algn="just">
              <a:buNone/>
            </a:pPr>
            <a:r>
              <a:rPr lang="pt-BR" dirty="0" smtClean="0"/>
              <a:t>	virtualmente.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logicoooooooo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40768"/>
            <a:ext cx="9144000" cy="4270229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51520" y="6093296"/>
            <a:ext cx="156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 Lógico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livr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32656"/>
            <a:ext cx="5057776" cy="2657475"/>
          </a:xfrm>
          <a:prstGeom prst="rect">
            <a:avLst/>
          </a:prstGeom>
          <a:noFill/>
        </p:spPr>
      </p:pic>
      <p:pic>
        <p:nvPicPr>
          <p:cNvPr id="3075" name="Picture 3" descr="C:\Users\User\Desktop\consulta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140968"/>
            <a:ext cx="8535988" cy="3467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logicon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60648"/>
            <a:ext cx="5040560" cy="3209492"/>
          </a:xfrm>
          <a:prstGeom prst="rect">
            <a:avLst/>
          </a:prstGeom>
          <a:noFill/>
        </p:spPr>
      </p:pic>
      <p:pic>
        <p:nvPicPr>
          <p:cNvPr id="4099" name="Picture 3" descr="C:\Users\User\Desktop\consulta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212976"/>
            <a:ext cx="7974013" cy="3409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As dificuldade encontradas foi o desenvolvimento do modelo lógico e conceitual.</a:t>
            </a:r>
          </a:p>
          <a:p>
            <a:endParaRPr lang="pt-BR" dirty="0"/>
          </a:p>
          <a:p>
            <a:r>
              <a:rPr lang="pt-BR" dirty="0" smtClean="0"/>
              <a:t>Desenvolvimento no banco </a:t>
            </a:r>
          </a:p>
          <a:p>
            <a:pPr>
              <a:buNone/>
            </a:pPr>
            <a:r>
              <a:rPr lang="pt-BR" dirty="0" smtClean="0"/>
              <a:t>de dados.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53</Words>
  <Application>Microsoft Office PowerPoint</Application>
  <PresentationFormat>Apresentação na tela (4:3)</PresentationFormat>
  <Paragraphs>14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Slide 1</vt:lpstr>
      <vt:lpstr>O que é a ideia?</vt:lpstr>
      <vt:lpstr>Slide 3</vt:lpstr>
      <vt:lpstr>Slide 4</vt:lpstr>
      <vt:lpstr>Slide 5</vt:lpstr>
      <vt:lpstr>Considerações finais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9</cp:revision>
  <dcterms:created xsi:type="dcterms:W3CDTF">2016-11-23T15:22:40Z</dcterms:created>
  <dcterms:modified xsi:type="dcterms:W3CDTF">2016-11-23T17:44:37Z</dcterms:modified>
</cp:coreProperties>
</file>