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FL_yskxgIbXbWEj2kb7azGKlteZhijsn?usp=sharing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netra110/AICTE-StegoA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Ayan Mondal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Netaji Subhash Engineering College | Computer Science &amp;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b="1" dirty="0"/>
              <a:t>Improved Compression &amp; Storage Efficiency:</a:t>
            </a:r>
            <a:r>
              <a:rPr lang="en-IN" sz="1500" dirty="0"/>
              <a:t> Implement advanced compression techniques to store larger messages within smaller image sizes without compromising security.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b="1" dirty="0"/>
              <a:t>Enhanced Encryption Algorithms:</a:t>
            </a:r>
            <a:r>
              <a:rPr lang="en-IN" sz="1500" dirty="0"/>
              <a:t> Introduce additional encryption options, such as RSA, to provide users with more flexibility in securing their messages.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b="1" dirty="0"/>
              <a:t>Steganalysis Resistance:</a:t>
            </a:r>
            <a:r>
              <a:rPr lang="en-IN" sz="1500" dirty="0"/>
              <a:t> Develop countermeasures to make the hidden data even harder to detect by advanced steganalysis techniques.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b="1" dirty="0"/>
              <a:t>Graphical User Interface (GUI):</a:t>
            </a:r>
            <a:r>
              <a:rPr lang="en-IN" sz="1500" dirty="0"/>
              <a:t> Build an easy-to-use desktop or web application for non-technical users to encode and decode messages visually.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b="1" dirty="0"/>
              <a:t>Video &amp; Audio Steganography:</a:t>
            </a:r>
            <a:r>
              <a:rPr lang="en-IN" sz="1500" dirty="0"/>
              <a:t> Extend functionality to hide encrypted messages within video and audio files, increasing versatility for secure communication.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b="1" dirty="0"/>
              <a:t>Blockchain Integration:</a:t>
            </a:r>
            <a:r>
              <a:rPr lang="en-IN" sz="1500" dirty="0"/>
              <a:t> Explore the possibility of embedding hidden messages in blockchain transactions for ultra-secure, decentralized communication.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b="1" dirty="0"/>
              <a:t>Mobile Application Development:</a:t>
            </a:r>
            <a:r>
              <a:rPr lang="en-IN" sz="1500" dirty="0"/>
              <a:t> Create Android and iOS apps to make secure steganography accessible on mobile devices.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today's digital world, secure communication is at risk due to cyber threats and surveillance. Traditional encryption protects data but makes its presence obvious, increasing the chance of interception. There is a need for a method that not only encrypts sensitive information but also conceals its existence. This ensures confidential communication without raising suspicion.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800" b="1" u="sng" dirty="0"/>
              <a:t>Programming Language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800" b="1" dirty="0"/>
              <a:t>Python</a:t>
            </a:r>
            <a:r>
              <a:rPr lang="en-IN" sz="1800" dirty="0"/>
              <a:t> – Core language for implementing the steganography and encryption logic.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800" b="1" u="sng" dirty="0"/>
              <a:t>Libraries &amp; Frameworks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800" b="1" dirty="0"/>
              <a:t>OpenCV</a:t>
            </a:r>
            <a:r>
              <a:rPr lang="en-IN" sz="1800" dirty="0"/>
              <a:t> – For image processing and manipulation.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800" b="1" dirty="0"/>
              <a:t>NumPy</a:t>
            </a:r>
            <a:r>
              <a:rPr lang="en-IN" sz="1800" dirty="0"/>
              <a:t> – For efficient handling of image data as arrays.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800" b="1" dirty="0" err="1"/>
              <a:t>PyCryptodome</a:t>
            </a:r>
            <a:r>
              <a:rPr lang="en-IN" sz="1800" dirty="0"/>
              <a:t> – For AES-256 encryption and decryption.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800" b="1" dirty="0"/>
              <a:t>Base64</a:t>
            </a:r>
            <a:r>
              <a:rPr lang="en-IN" sz="1800" dirty="0"/>
              <a:t> – For encoding encrypted data into a text format.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800" b="1" dirty="0" err="1"/>
              <a:t>Hashlib</a:t>
            </a:r>
            <a:r>
              <a:rPr lang="en-IN" sz="1800" dirty="0"/>
              <a:t> – For generating secure encryption keys using SHA-256.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800" b="1" dirty="0"/>
              <a:t>Dual-Layer Security:</a:t>
            </a:r>
            <a:r>
              <a:rPr lang="en-IN" sz="1800" dirty="0"/>
              <a:t> Combines </a:t>
            </a:r>
            <a:r>
              <a:rPr lang="en-IN" sz="1800" b="1" dirty="0"/>
              <a:t>LSB steganography</a:t>
            </a:r>
            <a:r>
              <a:rPr lang="en-IN" sz="1800" dirty="0"/>
              <a:t> with </a:t>
            </a:r>
            <a:r>
              <a:rPr lang="en-IN" sz="1800" b="1" dirty="0"/>
              <a:t>AES-256 encryption</a:t>
            </a:r>
            <a:r>
              <a:rPr lang="en-IN" sz="1800" dirty="0"/>
              <a:t>, ensuring both secrecy and security. Most steganography tools only hide data, but </a:t>
            </a:r>
            <a:r>
              <a:rPr lang="en-IN" sz="1800" dirty="0" err="1"/>
              <a:t>StegoAES</a:t>
            </a:r>
            <a:r>
              <a:rPr lang="en-IN" sz="1800" dirty="0"/>
              <a:t> also encrypts it, making unauthorized access nearly impossible.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800" b="1" dirty="0"/>
              <a:t>Lossless Data Concealment:</a:t>
            </a:r>
            <a:r>
              <a:rPr lang="en-IN" sz="1800" dirty="0"/>
              <a:t> Uses </a:t>
            </a:r>
            <a:r>
              <a:rPr lang="en-IN" sz="1800" b="1" dirty="0"/>
              <a:t>PNG images</a:t>
            </a:r>
            <a:r>
              <a:rPr lang="en-IN" sz="1800" dirty="0"/>
              <a:t> to maintain image quality while embedding secret messages, unlike JPEG-based methods that risk data loss due to compression.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b="1" dirty="0"/>
              <a:t>Custom Encryption &amp; Decoding Keys:</a:t>
            </a:r>
            <a:r>
              <a:rPr lang="en-US" sz="1800" dirty="0"/>
              <a:t> Requires a unique </a:t>
            </a:r>
            <a:r>
              <a:rPr lang="en-US" sz="1800" b="1" dirty="0"/>
              <a:t>steganography key</a:t>
            </a:r>
            <a:r>
              <a:rPr lang="en-US" sz="1800" dirty="0"/>
              <a:t> to extract hidden data and an </a:t>
            </a:r>
            <a:r>
              <a:rPr lang="en-US" sz="1800" b="1" dirty="0"/>
              <a:t>AES decryption key</a:t>
            </a:r>
            <a:r>
              <a:rPr lang="en-US" sz="1800" dirty="0"/>
              <a:t> to unlock the message, adding an extra security layer.</a:t>
            </a:r>
            <a:endParaRPr lang="en-IN" sz="1800" dirty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b="1" dirty="0"/>
              <a:t>Lightweight &amp; Open-Source:</a:t>
            </a:r>
            <a:r>
              <a:rPr lang="en-US" sz="1800" dirty="0"/>
              <a:t> No need for heavy dependencies—just Python and a few libraries. Easily customizable and extendable for further improvements.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Privacy Enthusiasts &amp; Individuals</a:t>
            </a:r>
            <a:r>
              <a:rPr lang="en-US" sz="1800" dirty="0"/>
              <a:t> – People who want to communicate securely without raising suspicion.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Journalists &amp; Activists</a:t>
            </a:r>
            <a:r>
              <a:rPr lang="en-US" sz="1800" dirty="0"/>
              <a:t> – Those who need to share sensitive information while avoiding censorship or surveillance.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Cybersecurity Professionals</a:t>
            </a:r>
            <a:r>
              <a:rPr lang="en-US" sz="1800" dirty="0"/>
              <a:t> – Experts working on secure data transmission and encryption techniques.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Law Enforcement &amp; Intelligence Agencies</a:t>
            </a:r>
            <a:r>
              <a:rPr lang="en-US" sz="1800" dirty="0"/>
              <a:t> – For covert communication and secure information exchange.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Researchers &amp; Academics</a:t>
            </a:r>
            <a:r>
              <a:rPr lang="en-US" sz="1800" dirty="0"/>
              <a:t> – Individuals studying cryptography, steganography, or data security.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Developers &amp; Ethical Hackers</a:t>
            </a:r>
            <a:r>
              <a:rPr lang="en-US" sz="1800" dirty="0"/>
              <a:t> – Those interested in integrating or improving steganographic security solutions.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Organizations &amp; Businesses</a:t>
            </a:r>
            <a:r>
              <a:rPr lang="en-US" sz="1800" dirty="0"/>
              <a:t> – Companies needing confidential watermarking, hidden metadata, or secure internal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79" y="476014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1E404-3394-E183-AE5E-9C2EEEBCC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73468"/>
            <a:ext cx="5938640" cy="29656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DFD06-2F4E-CE0E-E13A-D14681760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19" y="936927"/>
            <a:ext cx="5298995" cy="3071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3F242-9842-4157-9AFA-19FD171B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384" y="4045034"/>
            <a:ext cx="5397910" cy="269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A7BB4-E33F-1DE4-49F4-7F7CDF982F97}"/>
              </a:ext>
            </a:extLst>
          </p:cNvPr>
          <p:cNvSpPr txBox="1"/>
          <p:nvPr/>
        </p:nvSpPr>
        <p:spPr>
          <a:xfrm>
            <a:off x="365379" y="4591665"/>
            <a:ext cx="243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Google Drive</a:t>
            </a:r>
            <a:r>
              <a:rPr lang="en-IN" sz="1600" dirty="0"/>
              <a:t>: </a:t>
            </a:r>
            <a:r>
              <a:rPr lang="en-IN" sz="1600" dirty="0">
                <a:solidFill>
                  <a:srgbClr val="00B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IN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an era where digital privacy is increasingly threatened, </a:t>
            </a:r>
            <a:r>
              <a:rPr lang="en-US" sz="1800" b="1" dirty="0" err="1"/>
              <a:t>StegoAES</a:t>
            </a:r>
            <a:r>
              <a:rPr lang="en-US" sz="1800" dirty="0"/>
              <a:t> provides a powerful solution for secure and discreet communication. By integrating </a:t>
            </a:r>
            <a:r>
              <a:rPr lang="en-US" sz="1800" b="1" dirty="0"/>
              <a:t>LSB steganography</a:t>
            </a:r>
            <a:r>
              <a:rPr lang="en-US" sz="1800" dirty="0"/>
              <a:t> with </a:t>
            </a:r>
            <a:r>
              <a:rPr lang="en-US" sz="1800" b="1" dirty="0"/>
              <a:t>AES-256 encryption</a:t>
            </a:r>
            <a:r>
              <a:rPr lang="en-US" sz="1800" dirty="0"/>
              <a:t>, it ensures that sensitive information is not only hidden within images but also securely encrypted, preventing unauthorized access. Unlike traditional encryption methods that expose the presence of confidential data, </a:t>
            </a:r>
            <a:r>
              <a:rPr lang="en-US" sz="1800" b="1" dirty="0" err="1"/>
              <a:t>StegoAES</a:t>
            </a:r>
            <a:r>
              <a:rPr lang="en-US" sz="1800" dirty="0"/>
              <a:t> conceals it, making detection nearly impossible. This project serves as a reliable tool for individuals and organizations seeking enhanced privacy, secure data exchange, and digital watermarking. With its </a:t>
            </a:r>
            <a:r>
              <a:rPr lang="en-US" sz="1800" b="1" dirty="0"/>
              <a:t>robust security, user-friendly CLI, and lossless data embedding</a:t>
            </a:r>
            <a:r>
              <a:rPr lang="en-US" sz="1800" dirty="0"/>
              <a:t>, </a:t>
            </a:r>
            <a:r>
              <a:rPr lang="en-US" sz="1800" b="1" dirty="0" err="1"/>
              <a:t>StegoAES</a:t>
            </a:r>
            <a:r>
              <a:rPr lang="en-US" sz="1800" dirty="0"/>
              <a:t> stands out as an effective and practical solution for modern-day secure communication needs.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8307169" cy="348628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GitHub: </a:t>
            </a:r>
            <a:r>
              <a:rPr lang="en-IN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https://github.com/trinetra110/AICTE-StegoAES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109</TotalTime>
  <Words>698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Ayan Mondal</cp:lastModifiedBy>
  <cp:revision>31</cp:revision>
  <dcterms:created xsi:type="dcterms:W3CDTF">2021-05-26T16:50:10Z</dcterms:created>
  <dcterms:modified xsi:type="dcterms:W3CDTF">2025-02-17T20:06:57Z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