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6" r:id="rId6"/>
    <p:sldId id="277" r:id="rId7"/>
    <p:sldId id="274" r:id="rId8"/>
    <p:sldId id="275" r:id="rId9"/>
    <p:sldId id="278" r:id="rId10"/>
    <p:sldId id="256" r:id="rId11"/>
    <p:sldId id="257" r:id="rId12"/>
    <p:sldId id="258" r:id="rId13"/>
    <p:sldId id="259" r:id="rId14"/>
    <p:sldId id="261" r:id="rId15"/>
    <p:sldId id="262" r:id="rId16"/>
    <p:sldId id="263" r:id="rId17"/>
    <p:sldId id="279" r:id="rId18"/>
    <p:sldId id="280" r:id="rId19"/>
    <p:sldId id="264" r:id="rId20"/>
    <p:sldId id="265" r:id="rId21"/>
    <p:sldId id="266" r:id="rId22"/>
    <p:sldId id="281" r:id="rId23"/>
    <p:sldId id="282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267" r:id="rId32"/>
    <p:sldId id="301" r:id="rId3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07:44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23412 9869 451 0,'0'0'108'15,"0"0"-85"-15,0 0 744 0,0 0-527 16,0 0-121-16,0 0 24 16,-2-4-31-16,0-3-17 15,2-2-42-15,0 2-15 16,0 0-1-16,0 4-37 16,0-1 55-16,0-1 11 15,0 1-2-15,0 3 22 16,0 1-33-16,0-3 40 15,0 3-14-15,0 0-39 16,0 0 14-16,-2 0-35 16,2 0-18-16,0 0 4 15,-3 4-5-15,3 19 0 0,0 13 2 16,0 13 4-16,0 18 18 16,-4 11-5-16,0 9 2 15,-4-3 24-15,0-1-36 16,-1-6 12-16,0-9-14 15,0-5 8-15,2-10-12 16,1-7-3-16,-1-7 0 16,5-10-7-16,-1-6-4 15,3-7-56-15,0-9-140 16,3-7-89-16,6-15-83 16,0-14-766-16</inkml:trace>
  <inkml:trace contextRef="#ctx0" brushRef="#br0" timeOffset="329.86">23482 9832 428 0,'0'0'1160'15,"0"0"-942"-15,0 0-144 16,0 0 32-16,0 0 40 16,0 0-56-16,0 0-22 15,88-55-34-15,-59 84 3 0,0 14 44 16,-6 10-47 0,-7 7 33-16,-10 0 1 0,-6-2-37 15,0 0 36-15,-22-3-42 16,-12-1-24-16,-5-2 13 15,-4-4-14-15,-1-6-13 16,-4-18-147-16,13-12-332 16,10-12-645-16</inkml:trace>
  <inkml:trace contextRef="#ctx0" brushRef="#br0" timeOffset="667.45">24135 9636 396 0,'0'0'1106'0,"0"0"-823"16,0 0-141-16,-132-12-72 15,85 31 50-15,3 13 20 16,1 14-57-16,10 8 43 16,6 6-39-16,12 5-34 15,8-1 16-15,7-4-59 16,0-4 11-16,17-8-21 0,17-5 10 16,7-9-25-1,7-8-14-15,6-8-107 0,19-18-70 16,-11 0-322-16,-10-10-451 15</inkml:trace>
  <inkml:trace contextRef="#ctx0" brushRef="#br0" timeOffset="1387.98">24367 9777 436 0,'0'0'161'16,"0"0"-139"-16,0 0-5 15,0 0-17-15,0 0 341 16,0 0 152-16,0 0-302 16,-14-46-23-16,1 46-4 0,-1 0-72 15,1 0-30-15,-3 14-20 16,3 6-16-16,2 8 33 16,-1 7-25-16,2 5 26 15,1 6 29-15,-3 4-16 16,1 2 31-16,-2 1-62 15,2-2-31-15,2-5 15 16,3-5-24-16,-2-9-2 16,6-8 0-16,0-10 13 15,2-6-12-15,0-6-1 0,0-2-2 16,0-6-14 0,0-22-12-16,0-18-123 0,12-12 34 15,5-9-76-15,3-4 18 16,5 8 23-16,-1 7 36 15,0 8 93-15,-1 11-25 16,-5 11 48-16,-5 8 17 16,-2 8 31-16,-1 2 24 15,-6 6-25-15,0 2-25 16,-4 0 16-16,0 20-23 16,0 15 100-16,-18 11 24 15,-6 3-64-15,-5 4 36 16,0-7-30-16,2-6-34 15,5-8 0-15,6-12-46 16,7-6 12-16,5-8-13 16,4-6 10-16,0 0 11 15,4-6-21-15,19-20-42 0,10-8-92 16,9-5-6-16,5 4 10 16,-3 10 56-16,-3 12 46 15,-8 13 18-15,-6 6 20 16,-12 22-4-16,-8 9 90 15,-7 9-5-15,0 1 13 16,-22 3 7-16,-7-4-14 16,-6-1 3-16,-6-6-56 15,-1-2-32-15,4-7-6 16,0-4-6-16,4-8-30 16,1-14-150-16,8-4-150 15,8 0-545-15</inkml:trace>
  <inkml:trace contextRef="#ctx0" brushRef="#br0" timeOffset="1705.24">25024 9781 431 0,'0'0'688'0,"0"0"85"16,0 0-646-16,0 0-82 15,0 0 18-15,0 0 11 0,0 0 35 16,-129 66-14-16,91-25-28 16,-9 10 41-16,-4 7-48 15,-5 2-20-15,-4 3-22 16,4-1-3-16,2-4-12 15,10-5-3-15,6-7-50 16,6-6-66-16,13-12-123 16,9-14-339-16</inkml:trace>
  <inkml:trace contextRef="#ctx0" brushRef="#br0" timeOffset="1974.87">25106 9883 553 0,'0'0'762'0,"0"0"-400"16,0 0-260-16,0 0 22 15,-126 93-9-15,74-41-20 16,-4 9 1-16,1 0-33 15,4 4-27-15,5-10-13 16,11-4-14-16,10-12-9 16,12-13 0-16,13-15-173 0,0-9-205 15,9-2-633-15</inkml:trace>
  <inkml:trace contextRef="#ctx0" brushRef="#br0" timeOffset="2184.61">25044 9916 354 0,'0'0'259'0,"0"0"479"15,0 0-480-15,0 0-132 16,0 0 7-16,-2 122-56 16,2-91-5-16,0 4-36 15,6 3-24-15,10-2 7 16,4 1-19-16,0-3-42 15,5-4-109-15,-6-8-347 0,-3-9-870 16</inkml:trace>
  <inkml:trace contextRef="#ctx0" brushRef="#br0" timeOffset="2379.09">24710 10210 593 0,'0'0'1283'0,"0"0"-1087"16,0 0-119-16,131 0-71 15,-63 0 14-15,5 0-20 0,0-10-9 16,14-15-91-16,-17 0-423 16,-20-1-910-16</inkml:trace>
  <inkml:trace contextRef="#ctx0" brushRef="#br0" timeOffset="2596.06">25434 9645 1121 0,'0'0'775'16,"0"0"-565"-16,0 0-151 15,0 0 21-15,73 134 28 16,-56-71 10-16,-11 11-48 0,-4 7 15 15,-2 6-70 1,-8 2-9-16,-17-1-2 0,-4-6-4 16,-13 5-99-16,9-22-127 15,8-21-542-15</inkml:trace>
  <inkml:trace contextRef="#ctx0" brushRef="#br0" timeOffset="2972.9">25964 10060 1964 0,'0'0'659'15,"0"0"-468"-15,0 0-58 16,0 0-5-16,0 0-92 15,0 0-13-15,156-92-23 0,-100 80-2 16,-2 9-7-16,-12 3-58 16,-20 5-217-16,-12 13-234 15,-10 0-557-15</inkml:trace>
  <inkml:trace contextRef="#ctx0" brushRef="#br0" timeOffset="3077.95">25987 10222 1802 0,'0'0'265'0,"0"0"-254"16,0 0-22-16,143 7-42 16,-81-7-618-16</inkml:trace>
  <inkml:trace contextRef="#ctx0" brushRef="#br0" timeOffset="3640.89">27385 9144 527 0,'0'0'1315'0,"0"0"-1129"15,0 0-179-15,0 0 51 0,0 0 61 16,-45 132 10-16,27-66 24 15,-2 13-20-15,0 3 9 16,0 2-58-16,3-3-75 16,1-6 13-16,5-7-22 15,-1-7 0-15,6-9-9 16,-1-11-19-16,1-9-96 16,-4-18-114-16,6-14-247 15,-3 0-130-15</inkml:trace>
  <inkml:trace contextRef="#ctx0" brushRef="#br0" timeOffset="3837.11">27409 9154 2008 0,'0'0'250'16,"0"0"-222"-16,0 0-1 15,0 0 21-15,0 0 9 16,114 136-1-16,-114-75-39 15,-18 6 15-15,-26 5-23 16,-19 2-9-16,-50 15-38 16,13-21-281-16,7-20-933 0</inkml:trace>
  <inkml:trace contextRef="#ctx0" brushRef="#br0" timeOffset="5126.14">27812 9258 1107 0,'0'0'628'0,"0"0"-456"16,0 0-96-16,0 0-68 15,0 0 21-15,0 0 44 16,-118 47 30-16,83 2 54 0,4 13-71 15,6 3-26 1,12-3 0-16,13-4-48 0,0-6 9 16,15-11-12-16,21-9 0 15,9-9-18-15,8-11-89 16,20-12-148-16,-12-4-336 16,-12-15-919-16</inkml:trace>
  <inkml:trace contextRef="#ctx0" brushRef="#br0" timeOffset="5535.15">28201 9222 527 0,'0'0'642'0,"0"0"148"16,0 0-642-16,0 0-108 15,0 0 44-15,0 0 42 16,-165 126 37-16,109-65-47 0,2-1-51 16,9-2-3-16,10-10-61 15,11-10 10-15,10-12-11 16,10-8-5-16,4-7-22 16,0-11-116-16,22 0 20 15,23-29-67-15,-6-9-189 16,0-8-246-16</inkml:trace>
  <inkml:trace contextRef="#ctx0" brushRef="#br0" timeOffset="5698.72">28223 9232 641 0,'0'0'30'15,"0"0"1069"-15,0 0-764 16,0 0-282-16,0 0-1 0,0 0 12 16,29 122 1-1,-29-79 30-15,4-1-75 0,5 2 3 16,0-4-20-16,2-2 3 15,-2-6-12-15,-9-1-122 16,0-10-205-16,-6-7-344 0</inkml:trace>
  <inkml:trace contextRef="#ctx0" brushRef="#br0" timeOffset="6306.22">27937 9426 468 0,'0'0'1158'15,"0"0"-1031"-15,150-44-127 16,-72 27-11-16,7-2 10 16,-1 1 2-16,-6 2 7 0,-9 2 3 15,-15 0-2-15,-14 4 3 16,-18 2-5-16,-8 3 107 16,-12 5 55-16,-2 0-56 15,0 0-15-15,0 0-61 16,0 17-35-16,-11 10 83 15,-2 4-42-15,1 7-10 16,-1-1 14-16,0-2-38 16,1-2 22-16,1-6-31 15,0-6 2-15,2-7-7 16,5-4 5-16,-1-6-7 16,5-4-11-16,0-3-29 15,0-24 0-15,3-15-173 16,15-13 14-16,8-5-144 15,7 4 89-15,6 5 192 0,-4 18 69 16,-6 15 61-16,-6 14 131 16,-10 4-8-16,-11 9-48 15,-2 18 51-15,-4 5-20 16,-19 4-29-16,-4-2-7 16,-2 0-58-16,5-6 1 15,2-6-57-15,8-6-16 16,7-7 4-16,7-5-4 15,0-4-2-15,19 0-4 16,18 0-71-16,13-9 39 0,2 4 0 16,0 2 18-16,-10 3 8 15,-13 6 2-15,-15 20 8 16,-14 8 1-16,-2 7 0 16,-29-1 36-16,-5 0-21 15,0-8-14-15,0-4-2 16,9-8-61-16,8-18-132 15,7-2-362-15,10 0-741 0</inkml:trace>
  <inkml:trace contextRef="#ctx0" brushRef="#br0" timeOffset="6478.51">29241 9136 662 0,'0'0'1356'0,"0"0"-1203"0,0 0-103 15,60 145 19-15,-60-73 41 16,0 7-65-16,-29 6-34 16,-10 3-11-16,-44 22-60 15,10-24-285-15,4-15-845 0</inkml:trace>
  <inkml:trace contextRef="#ctx0" brushRef="#br0" timeOffset="7041.7">27316 10168 1622 0,'0'0'232'15,"0"0"-165"-15,0 0-1 16,0 0 54-16,172-16 4 15,-72 8-20-15,51-4-2 16,55-10-14-16,23-2 20 16,5-5 18-16,-26 4-74 0,-33 4-3 15,-14 4 26 1,-38 5-62-16,-26 4 11 0,-30 4-24 16,-15 2-7-16,-1 2-1 15,-7 0-108-15,-12 0-83 16,-16 8-95-16,-16 1-442 0</inkml:trace>
  <inkml:trace contextRef="#ctx0" brushRef="#br0" timeOffset="7574.51">27694 10561 1320 0,'0'0'684'15,"0"0"-650"-15,0 0-34 16,0 0-40-16,0 0 40 16,0 0 52-16,0 0 16 15,-40 140 64-15,30-83-25 16,2 7-31-16,4 4 16 16,0 0-37-16,4 1-9 15,0-7-37-15,0-6 6 16,0-8-8-16,2-10-7 0,12-6-58 15,-1-11-95 1,0-18-117-16,-6-3-85 0,-3 0-269 0</inkml:trace>
  <inkml:trace contextRef="#ctx0" brushRef="#br0" timeOffset="7793.16">27804 10513 1735 0,'0'0'345'0,"0"0"-286"16,0 0-28-16,0 0 56 16,133 12 14-16,-123 28-14 15,-10 13-16-15,-12 9-19 16,-26 5-7-16,-9 0-44 16,-6-7 20-16,-3-6-21 0,5-10 4 15,7-12-10-15,-1-7-110 16,11-11-112-16,14-13-346 0</inkml:trace>
  <inkml:trace contextRef="#ctx0" brushRef="#br0" timeOffset="8031.27">28392 10453 1866 0,'0'0'107'15,"0"0"-107"-15,0 0 0 16,-171 58 70-16,99-14 67 0,7 9 34 16,12 5-88-1,17 0-31-15,19 0-22 0,17-4-24 16,4-5 22-16,32-8-19 16,15-7-9-16,10-8-18 15,32-18-145-15,-15-5-143 16,-9-3-333-16</inkml:trace>
  <inkml:trace contextRef="#ctx0" brushRef="#br0" timeOffset="8242.39">28642 10583 1892 0,'0'0'313'16,"0"0"-247"-16,0 0-65 15,-130 91 47-15,72-35 44 16,0 10-31-16,3 1 49 15,8-4-67-15,9-6-37 16,16-11-3-16,9-14-3 16,11-10-46-16,2-12-41 15,8-10-95-15,37-29-6 16,-2-12-391-16,-4-10-243 0</inkml:trace>
  <inkml:trace contextRef="#ctx0" brushRef="#br0" timeOffset="8408.5">28660 10573 1060 0,'0'0'869'0,"0"0"-800"16,0 0 9-16,0 119-10 0,0-64 21 15,0 5 22-15,0 4-45 16,0-5-40-16,4-3-7 16,8-3-19-16,-1-9 0 15,-9-2-129-15,-2-14-236 16,0-10-655-16</inkml:trace>
  <inkml:trace contextRef="#ctx0" brushRef="#br0" timeOffset="8573.16">28392 10872 2257 0,'0'0'288'0,"0"0"-255"0,165-4-9 16,-87 0-24-1,3-2 0-15,-3-1-6 0,13-8-168 16,-22 1-154-16,-17-1-811 0</inkml:trace>
  <inkml:trace contextRef="#ctx0" brushRef="#br0" timeOffset="8749.18">29106 10596 2410 0,'0'0'229'0,"0"0"-199"16,33 153 4-16,-33-76-25 16,0 3-8-16,-16 0 26 0,-13-2-26 15,-6-7-2 1,-16 1-60-16,6-19-226 0,9-20-379 0</inkml:trace>
  <inkml:trace contextRef="#ctx0" brushRef="#br0" timeOffset="9482.17">29685 9968 1448 0,'0'0'261'0,"0"0"-130"15,0 0-34-15,0 0-30 16,0 0 12-16,0 0-12 15,0 0-1-15,-2 75-20 16,23-75-45-16,-6-5 17 16,-9-7-7-16,-6 2-10 0,-21 5-2 15,-16 2-183 1,-1 3-498-16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8:50:59.3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8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1" timeString="2022-03-01T08:52:28.022"/>
    </inkml:context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28419 7923 380 0,'0'0'82'16,"0"0"-60"-16,0 0-22 16,0 0 0-16,0 0 19 15,0 0 251-15,29-16 8 16,-25 9-134-16,-2 2 21 15,0-2-96-15,-2 1-24 0,4 1 11 16,-4-2-33 0,0 2-3-16,2 0 11 0,-2 1-30 15,0 1 14-15,0-1-8 16,0 1-6-16,0 3 91 16,0-2-14-16,0 2-18 15,0-2 29-15,0 2-46 16,0-2-4-16,0 2-22 15,0-1-16-15,-2-2-1 16,-4 0 0-16,2 2 0 16,-2-1-4-16,1 0 12 15,-1 1 1-15,0-2-9 16,0 3 0-16,2-2 19 16,-1 2-5-16,1 0 2 15,2 0 15-15,0 0-22 0,-3 0 16 16,0 0-18-1,-4 0 6-15,1 2 27 0,-6 7-22 16,1 7-5-16,-1 0 8 16,1 4-15-16,0-1 15 15,-1 4-2-15,3-1-12 16,3 0 11-16,-2 1-18 16,4 0 0-16,-3-1 7 15,2 0-1-15,0 2-6 16,3 1 0-16,0-2 10 15,1 3-11-15,3-2 1 16,0 0 0-16,0 0-5 0,0 1 19 16,0-2-14-1,0 1 0-15,0 3 9 0,0-1-9 16,0 1 0-16,0 2 0 16,0-1-5-16,0 0 11 15,0 1-6-15,0-4 0 16,0 1 13-16,0-2 11 15,0 0-24-15,0-3 0 16,5 0 19-16,-1 0-12 16,0 1-5-16,1-3-2 15,2 3 18-15,0-1-12 16,3-3 1-16,2 0 11 16,1-3 3-16,1 2-14 15,-1 0-7-15,0-2 0 16,1 2 12-16,-3-3-9 0,3 5-3 15,-2 1 0-15,-1-1 0 16,3 0 0-16,-1 1 0 16,1-1-2-16,-1-2 14 15,3 1-4-15,-1-2-8 16,6 3 0-16,-1-6 6 16,-1 1-4-16,2 0-2 15,-1-4 3-15,0 1 16 16,0-2-10-16,0-4-8 15,0-1-1-15,0 0 23 16,1-4-17-16,-2 1-6 16,-1-1 0-16,-3 0 18 15,1 0-12-15,2 0-6 0,0 0 0 16,2 0 5-16,0 0 2 16,2-7-4-16,3-3 5 15,-2 0 8-15,-2-2-1 16,4 0-15-16,-3 0 0 15,3-2-3-15,-6-1 3 16,4 1 0-16,-3-1 0 16,0-2 14-16,0 0-8 15,-2-4-6-15,0 1 0 16,0-4-17-16,-3 0 18 16,1-3-1-16,-3-4 0 15,1-1 16-15,-5-4-15 0,-1 1-1 16,0 0 0-1,-2 1-11-15,-1 1 12 0,-1-1-1 16,0 0 0-16,-2 2 15 16,0-2-15-16,1 2 0 15,-1 0 0-15,-2-2 2 16,3 2 5-16,-1 0-7 16,-2 1 0-16,0 2 21 15,0 0-18-15,0 2-3 16,0 0 1-16,0 3 14 15,0-2-14-15,-5 1-1 16,-2 2 0-16,-1 0 17 16,-1-2-16-16,-1 1-1 0,0 2 0 15,-1 0-6 1,-3 2 8-16,1 2-2 0,-1 2 0 16,-1 1 12-16,-3 2-13 15,0 0 1-15,0 1 0 16,0 1-17-16,3 0 17 15,-3 1 0-15,3 0-1 16,-2-2 10-16,2 2-10 16,-1-2 1-16,1 3 0 15,-1-2-11-15,-1-1 11 16,1 3 0-16,-1-3 0 16,0 5 15-16,2 0-19 15,-3-2 4-15,0 1 0 16,1 0-8-16,-6 1 8 15,-2 4 0-15,-6 3 0 0,-2 0 13 16,-5 0-13-16,-5 0 0 16,1 14-5-16,0 1-19 15,2 2-14-15,4 3-53 16,-2 2-109-16,9-3-194 16,9-10-613-16</inkml:trace>
  <inkml:trace contextRef="#ctx0" brushRef="#br0" timeOffset="826.16">28579 7517 675 0,'0'0'1019'0,"0"0"-751"16,0 0-179-16,0 0 101 15,0 0-12-15,0 0-52 16,0 0 4-16,20-42-92 0,-1 14 4 16,0-6-30-16,1-2-12 15,-1-4 0-15,-6 5-9 16,-5 3 33-16,0 5-18 16,-6 8 28-16,-2 10-26 15,0 5 28-15,0 4-35 16,0 0-2-16,0 11 1 15,0 20-34-15,0 12 14 16,0 30-133-16,0-9-205 16,-2-12-639-16</inkml:trace>
  <inkml:trace contextRef="#ctx0" brushRef="#br0" timeOffset="3759.83">28279 8511 411 0,'0'0'57'15,"0"0"863"-15,0 0-738 16,0 0-52-16,0 0 2 16,0 0-16-16,0 0 26 15,62-5-31-15,-36 1-9 16,9 1-39-16,4-2-21 15,5 1 26-15,10-1-47 16,9-2-12-16,3 1 25 16,8-2-33-16,2 0 19 15,-2 0-20-15,-5 1 20 16,-5 6-41-16,-10 0 21 16,4 1-89-16,-18 0-77 15,-11 0-340-15</inkml:trace>
  <inkml:trace contextRef="#ctx0" brushRef="#br0" timeOffset="4462.18">28606 8101 557 0,'0'0'0'15,"0"0"8"-15,0 0 700 16,0 0-550-16,0 0-128 16,0 0 42-16,0 0 5 15,-121 55 10-15,100-29 12 16,3 3 2-16,7 5-16 15,3 3-1-15,8-4-59 16,0-1-2-16,10-5 7 16,9-9-21-16,8-6 38 15,2-9-37-15,0-3-10 0,-2 0-7 16,-2-9-130-16,-10-8 39 16,-5-3 23-16,-10 1 9 15,0 2 47-15,-2 3 19 16,-17 4 6-16,1 9 35 15,-1 1-40-15,0 0-1 16,2 3 0-16,5 12-24 16,8-3-162-16,4-5-521 0</inkml:trace>
  <inkml:trace contextRef="#ctx0" brushRef="#br0" timeOffset="4700.82">28888 8078 443 0,'0'0'180'0,"0"0"640"16,0 0-689-16,0 0-103 16,0 0-18-16,0 0 69 15,0 0-6-15,-10 93-6 16,10-63 3-16,0 0-70 15,0-1 0-15,0-6 0 16,10-5-145-16,-4-5-149 16,0-9-90-16</inkml:trace>
  <inkml:trace contextRef="#ctx0" brushRef="#br0" timeOffset="4856.14">28818 8078 651 0,'0'0'713'15,"0"0"-219"-15,0 0-393 16,0 0-49-16,0 0-52 16,0 0-4-16,134-47-9 15,-112 55-52-15,-4 10-148 16,-12 3-408-16</inkml:trace>
  <inkml:trace contextRef="#ctx0" brushRef="#br0" timeOffset="4983.74">28871 8286 1517 0,'0'0'344'0,"0"0"-265"16,0 0-25-16,0 0-54 15,150 0-7-15,-108-4-69 16,-8-1-566-16</inkml:trace>
  <inkml:trace contextRef="#ctx0" brushRef="#br0" timeOffset="5466.99">28635 8712 636 0,'0'0'37'0,"0"0"965"0,0 0-734 16,0 0-153-16,0 0-59 16,0 0-48-16,0 0-1 15,-27 7 0-15,6 17 30 16,-4 3 16-16,4-3-45 16,6-2 27-16,6-3-35 15,7-5 2-15,2-6 9 16,0-2-10-16,20-4 22 15,5 0-4-15,6-2-19 16,0 0-7-16,-4 0-101 16,6-4-66-16,-8-6-49 15,-8 0-394-15</inkml:trace>
  <inkml:trace contextRef="#ctx0" brushRef="#br0" timeOffset="5641.52">28635 8712 1262 0,'87'-4'499'15,"-87"4"-410"-15,0 0-31 16,-2 0-58-16,0 18 0 16,0 9 41-16,-1 5-31 15,1 4 5-15,-2 0-15 16,4-2 0-16,0-4-53 16,0-7-121-16,0-3-304 15,4-13-194-15</inkml:trace>
  <inkml:trace contextRef="#ctx0" brushRef="#br0" timeOffset="5842">28861 8712 871 0,'0'0'338'16,"0"0"-277"-16,0 0-9 15,0 0-13-15,0 0 48 16,0 0 14-16,-5 119-36 15,5-90 11-15,0-6-63 16,5-3-13-16,3-4-16 16,3-10-222-16,-1-1-59 15,-2-5-730-15</inkml:trace>
  <inkml:trace contextRef="#ctx0" brushRef="#br0" timeOffset="5991.25">28952 8758 560 0,'0'0'890'15,"0"0"-727"-15,0 0-137 16,0 0-4-16,0 0-22 16,0 0 0-16,0 128 0 15,0-95 0-15,0 1-14 16,0-8-132-16,0-10-226 0</inkml:trace>
  <inkml:trace contextRef="#ctx0" brushRef="#br0" timeOffset="6149.41">28822 8673 942 0,'0'0'658'0,"0"0"-623"16,0 0-35-16,0 0-141 15,0 0-98-15,124 16-337 0</inkml:trace>
  <inkml:trace contextRef="#ctx0" brushRef="#br0" timeOffset="7598.56">30129 7768 590 0,'0'0'17'16,"0"0"-5"-16,0 0 315 15,0 0-104-15,0 0-11 16,0 0-66-16,0 0-76 16,7-4 32-16,-7 1 15 15,0 3 62-15,0 0-81 0,0 0-47 16,0 0 29-16,-7 0-64 16,-2 0 2-16,-4 0-18 15,-1 0 12-15,-3 0-20 16,-4 3 8-16,1 7-6 15,-2 2-10-15,2 2 17 16,-3 2-1-16,2 4 0 16,-2 2 11-16,-2 2-3 15,1 2-8-15,1 5 0 16,4 1-14-16,-2 0 15 16,4 2-1-16,1 2 0 15,1 1 19-15,3 2 1 16,-1 3-20-16,4 0 9 15,-2 2 2-15,4-1-11 16,1-2 0-16,4 4-1 0,0-3 13 16,2 0-6-16,0 0-6 15,0-2 0-15,0 3-9 16,0-6 9-16,4 1 0 16,0 1 0-16,3-5 13 15,-3 0-14-15,2-3 1 16,4 1 0-16,-1-6-12 15,1 3 12-15,2-5 0 16,3-4 0-16,1 0 15 16,4-4-8-16,4 0 2 0,3-2-1 15,5-1-7 1,-1 0 8-16,0 0-9 0,0-2 0 16,-2 1 16-16,0-2-10 15,0 1-6-15,2-5 1 16,3-1 11-16,-1 0-1 15,0-5-11-15,4 0 2 16,-4 0 11-16,0 0-1 16,1 0-12-16,1 0 0 15,3-2 0-15,3-6 0 16,-1-5 0-16,2-3 0 16,-2 0 16-16,0-2-10 15,-2-1-6-15,-5-2 1 16,-4-2 4-16,-2-4-5 15,-4-2 0-15,-3-6 0 0,-3-5 18 16,-5-8-19 0,-8-10 1-16,-4-8-44 0,0-4 42 15,-9-5-42-15,-13 0 44 16,-5 5 43-16,-4 5-17 16,-4 2 69-16,-6 4-29 15,-1 8-24-15,-5 5-14 16,2 4-26-16,0 4-2 15,-1 4 0-15,1 6-34 16,1 8-55-16,1 7-18 16,1 9-41-16,-2 4-46 15,9 0-179-15,10 0-702 0</inkml:trace>
  <inkml:trace contextRef="#ctx0" brushRef="#br0" timeOffset="8190.34">30302 7361 658 0,'0'0'674'16,"0"0"-483"-16,0 0-61 16,0 0 14-16,0 0 32 0,0 0-69 15,0 0 21-15,-26-22-24 16,28 16-72-16,12 1-32 15,3 0-4-15,1 1-24 16,-2 4 10-16,-7 0 15 16,-7 18-10-16,-2 10 5 15,-6 7 16-15,-15 4 40 16,1-3-2-16,2-5-38 16,7-9 42-16,6-7-50 15,5-5 0-15,0-3 28 16,16-2-28-16,11 0 0 15,2-3-1-15,11 0-184 16,-9-1-143-16,-6-1-573 0</inkml:trace>
  <inkml:trace contextRef="#ctx0" brushRef="#br0" timeOffset="8941.76">29750 8640 544 0,'0'0'871'0,"0"0"-668"15,0 0-74-15,0 0 46 16,0 0-85-16,0 0 8 16,0 0 14-16,42-30-60 15,-6 23 13-15,11-2-49 16,13-1-9-16,11 2 25 16,11-2-31-16,8-1 40 15,5-1-22-15,1 0 5 16,-7 1-48-16,-8 2-47 15,-12 0-75-15,-5-1-25 16,-21 3-308-16,-16-2-809 0</inkml:trace>
  <inkml:trace contextRef="#ctx0" brushRef="#br0" timeOffset="9496.67">29783 8256 1136 0,'0'0'533'16,"0"0"-412"-16,0 0 15 15,0 0-48-15,0 0 7 16,0 0 10-16,0 0-41 0,31-13-14 16,-6 5-50-1,0-1 16-15,2 0-29 0,-6 3 13 16,-3 0 0-16,-3 4-2 16,-3 0-8-16,-3 2 10 15,-3 0 0-15,0 0-22 16,-2 2 16-16,0 12-10 15,1 7 16-15,1 2-15 16,3 5 16-16,0 3-1 16,-2 0 0-16,1 0 10 15,-3-1-29-15,-2-6-71 16,-3 0-101-16,0-10-101 16,0-3-510-16</inkml:trace>
  <inkml:trace contextRef="#ctx0" brushRef="#br0" timeOffset="9647.18">29864 8388 1538 0,'0'0'482'15,"0"0"-429"-15,0 0-46 16,0 0-7-16,149-56-13 16,-103 44-4-16,12 2-14 15,-10 3-180-15,-13 0-355 0</inkml:trace>
  <inkml:trace contextRef="#ctx0" brushRef="#br0" timeOffset="9867.2">30350 8122 947 0,'0'0'241'15,"0"0"-191"-15,0 0 163 16,0 0-69-16,0 0-31 16,0 0-19-16,-2 101-72 15,2-72-21-15,0 1-1 16,0-9-123-16,4-2-402 0</inkml:trace>
  <inkml:trace contextRef="#ctx0" brushRef="#br0" timeOffset="10052.54">30227 8110 1204 0,'0'0'505'0,"0"0"-417"15,0 0-85-15,0 0 6 16,125-25-18-16,-90 25-3 15,-6 8-231-15,-6 9-404 0</inkml:trace>
  <inkml:trace contextRef="#ctx0" brushRef="#br0" timeOffset="10196.64">30252 8490 1696 0,'0'0'190'0,"0"0"-190"15,0 0-72-15,0 0-317 16,135-22 83-16,-99 10-95 0</inkml:trace>
  <inkml:trace contextRef="#ctx0" brushRef="#br0" timeOffset="11403.69">30030 8700 1088 0,'0'0'217'0,"0"0"-98"0,0 0 43 16,0 0-63 0,0 0 71-16,0 0-40 0,0 0-10 15,-8 0-13-15,8-2-44 16,0-3 10-16,0-2-48 16,4-1-19-16,10 1 1 15,-1 2 1-15,5 3-8 16,-3 2 0-16,1 0-5 15,-7 18-13-15,-5 11 17 16,-4 7 1-16,0 2 1 16,-10 2 13-16,-7-5-14 15,0-9 3-15,5-3 14 16,4-11-18-16,6-3 1 16,2-7 0-16,0-2-15 15,4 0 5-15,16-5-29 16,4-9-5-16,1-2-46 15,0 2 28-15,-5 3 22 0,-5 2 40 16,-3 6 49-16,-6 3-48 16,-4 0 9-16,-2 19-6 15,0 5 2-15,0 3 13 16,-4-2-19-16,-2-4 0 16,6-5-14-16,0-6-29 15,0-10-167-15,10 0-178 16,5-3-420-16</inkml:trace>
  <inkml:trace contextRef="#ctx0" brushRef="#br0" timeOffset="11615.96">30421 8735 1227 0,'0'0'666'16,"0"0"-666"-16,0 0-18 15,0 0 11-15,0 0 7 16,0 0 43-16,-7 112 18 15,5-82-40-15,0-1 15 16,2-8-36-16,0-4 0 16,0-4-15-16,0-9-107 15,2-4 11-15,11 0-51 16,1-17-191-16,-3-4-152 0</inkml:trace>
  <inkml:trace contextRef="#ctx0" brushRef="#br0" timeOffset="11763.7">30497 8763 1180 0,'0'0'406'0,"0"0"-204"0,0 0-161 16,0 0-24-16,0 0 42 16,0 0-7-16,2 104 10 15,-2-70-62-15,0-3 13 16,0-8-26-16,0-5-82 16,0-10-85-16,-4-6-206 15,-4-2-402-15</inkml:trace>
  <inkml:trace contextRef="#ctx0" brushRef="#br0" timeOffset="11870.56">30437 8682 1521 0,'0'0'691'0,"0"0"-646"0,0 0-45 16,133-58-352-16,-93 49-336 0</inkml:trace>
  <inkml:trace contextRef="#ctx0" brushRef="#br0" timeOffset="13626.4">28867 9172 527 0,'0'0'491'16,"0"0"-293"-16,0 0 33 15,0 0-33-15,0 0-25 16,0 0-73-16,0 0-46 0,2-6 40 16,0 6-62-1,-2 0 11-15,3 0-5 0,-3 0-38 16,2 0 30-16,2 0-29 16,4 0 15-16,0 8 51 15,3 2-51-15,3 2-7 16,-1 0 10-16,1 0-10 15,-1-2-1-15,3-2-7 16,1 1 11-16,3-2 22 16,3-3-24-16,3-1 4 15,3-3 19-15,2 0-32 16,2 0 13-16,2 0-14 16,0 0 11-16,1 0-19 0,-1 0 8 15,3-7 0 1,0 0 3-16,2-2 8 0,-2-3-11 15,3 1 0-15,-4-1 9 16,1 0-18-16,-2 1 9 16,-1-1 0-16,-2 0-11 15,0 0 12-15,-2-1-1 16,-5 0 0-16,0-1-15 16,1 0 14-16,-4-3-15 15,-1 4 16-15,-4-1-11 16,-2 2 11-16,-3 2 0 15,-7 1 0-15,-1 4 17 16,-2 2 12-16,-1 2-29 16,0-2 0-16,-2 3-4 15,0 0 4-15,2 0-1 0,-2 0-22 16,0 0-191-16,0 0-181 16,-4 0-1144-16</inkml:trace>
  <inkml:trace contextRef="#ctx0" brushRef="#br0" timeOffset="14136.89">29418 9156 916 0,'0'0'381'0,"0"0"-134"16,0 0-21-16,0 0 29 16,0 0-89-16,0 0-45 0,0 0-13 15,0 0-77 1,0 0 11-16,6 0-42 0,10 0 1 16,5 0 9-16,2 0-10 15,6 0 0-15,-2 0-7 16,-2 4 20-16,-3 2-26 15,-4 2 13-15,-4 2 0 16,-8 2-20-16,-6 4 19 16,0 7 1-16,-4 3-2 15,-23 6 8-15,-4 5 12 16,-7 3-18-16,2-1-82 16,-2 2-75-16,11-10-178 15,10-9-386-15</inkml:trace>
  <inkml:trace contextRef="#ctx0" brushRef="#br0" timeOffset="14405.71">29561 9578 1670 0,'0'0'294'0,"0"0"-221"16,0 0 49-16,0 0-66 15,0 0-55-15,0 0-2 16,106-116-15-16,-83 85-93 16,-3 2 40-16,-5 8 51 15,-3 3 18-15,-8 9 78 0,-4 9-16 16,0 0-62-16,0 11-6 16,0 18 6-16,0 9-1 15,-6 29 10-15,-2-11-18 16,4-10-309-16</inkml:trace>
  <inkml:trace contextRef="#ctx0" brushRef="#br0" timeOffset="15136.44">30742 8499 1322 0,'0'0'347'15,"0"0"-132"-15,0 0 6 16,0 0-48-16,0 0-65 16,0 0-76-16,0 0 66 15,150-13-89-15,-90 12 11 16,2 1-40-16,0 0 11 0,16-5-120 16,-16 3-140-1,-12-2-460-15</inkml:trace>
  <inkml:trace contextRef="#ctx0" brushRef="#br0" timeOffset="16674.64">31812 7798 438 0,'0'0'698'0,"0"0"-526"0,0 0-57 15,0 0 5-15,0 0-57 16,0 0-54-16,0 0 25 16,-83-12-12-16,68 12 0 15,-1 4 42-15,-1 4-42 16,-4 2 22-16,3 2-20 15,1 1-16-15,-4 4 29 16,4 1-37-16,-3 4 1 16,1 2 14-16,0 1-4 15,-1 1-3-15,-1-1 40 16,4 5-27-16,1-5 24 16,1 5-30-16,1-2-14 0,3 5 26 15,0-4-27 1,2 3 0-16,0-1 0 0,3-2 13 15,-4-3-11-15,6 1-2 16,-1-4 0-16,1 2-3 16,4-2 4-16,0 0-1 15,0 0 5-15,0 3 9 16,0-1-8-16,2 1-6 16,5 2 0-16,-3 0-6 15,3 1 6-15,2 0 0 16,0 2 13-16,0 1-7 15,0-2 12-15,2-1-18 16,3 1 7-16,-1-3-4 16,1-3-3-16,1 2 0 15,3-1 4-15,-3-2 3 0,3 1-7 16,-1 1 0 0,2-2 1-16,-2 0-4 0,3-2 3 15,-1-3 0-15,2 1-2 16,2-3 14-16,1-2-12 15,5-2 2-15,3-3 9 16,1 0 7-16,0-3-17 16,3-2-1-16,-3 0 25 15,-2-2-25-15,1 0 7 16,-6 0-7-16,3 1 10 16,-2-3-10-16,2 0 0 15,2 0 0-15,1 0 8 0,-1 0-2 16,0-3 1-1,2-6-7-15,2-2 15 0,-2-1-5 16,0-4-10-16,1 0 0 16,-3-5 26-16,-2 3-25 15,-2-4 45-15,0 2-28 16,-4-2-1-16,0-2-2 16,-3-2-15-16,-2 1-1 15,-5-1-13-15,-4-3 14 16,-5-1-1-16,-1-4-19 15,-3-2-23-15,0-2 4 16,0-3 4-16,-5 2 2 16,-8-2 32-16,-5 0-32 0,3-2 22 15,-3-1 10 1,5 0-17-16,-1-2 10 0,1-2-30 16,1-1 17-16,1 3 13 15,-2 5 16-15,-3-2 10 16,0 5 10-16,-1 4 0 15,-3-1 53-15,-2 4-39 16,-1 0-23-16,-3 1 21 16,-3 2-27-16,-7 0-1 15,-2 2-12-15,-7 4 21 16,-8 2-27-16,-8 4 6 16,-3 3-33-16,-5 4 2 15,0 4-68-15,5 0 58 16,4 3-39-16,1 2-140 15,17 0-126-15,12 0-728 0</inkml:trace>
  <inkml:trace contextRef="#ctx0" brushRef="#br0" timeOffset="17401.2">32242 7389 469 0,'0'0'574'0,"0"0"-461"15,0 0-92-15,0 0 59 16,0 0 16-16,0 0-33 15,0 0-19-15,-25 0-22 16,25-3 66-16,0 3 3 16,0-3-23-16,0-1 10 15,0 0 1-15,4-4-63 0,6 1 39 16,1-2-41 0,5 0 6-16,-1 4-17 0,5-1 9 15,-2 3-12-15,0 3 0 16,-2 0-3-16,-7 5 2 15,-5 11 2-15,-4 9 26 16,0 1 35-16,-11 6 1 16,-5-3 18-16,3-5-53 15,6-6-28-15,7-4 43 16,0-7-34-16,2-3 15 16,18-3 16-16,5-1-40 15,10 0-44-15,-3 0-197 16,-10 0-301-16</inkml:trace>
  <inkml:trace contextRef="#ctx0" brushRef="#br0" timeOffset="20338.88">31589 8558 1283 0,'0'0'298'16,"0"0"-232"-16,0 0 78 0,0 0 48 16,0 0-110-16,0 0 24 15,0 0-106-15,102-112-37 16,-68 80-66-16,-5-1-55 15,-5-2 102-15,-6 3-17 16,-6 4 21-16,-6 2 52 16,-2 6 22-16,-4 3 29 15,2 8 140-15,-2 2-124 16,0 5-44-16,0 2-23 16,0 0-6-16,0 0 6 15,0 21-10-15,0 6 10 16,-4 11 35-16,-2 4 9 15,1 6 14-15,3-2-27 0,0 1-25 16,2-3 3 0,0 7-9-16,0-16-221 0,0-8-320 0</inkml:trace>
  <inkml:trace contextRef="#ctx0" brushRef="#br0" timeOffset="20744.55">32028 8584 403 0,'0'0'869'16,"0"0"-612"-1,0 0-173-15,0 0 2 0,0 0 73 16,0 0-53-16,0 0 21 16,47-76-15-16,-38 56-91 15,2-3-21-15,0-2 6 16,4-3-6-16,4-3-47 16,-2-4-4-16,-1 0 18 15,-1 6 33-15,-5 7 11 16,-4 7 45-16,-4 8 68 15,-2 7-101-15,0 0-22 16,0 5-1-16,0 22 0 16,-2 9 27-16,-4 7-26 0,-2 8 7 15,4-1-8-15,-5 14-23 16,3-14-177-16,-1-10-325 16</inkml:trace>
  <inkml:trace contextRef="#ctx0" brushRef="#br0" timeOffset="26373.77">31961 8967 599 0,'0'0'302'15,"0"0"-218"-15,0 0-71 16,0 0 2-16,0 0-15 0,0 0 0 16,0 0 29-16,-2-3-28 15,2 3 27-15,0 0 22 16,0 0 43-16,0 0 58 15,0 0-40-15,0 0-58 16,0 0 8-16,0 0-39 16,0 0 4-16,0 0-3 15,0 0-14-15,0 0 20 16,0 0-29-16,0 0 10 16,0 0 21-16,0 0-24 15,0 0 8-15,0 0 11 16,0 0-19-16,0 0 3 15,0 0-10-15,0 0-3 0,0 0-9 16,0 3 9-16,0 13 3 16,0 4 18-16,0 1-17 15,4 1 20-15,-1 1 20 16,1 2-30-16,2 0 33 16,0 1-35-16,-2 1-6 15,-2-1 7-15,2 0 0 16,1-1-7-16,-1 4-3 15,0-2 0-15,-1 0 8 16,2-1-8-16,-3 1 0 16,0-1-5-16,0-2 16 15,-2 1-11-15,2-2 0 0,-2 0 1 16,0 0-4 0,0-1 3-16,0 0 0 0,3 0-6 15,-3-2 15-15,2 1-9 16,0-4 0-16,2 1 1 15,-2 0-5-15,3 0 4 16,-2 1 0-16,-3 4-6 16,0 3 15-16,0 0-9 15,0 5 0-15,0-2 7 16,0 2 2-16,-5-4-9 16,2 2 0-16,3-3-6 15,-2-3 12-15,2 0-6 16,0 0 0-16,0-2 6 0,0-3-9 15,0 1 3-15,0 2 0 16,0-3-11-16,0 2 17 16,0-2-6-16,0 0 0 15,0-2-13-15,0-2-32 16,0-4-125-16,0-3-213 16,0-6-514-16</inkml:trace>
  <inkml:trace contextRef="#ctx0" brushRef="#br0" timeOffset="26721.68">31749 9888 1362 0,'0'0'251'16,"0"0"-185"-16,0 0-7 16,0 0-3-16,0 0 23 15,0 0-4-15,0 0-34 0,119 18 52 16,-92-6-60-1,-1 4-33-15,0-2 15 0,-3 0-8 16,-3 0-7 0,-2-2 0-16,0-1-91 0,-5-2-111 15,-2-6-361-15</inkml:trace>
  <inkml:trace contextRef="#ctx0" brushRef="#br0" timeOffset="26921.66">32269 9649 1639 0,'0'0'317'0,"0"0"-276"0,0 0-25 16,0 0-16-1,0 0 14-15,0 0-3 0,-87 144-11 16,72-86-6-16,3-9-117 15,10-10-646-15</inkml:trace>
  <inkml:trace contextRef="#ctx0" brushRef="#br0" timeOffset="27395.19">32260 10106 1377 0,'0'0'347'0,"0"0"-274"15,0 0-29-15,0 0-38 16,0 0 107-16,0 0 58 16,0 0-89-16,-2-26-82 0,11 3-12 15,1 2-35-15,2-4 7 16,-1-1-41-16,0 5 11 15,-2 3 60-15,-2 4 10 16,-5 4 69-16,0 6-18 16,0 4-50-16,-2 0-1 15,0 1 0-15,0 21 0 16,0 7 59-16,0 5-59 16,0 2 0-16,0 2-67 15,0-10-175-15,7-10-434 0</inkml:trace>
  <inkml:trace contextRef="#ctx0" brushRef="#br0" timeOffset="27884.6">32559 9912 1363 0,'0'0'195'0,"0"0"-182"16,0 0-13-16,0 0 70 15,0 0-5-15,0 0 68 16,0 0-42-16,-81 82-38 16,81-56 7-16,0 0-59 15,0-3 10-15,0 0 4 16,-6-5-8-16,-2-1 10 16,4-8-17-16,0-3 0 15,4-6 0-15,0 0 0 16,0-2-55-16,20-18-214 0,5-4-32 15,6-3-43-15,0 4 12 16,-2-1 332-16,-7 6 1 16,-8 4 311-16,-6 6 35 15,-3 4 10-15,-5 2-195 16,0 2-85-16,0 0-77 16,0 16 0-16,0 10 15 15,-2 6-7-15,-5 8 14 16,3 5 25-16,2 1-41 15,-3-5 19-15,3 2-25 16,-1-9 0-16,3-2-4 16,0-8 4-16,0-7-2 15,0-6-64-15,0-3-100 0,0-8 74 16,5 0-35-16,10-17-83 16,-1-10-96-16,-1-6-293 0</inkml:trace>
  <inkml:trace contextRef="#ctx0" brushRef="#br0" timeOffset="28020.81">32804 9978 745 0,'0'0'787'16,"0"0"-532"-16,0 0-113 15,0 0-108-15,0 0-2 16,0 0-32-16,0 0 13 16,2 78-26-16,-37-24-40 15,4-10-185-15,4-9-460 0</inkml:trace>
  <inkml:trace contextRef="#ctx0" brushRef="#br0" timeOffset="28807.36">32674 9483 763 0,'0'0'231'15,"0"0"-89"-15,0 0-39 16,0 0 57-16,-149-51-39 15,109 44-32-15,-4 0 1 16,-4 5-52-16,0 2 15 16,-6 0-46-16,-2 0 6 15,1 0-13-15,-1 10 7 16,0 4-1-16,7 1-6 16,2 2 0-16,5 4-13 15,4 4 26-15,2 6-13 16,3 5 31-16,-1 6-31 15,1 6 83-15,0 6-55 0,1 6 35 16,3 5 2 0,5-1-55-16,6 0 3 0,5 0 8 15,10-4-20-15,3 0 32 16,0-2 3-16,14 0-16 16,8-3 16-16,7-3-30 15,4-4 0-15,10-2 0 16,3-7 1-16,10-4-3 15,7-2-4-15,3-8-26 16,2-2 18-16,-1-9-26 16,-3-2 34-16,1-7-1 15,-3 0 8-15,3-5-5 0,-1 0-2 16,-2 0 0-16,1-12-6 16,-3-7 6-16,-2-2 0 15,-6-7 0-15,-1-5 12 16,-2-4-16-16,-6-8 4 15,-1-7-11-15,-3-8 0 16,0-8 6-16,-8-9-32 16,-6-5 12-16,-12-3-44 15,-11-2-3-15,-2 2 65 16,-6 5 7-16,-21 12 145 16,-11 8-27-16,-5 14-4 15,-3 7-102-15,-6 13-12 16,-4 9-16-16,-6 11-42 15,-27 6-103-15,13 18-99 16,10 1-480-16</inkml:trace>
  <inkml:trace contextRef="#ctx0" brushRef="#br0" timeOffset="30993.59">32073 11243 579 0,'0'0'0'0,"0"0"0"16,0 0 302-16,0 0 181 15,0 0-367-15,0 0-25 16,0 0 7-16,29 3 30 16,-29-3 6-16,0 0-38 15,0 0 28-15,0 0-65 16,0 0-22-16,2 0 5 16,-2 0-34-16,0 0-8 15,0 7 0-15,2 7 7 0,1 6-7 16,1 7 0-1,-2 2 0-15,2 1-4 0,1 1 5 16,-1-1-1-16,3-4 0 16,0-1-3-16,-1-4-3 15,1-4-161-15,-1-4-78 16,0-6-114-16,-4-7-440 0</inkml:trace>
  <inkml:trace contextRef="#ctx0" brushRef="#br0" timeOffset="31234.46">31990 11221 593 0,'0'0'261'0,"0"0"622"16,0 0-681-1,0 0-133-15,0 0 25 0,0 0 36 16,0 0-78-16,76-90-10 15,-36 86-34-15,7 4-7 16,2 0-1-16,-5 0-12 16,-3 6 2-16,-10 8-138 15,-11 12-135-15,-9-2-215 16,-11-4-398-16</inkml:trace>
  <inkml:trace contextRef="#ctx0" brushRef="#br0" timeOffset="31390.85">31943 11589 895 0,'0'0'510'16,"0"0"225"-16,0 0-675 15,0 0-21-15,0 0-11 16,163-23-2-16,-105 7-26 16,11 0-34-16,-15 2-184 15,-12 4-729-15</inkml:trace>
  <inkml:trace contextRef="#ctx0" brushRef="#br0" timeOffset="34130.15">32549 9363 91 0,'0'0'136'0,"0"0"-40"15,0 0-18-15,0 0 12 16,0 0-90-16,0 0 0 16,0 0 1-16,-75 9-1 15,59 0 0-15,1-5 18 16,1-1 0-16,3-3 80 16,0 2-29-16,0-2-46 15,0 0-8-15,-3 0 64 16,1 0-41-16,0 0-27 0,-1 0 11 15,1 0-2-15,-1 0 23 16,1 0 43-16,-5 0-26 16,-1 0-19-16,-4 0 11 15,-2 0-20-15,-4 2 16 16,5 5-41-16,-10-4 2 16,7 1 14-16,1 3-15 15,4-4-5-15,2 2-3 16,4-1 1-16,0-1-5 15,6 1 4-15,-6 0 0 16,3 0-3-16,-1 0 7 16,3 0-4-16,-1 1 0 15,4 0 2-15,-3 2 11 0,-3 0-13 16,1 6-2-16,-3-4-8 16,1 5 7-16,-4-2 3 15,4 3 0-15,-3-1 0 16,3 1 10-16,-1-1 15 15,3-2 8-15,-1 3 18 16,1-1-44-16,-1 0 9 16,1 2-16-16,-3 0 6 15,1 1-26-15,-3-2 20 16,1 2 0-16,-2-5-12 16,4 5 18-16,1-3-6 15,4-2 6-15,-2 3-4 16,3-3 26-16,1 2-28 15,1-1 0-15,0 4 7 0,0 1-1 16,-2 0-4-16,1 1-2 16,-4 4 10-16,1-2 19 15,-3 4-16-15,4-1 20 16,1 2 20-16,-1 3-31 16,2 2 13-16,-1 3-21 15,3 0-5-15,1 0 13 16,0 2-22-16,1-1 0 15,2-3 12-15,2 0-11 16,0-3 28-16,0 3 1 16,0-1-24-16,0 3 25 15,0 0-31-15,0 5 0 16,2 2 0-16,4 2 1 0,4 1-1 16,-4 0 0-16,3 0 15 15,-3 0-15-15,4-2 28 16,1 0-8-16,1 3 9 15,0-4-28-15,7 0-1 16,0-1 0-16,4-4 13 16,4-3-8-16,2-1-5 15,0-1 0-15,-3-4 23 16,3 2-17-16,-3 1-6 16,3-2 0-16,0-2 12 15,0 0-14-15,3-3 2 16,-1-4-13-16,0-1 6 15,2-4 0-15,2-2 7 0,-2 1 0 16,0-4 10-16,3 1-19 16,-3-1 9-16,3-1 0 15,-1-2-16-15,-1-2 15 16,2-3-15-16,2-1 8 16,1 0 7-16,2 0-6 15,3 0 7-15,-2-7 0 16,3-3-6-16,-5 1 7 15,-2 4-1-15,-4-2 0 16,-10 3 1-16,-2 0 5 16,-3 1-6-16,0-1 0 15,1-3-10-15,3 2 11 16,2-3-1-16,1-1 0 0,-2-1 7 16,1-2 0-16,-2 1-7 15,-4-4-7-15,-1 1 0 16,-2 0-9-16,-3-1 16 15,3-5 0-15,-1-3 7 16,4-3-18-16,0-6 11 16,6-2-63-16,2-4-42 15,-7 0-32-15,2 0-22 16,-2-2 113-16,-4 4 44 16,-1-1 1-16,-4 1 1 15,1-2 0-15,-4 0 13 16,3 0 5-16,1-2 27 15,-1 1-7-15,3 2-30 0,-4 2 126 16,1 3-36-16,1 3-49 16,-3 0-11-16,-3 0-29 15,4 0 4-15,-4 1 1 16,1-2-6-16,-3 0-14 16,0 0 6-16,-2-5-8 15,-2 4 6-15,3-1 2 16,-3-2 0-16,3 1 8 15,-1-1 8-15,0 1-14 16,-2-2-2-16,0-1-3 16,0 0-9-16,0 0 24 15,0 1-5-15,-4 0 57 16,-12-2-58-16,-3-4 37 16,-4-1-30-16,-2-7-11 0,-4-6 6 15,-2 0-8-15,-3-6-28 16,-4 0 26-16,-4 2 2 15,-2 5 61-15,-1 8-44 16,-5 7 0-16,2 6-17 16,3 8-30-16,-6 13-28 15,-1 10 12-15,-3 2-34 16,-3 14 37-16,-34 35-97 16,19-3-74-16,4 0-81 0</inkml:trace>
  <inkml:trace contextRef="#ctx0" brushRef="#br0" timeOffset="35115.75">31384 11626 189 0,'0'0'325'0,"0"0"-259"15,0 0 823-15,0 0-777 16,0 0-70-16,0 0-41 16,0 0-1-16,42-60 20 15,-42 60-19-15,0 0 31 16,0 14-7-16,0 7 32 15,-7 11 29-15,1 2-64 16,2 4-4-16,-1-3-10 16,2 0 4-16,1-5-7 15,2-6-5-15,0-4 0 16,0-6 0-16,0-5 0 16,0-4-1-16,0-3-32 15,0-2-40-15,0 0 67 0,0-12-21 16,5-8-29-1,0-6 34-15,1-6-13 0,-2-3 35 16,3-2-1-16,3-4 2 16,2 3-1-16,5 1 9 15,2 4-8-15,6 3 10 16,2 3-11-16,-1 8 0 16,-4 3 0-16,-2 8 8 15,-4 5-3-15,-5 3 14 16,-4 6-6-16,-3 20 44 15,-4 7-41-15,0 6 16 16,0 6 12-16,-13 0-32 16,2-6 33-16,-3-4-31 0,6-12-13 15,1-4 14 1,7-11-15-16,0-6 0 0,0-2 21 16,15 0-20-16,14-18-2 15,9-2-37-15,3-1 0 16,-4 7 31-16,-1 9 10 15,-7 5-3-15,-9 1 10 16,-11 24 2-16,-9 9-3 16,-9 10-9-16,-29 5 10 15,-13 0-22-15,-29 7-47 16,13-13-180-16,7-14-562 0</inkml:trace>
  <inkml:trace contextRef="#ctx0" brushRef="#br0" timeOffset="43275.12">32590 6802 567 0,'0'0'62'16,"0"0"276"-16,0 0-69 16,0 0-20-16,0 0-79 15,0 0-28-15,13-20-19 16,-28 43-82-16,-5 14 36 16,-1 11-16-16,2 10-60 0,1 42-1 15,1-16-68-15,7-12-217 16</inkml:trace>
  <inkml:trace contextRef="#ctx0" brushRef="#br0" timeOffset="45733.03">28856 9235 362 0,'0'0'147'16,"0"0"-138"-16,0 0-9 15,0 0 247-15,0 0-13 16,0 0-75-16,0 0-27 16,0 23-45-16,0-23 10 15,0 0-30-15,0 0-8 16,0 0-2-16,0 0-56 0,0 0 11 15,0 0-12-15,0 0 12 16,0 0-1-16,0 0-10 16,0 0 5-16,0 0 42 15,0 0-39-15,0 0 22 16,0 0 20-16,0 0-35 16,0 0 40-16,0 0-36 15,0 0-7-15,0 0 34 16,0 0-46-16,0 0 16 15,0 0-15-15,0 0 16 16,0 0-19-16,0 0 1 16,0 0-50-16,0 0-29 15,0 0-90-15,0 0-147 16,0 0-321-16</inkml:trace>
  <inkml:trace contextRef="#ctx0" brushRef="#br0" timeOffset="46813.07">28827 9218 819 0,'0'0'1196'16,"0"0"-1081"-16,0 0-98 16,0 0-17-16,0 0 22 15,0 0 24-15,0 0-46 16,2-3 1-16,3 3-18 15,8 0-101-15,-2 0-179 16,2 0-274-16</inkml:trace>
  <inkml:trace contextRef="#ctx0" brushRef="#br0" timeOffset="47308.99">30695 9046 1033 0,'0'0'710'0,"0"0"-543"15,0 0-128-15,0 0 3 0,0 0-41 16,0 0 6-16,0 0-7 15,18-27-102-15,-20 27-399 0</inkml:trace>
  <inkml:trace contextRef="#ctx0" brushRef="#br0" timeOffset="48360.74">29289 9529 453 0,'0'0'183'0,"0"0"889"16,0 0-687-16,0 0-142 15,0 0-126-15,0 0-57 16,0 0-35-16,4-2-25 16,-2 2 0-16,-2 0-121 15,0 20-227-15,0 2 106 16,-9-4-979-16</inkml:trace>
  <inkml:trace contextRef="#ctx0" brushRef="#br0" timeOffset="48742.31">28856 10135 424 0,'0'0'1097'15,"0"0"-744"-15,0 0-151 16,0 0-154-16,0 0-3 0,0 0-18 16,0 0-1-16,40-55-26 15,-38 79 0-15,3 8 8 16,-1 10 7-16,0 6-4 15,4 1 10-15,-2-3-9 16,1-4-3-16,1-8-9 16,0-4 0-16,-4-8-21 15,0-2-25-15,-4-6-164 16,0-4-281-16,0-4-23 0</inkml:trace>
  <inkml:trace contextRef="#ctx0" brushRef="#br0" timeOffset="48938.54">28747 10411 1124 0,'0'0'294'0,"0"0"-116"0,0 0 115 15,0 0 14-15,0 0-161 16,0 0-119-16,0 0-8 16,85-54-19-16,-54 52 8 15,-2 2-35-15,2 0 12 16,-2 0-89-16,-4 5-61 15,4 0-104-15,-10-3-95 16,-3-2-217-16</inkml:trace>
  <inkml:trace contextRef="#ctx0" brushRef="#br0" timeOffset="49213.41">29090 10258 1144 0,'0'0'317'0,"0"0"-232"16,0 0-10-16,0 0-6 15,-127 63-12-15,96-35-49 16,-1-3 7-16,3-2-28 16,0-7 13-16,5-6-107 15,0-6-121-15,1-4-83 16,5 0-219-16,7-14 207 16,7-8 323-16,4-2 545 15,0-3-224-15,7 6 91 16,11 3-120-16,6 8-144 15,5 8-80-15,4 2-53 16,3 4 2-16,0 17-34 0,12 10-53 16,-7-4-144-1,-8-8-429-15</inkml:trace>
  <inkml:trace contextRef="#ctx0" brushRef="#br0" timeOffset="49980.48">29415 9980 553 0,'0'0'850'0,"0"0"-591"16,0 0-69-16,0 0-17 16,0 0-103-16,0 0-61 15,0 0 4-15,-49-24-13 0,36 40 8 16,0 4-3-16,-1 4 13 16,8 3 7-16,1-1 36 15,3-1-44-15,2-1 3 16,0-2-19-16,0-2 18 15,9-2-6-15,0 0-13 16,-3-2 0-16,1 3-12 16,-7 1 6-16,0 4-20 15,0 2-35-15,-7 4-55 16,-8-1 46-16,-3-6-14 16,7-3 14-16,2-5 69 15,5-8-25-15,4-2 26 16,0 0-1-16,0-1-2 0,0 1-4 15,0-2 7-15,6 3 0 16,1 5-9-16,-1 1 10 16,-4 1-1-16,-2 8 0 15,0 4 9-15,0 1 16 16,0 5-18-16,-2-4 43 16,0 2 45-16,0-5-50 15,2-2 4-15,0-2-8 16,9 1-28-16,9-4 36 15,2-1-44-15,2-2-4 16,3-3 25-16,-1-4-25 16,3-2-2-16,2-5-49 15,9 0-134-15,-7-12-24 16,-4-3-453-16</inkml:trace>
  <inkml:trace contextRef="#ctx0" brushRef="#br0" timeOffset="50446.7">29650 9865 557 0,'0'0'985'15,"0"0"-764"-15,0 0-168 16,0 0 7-16,0 0 10 16,0 0-70-16,0 0 19 15,-21 35 73-15,3 1-17 16,1 8 5-16,1-2-59 0,1 0-1 16,6-5-17-16,-1-2 15 15,6-9-11-15,2-6-7 16,2-8-43-16,0-6-44 15,0-6-95-15,0-7 20 16,9-18-155-16,0-3-436 0</inkml:trace>
  <inkml:trace contextRef="#ctx0" brushRef="#br0" timeOffset="50623.17">29627 9868 827 0,'0'0'686'0,"0"0"-533"16,0 0-128-16,0 0 62 0,0 0-27 15,0 0 9-15,36 122 0 16,-28-88-57-16,4-1 27 16,-1 0-39-16,1-3 1 15,-4-3-16-15,-1-3-51 16,-7-5-142-16,0-6-300 16,0-6-585-16</inkml:trace>
  <inkml:trace contextRef="#ctx0" brushRef="#br0" timeOffset="50917.88">29509 10108 1279 0,'0'0'286'15,"0"0"-65"-15,0 0-135 16,0 0-40-16,0 0 15 16,0 0-61-16,0 0 21 0,136-44-21 15,-112 37-38-15,-1 2 38 16,-5-1-41-16,-5 3 41 15,-1-2-10-15,-4 1 23 16,-1 4 0-16,1 0 2 16,2 0-8-16,-1 16 51 15,1 6-37-15,0 7-8 16,-1 6 7-16,-3 0-6 16,-2-1-6-16,1-4-8 15,0-7-9-15,-3-2-5 16,-2-11-172-16,2-6-297 15,-2-4-554-15</inkml:trace>
  <inkml:trace contextRef="#ctx0" brushRef="#br0" timeOffset="51082.71">29933 9992 1508 0,'0'0'663'0,"0"0"-443"15,0 0-175-15,0 0-45 16,0 0-20-16,0 0-169 16,0 0-62-16,26 51-533 0</inkml:trace>
  <inkml:trace contextRef="#ctx0" brushRef="#br0" timeOffset="51167.07">29978 10275 1001 0,'0'0'282'0,"0"0"-282"0,0 0-322 0</inkml:trace>
  <inkml:trace contextRef="#ctx0" brushRef="#br0" timeOffset="56315.98">30421 10069 3 0,'0'0'1074'0,"0"0"-751"15,0 0-128-15,0 0-39 16,0 0 50-16,0 0 0 16,0 0-75-16,0 0-11 15,0 0-41-15,0 0-37 16,0 0 29-16,2 0-60 16,-2 0-3-16,2 0 28 15,2 0-24-15,2-3 39 0,4-11-51 16,5-4 18-16,6-5-41 15,-1-3-57-15,3-9-23 16,-2-1 44-16,0-2-17 16,-6-1 15-16,-1 8 45 15,-8 4 16-15,-1 9 98 16,-5 9-28-16,0 4 30 16,0 5-57-16,0 0-43 15,0 22-15-15,-7 19 13 16,-6 13-5-16,1 16-14 15,-1 7 21-15,0 32-112 16,2-22-113-16,2-17-344 0</inkml:trace>
  <inkml:trace contextRef="#ctx0" brushRef="#br0" timeOffset="58217.62">29872 10680 1041 0,'0'0'256'0,"0"0"-180"16,0 0-11-16,0 0 123 0,0 0-64 15,0 0-6-15,0 0-51 16,3-37 2-16,-10 42-63 16,-9 16 2-16,-3 8 35 15,-6 8-25-15,-4 6 16 16,2 1-27-16,4-2 15 15,6-6-19-15,5-10-3 16,8-6-78-16,4-9-11 16,2-11-180-16,14-2-8 15,-1-18-730-15</inkml:trace>
  <inkml:trace contextRef="#ctx0" brushRef="#br0" timeOffset="58379.39">29917 10573 51 0,'0'0'1514'0,"0"0"-1344"16,0 0-109-16,0 0-60 16,0 0 14-16,74 121-5 15,-59-83 5-15,-4 2-4 16,0-5-11-16,-6 2-91 16,-3-9-205-16,-2-10-304 0</inkml:trace>
  <inkml:trace contextRef="#ctx0" brushRef="#br0" timeOffset="58526.61">29737 10798 1235 0,'0'0'531'0,"0"0"-319"16,0 0-172-16,0 0-26 16,0 0-14-16,158-51-15 15,-108 51-34-15,-4 0-355 0</inkml:trace>
  <inkml:trace contextRef="#ctx0" brushRef="#br0" timeOffset="58823.96">30147 10822 970 0,'0'0'392'15,"0"0"-276"1,0 0-62-16,0 0 19 0,0 0 61 15,0 0 18-15,0 0-15 16,0-40-67-16,2 40-63 16,2 0 12-16,-4 14-12 15,0 14-6-15,0 8 14 16,-6 4 47-16,-7 4-40 16,-1-5 11-16,5-7-21 15,7-6 2-15,2-10-5 16,0-6 3-16,13-6-12 15,12-4 19-15,4 0-19 16,8-16-193-16,-3-7-181 16,-10-3-721-16</inkml:trace>
  <inkml:trace contextRef="#ctx0" brushRef="#br0" timeOffset="59454.62">30519 10578 568 0,'0'0'524'0,"0"0"-393"0,0 0-68 16,0 0-15-16,0 0 29 15,0 0-25-15,0 0-4 16,49-30-47-16,-38 28 33 15,-2 2 53-15,-4 0-48 16,-3 0-12-16,-2 11 29 16,0 10-48-16,0 0 36 15,0 4-14-15,-9 1-8 16,0 0 32-16,2-6-7 16,5-2 8-16,2-4 0 15,0-4-9-15,6-4 30 16,17-3-22-16,6-3-23 15,4 0-20-15,1 0-11 0,-3-12-84 16,0-8-104-16,-6 6-303 16,-7 2-271-16</inkml:trace>
  <inkml:trace contextRef="#ctx0" brushRef="#br0" timeOffset="59950.62">30414 10611 1139 0,'0'0'1026'16,"0"0"-828"-16,0 0-198 15,0 0-22-15,0 0-77 16,0 0-98-16,0 0-80 16,0 27-347-16</inkml:trace>
  <inkml:trace contextRef="#ctx0" brushRef="#br0" timeOffset="60047.6">30421 10918 1558 0,'0'0'171'0,"0"0"-171"15,0 0-897-15</inkml:trace>
  <inkml:trace contextRef="#ctx0" brushRef="#br0" timeOffset="64439.6">31210 11794 512 0,'0'0'381'0,"0"0"-141"16,0 0-165-16,0 0-24 15,0 0 49-15,0 0-36 16,0 0-15-16,-2 17-10 16,2-14-37-16,0 4 38 15,-5-2-22-15,1 6 23 16,-6 1 24-16,2 2-18 15,-3 2 7-15,-3 2-18 16,-1 3-9-16,-3 2 37 16,-2 1-52-16,-2-1-2 15,-3-1 12-15,-2-1-15 16,0 2 8-16,-2-4-3 16,-4 4-11-16,-5-2 56 0,-2 2-31 15,-7 0 14 1,1 0 11-16,-1-1-36 0,5-4 18 15,3-2-33-15,8-4 10 16,9-4-6-16,6-4-3 16,3-4-1-16,2 0 40 15,-5 0-15-15,-2 0 18 16,-3 0-16-16,-6 0-27 16,-4-4 33-16,-4-2-33 15,-2 0 0-15,-3-2-6 16,-2 1 12-16,-1 2-6 15,3-1 0-15,2-2 11 16,0 0-6-16,4-4-4 16,1 0-1-16,2-2 71 15,2-2-51-15,0-2 3 0,-2-1-20 16,0-2 18-16,-5-2-18 16,-2-2-3-16,-5 2 0 15,-3-3-4-15,-1 0 11 16,-5 0-7-16,4 0 2 15,1-2 11-15,5 0 18 16,4-4-31-16,7-3 0 16,2-2 10-16,4-3-2 15,7-2-8-15,1-1 0 16,5-3 20-16,3-1-2 16,5-2-18-16,4-1-1 15,0-2-11-15,0-3-12 16,4 3-18-16,7-2-25 0,-4 3-29 15,0 6 37-15,-5 3-5 16,-2 6 40-16,0 8 24 16,0 3 6-16,0 6 40 15,0 1-19-15,0-1-14 16,0 3 3-16,0 1-16 16,0-2 0-16,0 5 27 15,0 4-26-15,0 0 39 16,0 7 42-16,0-2-69 15,0 3 35-15,0-3-48 16,0 3 1-16,0 0-19 16,0 0 15-16,0-1-42 15,0 0 26-15,0-2-30 0,0-3-22 16,0-2 12-16,0-4 45 16,0 0-2-16,0 0 13 15,0 2 3-15,2 0 11 16,3 4-4-16,-3 2 42 15,-2 2 13-15,0 0 5 16,0 2 24-16,0 0-90 16,0 4 7-16,-13 18-8 15,-5 8 12-15,-2 9-12 16,0 0 0-16,-3 1 1 16,1-1-7-16,0-5 6 15,2-6 0-15,-1-3-1 16,6-4-65-16,1-8-17 15,1-1-87-15,0-12-105 0,2-9-40 16,4-15-376-16</inkml:trace>
  <inkml:trace contextRef="#ctx0" brushRef="#br0" timeOffset="64569.09">29347 10754 179 0,'0'0'290'0,"0"0"749"15,0 0-727-15,137 6-236 16,-103 18-21-16,0 6-55 15,-3 7 7-15,9 14-23 16,-5-10-62-16,-8-16-559 0</inkml:trace>
  <inkml:trace contextRef="#ctx1" brushRef="#br0">29468 14709 0</inkml:trace>
  <inkml:trace contextRef="#ctx0" brushRef="#br1" timeOffset="102535.93">1437 7495 1178 0,'0'0'146'0,"0"0"-146"16,0 0-1-16,0 0 1 16,0 0 416-16,0 0-305 15,10-2-14-15,-10 1 58 16,0-1-10-16,0 2 8 15,0 0-57-15,0 0 7 16,0 0-44-16,0 0-38 16,0-2 39-16,0 2-51 15,0 0 9-15,0 0 23 16,0 0-40-16,0 0 37 0,0 0-19 16,0 0-17-16,-14 0 13 15,-11 0-15-15,-11 4 0 16,-10 15-8-16,-5 9 24 15,-3 11-26-15,5 5 10 16,6 2 0-16,10 1-19 16,16-1 19-16,7 0 0 15,10-4-1-15,0-6 8 16,10-3-7-16,16-6 0 16,5-5 0-16,8-10-18 15,5-6 1-15,18-6-168 16,-8-2-176-16,-7-10-532 0</inkml:trace>
  <inkml:trace contextRef="#ctx0" brushRef="#br1" timeOffset="102790.32">1252 7752 2107 0,'0'0'467'0,"0"0"-385"16,0 0-34-16,0 0-8 16,0 0 17-16,0 0-56 15,0 0-1-15,149-14 0 0,-86 12-97 16,-14 1-218-16,-11 1-545 15</inkml:trace>
  <inkml:trace contextRef="#ctx0" brushRef="#br1" timeOffset="103091.4">1520 7849 909 0,'0'0'498'0,"0"0"-215"16,0 0-46-16,0 0-58 15,-9 132-71-15,9-105-82 16,0-3-2-16,0-5-24 16,0-4-2-16,0-3-94 15,4-12-270-15</inkml:trace>
  <inkml:trace contextRef="#ctx0" brushRef="#br1" timeOffset="103528.74">1721 7732 1237 0,'0'0'654'16,"0"0"-584"-16,0 0-58 15,0 0 80-15,0 0-26 16,0 0 27-16,-65 114 8 15,65-92-68-15,15-5 14 16,8-7-44-16,4-6 3 16,-4-4-12-16,2 0-22 15,-4-7-17-15,-9-7-23 0,-6-4-51 16,-6 0 13-16,0-2-5 16,-8-2 75-16,0 0 36 15,6-2 12-15,2 2 13 16,0 4 28-16,18 7-47 15,1 8 23-15,6 3-3 16,-3 0-5-16,-2 20 46 16,-2 4 23-16,-7 6 12 15,-1 4 1-15,-8 2-69 16,-2-2 9-16,0-4-40 16,0-3 4-16,0-9-14 15,0-13-91-15,-2-5-123 16,-4 0-297-16</inkml:trace>
  <inkml:trace contextRef="#ctx0" brushRef="#br1" timeOffset="103653.04">1950 7511 1508 0,'0'0'656'0,"0"0"-619"15,0 0-37-15,0 0-156 16,0 0-503-16</inkml:trace>
  <inkml:trace contextRef="#ctx0" brushRef="#br1" timeOffset="103766.24">1877 8168 1480 0,'0'0'701'16,"0"0"-602"-16,0 0-98 16,0 0-1-16,0 0-315 15,0 0-1546-15</inkml:trace>
  <inkml:trace contextRef="#ctx0" brushRef="#br1" timeOffset="104496.23">2739 7541 1371 0,'0'0'525'0,"0"0"-345"16,0 0 24-16,0 0-62 16,0 0-59-16,0 0 15 15,0 0-68-15,-31 20-12 16,6 13 1-16,-8 6-17 15,-3 10 47-15,-6 5-33 16,-1 3-14-16,3-4 13 16,5-7-8-16,4-6-7 15,8-10 0-15,12-11-145 0,11-19-73 16,0 0-297-16,18-16-160 16</inkml:trace>
  <inkml:trace contextRef="#ctx0" brushRef="#br1" timeOffset="104690.34">2782 7471 1307 0,'0'0'386'16,"0"0"-284"-16,0 0 17 16,0 0 32-16,0 0-45 15,84 137-7-15,-62-93-39 16,1 0-59-16,-3-4 11 0,-2-4-12 15,-2 0-97 1,-8-11-139-16,-3-5-430 0</inkml:trace>
  <inkml:trace contextRef="#ctx0" brushRef="#br1" timeOffset="104878.05">2485 7793 1815 0,'0'0'599'0,"0"0"-400"16,0 0-114-16,0 0-78 0,0 0 20 15,133-44-25 1,-77 35-4-16,19-2-39 0,-13 6-307 16,-14 1-546-16</inkml:trace>
  <inkml:trace contextRef="#ctx0" brushRef="#br1" timeOffset="105164.26">3118 7904 2 0,'0'0'1650'16,"0"0"-1350"-16,0 0-197 15,0 0-32-15,0 0-71 0,34-122 22 16,-24 89-22 0,-1 4 0-16,1 9 10 0,-6 9 67 15,-2 5 62-15,-2 6-47 16,0 13-77-16,0 17 55 16,0 10-57-16,-4 8-7 15,0 3-12-15,-1 15-100 16,2-16-213-16,1-11-652 0</inkml:trace>
  <inkml:trace contextRef="#ctx0" brushRef="#br1" timeOffset="106072.25">3748 7342 1260 0,'0'0'293'0,"0"0"-96"16,0 0-37-16,0 0-10 15,0 0-8-15,0 0-82 16,0 0-23-16,6-17-20 16,-6 39-10-16,0 12 58 15,0 8 11-15,0 9-6 16,0 7 20-16,0 2-30 15,0 2 0-15,0-1 13 16,0-4-61-16,0-5 31 16,4-6-43-16,9-9 1 0,3-8 0 15,3-11 0-15,6-5-1 16,0-9 0-16,4-4-33 16,4-6 3-16,1-19-123 15,-1-7-63-15,-4-4 29 16,-6 3 3-16,-8 2 76 15,-10 9 76-15,-5 10 32 16,0 8 46-16,-2 4 23 16,-14 2 15-16,-3 21 22 15,4 4-47-15,-1 7-29 16,8-2-14-16,5-2-7 16,3-3 6-16,0-7-15 15,5-6 0-15,11-3-7 16,-1-2-4-16,1-2-35 0,-7-5-50 15,-3 1-66 1,-6-3-6-16,0 0-203 0,-4 0-238 0</inkml:trace>
  <inkml:trace contextRef="#ctx0" brushRef="#br1" timeOffset="106206.29">3968 7666 1560 0,'0'0'607'15,"0"0"-524"-15,0 0-30 16,0 0-53-16,156-44-9 16,-114 36-91-16,-7 0-578 0</inkml:trace>
  <inkml:trace contextRef="#ctx0" brushRef="#br1" timeOffset="107047.29">4734 7339 1568 0,'0'0'392'16,"0"0"-229"-16,0 0-38 15,0 0-51-15,0 0-27 16,0 0-11-16,0 0-26 0,0 60 42 15,0-4 15-15,0 10 11 16,-2 7 17-16,0-5-61 16,0-6-10-16,0-8-12 15,2-12 6-15,0-9-20 16,0-14 2-16,0-10 0 16,0-9-13-16,10 0-3 15,3-21 14-15,6-12-47 16,-1-10-125-16,1-1 61 15,2 4 16-15,-1 10 71 16,-3 14 26-16,-3 14 0 16,-5 2 12-16,-3 25 37 15,-6 10-39-15,0 7 54 0,-6 2-15 16,-15 0-18-16,-3 0 54 16,-4-5-77-16,-1-7-7 15,4-6-1 1,5-10-71-16,9-16-84 0,9 0-196 15,2-2-470-15</inkml:trace>
  <inkml:trace contextRef="#ctx0" brushRef="#br1" timeOffset="107236.85">5180 7586 1000 0,'0'0'802'16,"0"0"-609"-16,0 0-36 0,-72 134-40 15,30-72 31 1,-5 0-59-16,3-3 5 0,9-9-51 16,8-10-34-16,11-10-18 15,16-21-119-15,14-9-350 16,12 0-288-16</inkml:trace>
  <inkml:trace contextRef="#ctx0" brushRef="#br1" timeOffset="107424.58">5222 7674 1773 0,'0'0'268'0,"0"0"-189"16,0 0 72-16,-118 124-80 16,109-82 9-16,9-4-18 0,9-3-53 15,27-8-3-15,11-9-6 16,26-14-153-16,-8-4-335 15,-7 0-1215-15</inkml:trace>
  <inkml:trace contextRef="#ctx0" brushRef="#br1" timeOffset="108624.32">5864 7354 1104 0,'0'0'560'0,"0"0"-379"16,0 0 40-16,0 0-144 15,0 0-40-15,0 0 14 16,0 0-43-16,9-9 27 15,-18 61-7-15,1 16 48 16,-1 13 38-16,4 4-25 16,2-4-14-16,3-5-38 0,0-11-31 15,14-11 13 1,9-14-19-16,8-10 0 0,9-17 5 16,4-9-5-16,6-4-25 15,1-20-75-15,-2-14-23 16,-4-6 31-16,-10-4-87 15,-10 4 42-15,-12 8 116 16,-13 12 21-16,0 12 155 16,-23 8-56-16,-10 5-70 15,-5 20 62-15,-2 8-44 16,5 1-11-16,6-5-11 16,11-4-14-16,11-11-1 0,7-8-10 15,0-6-36-15,27 0 25 16,9-19-82-16,1-8-128 15,3-4-18-15,-6 1-20 16,-8 3-11-16,-8 8 152 16,-9 11 118-16,-9 8 173 15,0 2-29-15,0 23 97 16,-11 1-66-16,5 1-98 16,-1-5-1-16,7-2-53 15,0-9-12-15,3-6 32 16,16-5-4-16,3 0-39 15,3-16 0-15,2-5-126 16,-5-7 39-16,-2 1 13 0,-6 3-3 16,-5 4 48-1,-5 6 29-15,-4 9 32 0,0 5 112 16,0 0-94-16,0 21 7 16,0 5-24-16,0 2-12 15,0-2 1-15,13-6-12 16,5-5-8-16,2-12-2 15,0-3-34-15,-2 0 18 16,-3-14-105-16,-3-7-40 16,-8-4 48-16,-2 1 8 15,1 1 72-15,-3 3 33 16,0 13 29-16,0 7 158 16,2 2-103-16,-2 30-1 15,0 16 78-15,0 15-93 16,0 5 10-16,0 4-2 0,-2-4-29 15,-11-5 43-15,-6-7-71 16,-3-12-18-16,-5-8 20 16,-2-12-10-16,1-12 2 15,-1-10-13-15,0-2-82 16,-8-29-106-16,12-7-354 16,2-5-707-16</inkml:trace>
  <inkml:trace contextRef="#ctx0" brushRef="#br1" timeOffset="108843.98">6072 7618 1196 0,'0'0'817'0,"0"0"-528"15,0 0-27-15,0 0-119 16,0 0-110-16,0 0 2 15,0 0-34-15,127-82-1 16,-101 82 0-16,-5 10-51 16,-2 1-161-16,-5-3-262 15,-5-6-351-15</inkml:trace>
  <inkml:trace contextRef="#ctx0" brushRef="#br1" timeOffset="108977.13">6455 7340 1976 0,'0'0'314'16,"0"0"-262"-16,0 0-9 16,3 104-43-16,-3-32-58 15,0-10-57-15,0-8-530 0</inkml:trace>
  <inkml:trace contextRef="#ctx0" brushRef="#br1" timeOffset="109496.09">6894 7863 849 0,'0'0'1049'0,"0"0"-863"0,0 0-92 16,0 0 35-16,0 0-92 16,0 0-34-16,76-109 17 15,-42 63-21-15,-1-2 1 16,0-4-76-16,-6 0 39 16,-2 3-11-16,-8 12 48 15,-8 8 14-15,-2 13 77 16,-7 11 66-16,0 5-99 15,0 5-58-15,0 23 31 16,0 12-13-16,-4 13 20 16,-3 7-15-16,2 2-9 15,1-4-28-15,4-3-26 16,0-6-199-16,0-14-259 16,0-15-588-16</inkml:trace>
  <inkml:trace contextRef="#ctx0" brushRef="#br1" timeOffset="109998.43">7581 7475 1536 0,'0'0'473'16,"0"0"-473"-16,0 0-22 15,0 0 22-15,-120-8 100 16,89 33 52-16,8 8-49 0,12 12-12 15,11 5-63 1,0 1 33-16,17 0-6 0,12-3-49 16,-2-4 33-16,-4-2-39 15,-10-3 0-15,-13-3 4 16,0 0 4-16,-20-6 14 16,-11-7-22-16,0-11 9 15,4-12-27-15,7 0 5 16,13-26-65-16,7-15-83 15,11-8-128-15,25 0 118 16,9 1 86-16,-1 4 63 16,3 15 7-16,-7 11 21 15,-9 10-6-15,-4 8 65 16,-7 4 24-16,-9 24 92 16,-2 13-54-16,-7 8-43 0,-2 9 18 15,0 4-48-15,0 3-2 16,0-3-25-16,0-6-14 15,0-4-1-15,5-7-12 16,4-10 0-16,-1-6-16 16,3-13-41-16,1-8-46 15,-1-8-31-15,-5-2-94 16,-6-43-59-16,0 2-314 16,0-6-324-16</inkml:trace>
  <inkml:trace contextRef="#ctx0" brushRef="#br1" timeOffset="110164.27">7741 7686 1149 0,'0'0'610'0,"0"0"-369"0,0 0-74 16,0 0-77-16,0 0-18 15,127-32-3-15,-111 60 45 16,-11 10-75-16,-5 6-19 16,-3 4-20-16,-21-2-68 15,-3-7-58-15,-9-11-99 16,10-13-288-16,5-10-589 0</inkml:trace>
  <inkml:trace contextRef="#ctx0" brushRef="#br1" timeOffset="110425.45">7976 7455 1362 0,'0'0'501'15,"0"0"-264"-15,0 0-57 16,0 0-42-16,0 0 24 16,0 0-95-16,0 0-17 15,69-60-50-15,-53 60 6 16,-6 18-25-16,-10 33-127 15,-20-4-54-15,-7-5-320 0</inkml:trace>
  <inkml:trace contextRef="#ctx0" brushRef="#br1" timeOffset="111614.3">8397 7445 1407 0,'0'0'399'15,"0"0"-313"-15,0 0-33 16,0 0-31-16,0 0 45 16,0 0 14-16,0 0-59 15,7 29 114-15,-7 21 6 16,0 9-41-16,0 8 16 15,0-2-57-15,0-2-48 16,0-9 18-16,0-9-30 16,13-11 0-16,5-13-1 0,6-8-87 15,12-13-83 1,-5-2-318-16,-6-14-616 0</inkml:trace>
  <inkml:trace contextRef="#ctx0" brushRef="#br1" timeOffset="112010.18">8325 7749 1659 0,'0'0'481'0,"0"0"-437"15,0 0-8-15,0 0-36 16,163-55 0-16,-108 50-4 16,-1 5 17-16,-9 1-5 15,-14 21 49-15,-13 8-27 16,-14 6 77-16,-4 2-27 15,0-1-41-15,-2-8 10 0,-5-7-37 16,7-8-11-16,0-9-1 16,7-5-51-16,15-5 22 15,5-18-105-15,0-12-114 16,0-5-63-16,-4 1-210 16,-6-2 256-16,-6 11 265 15,-4 9 262-15,-5 10 100 16,-2 11-107-16,0 0-100 15,0 12-20-15,0 13 0 16,0 9-33-16,0 7-47 16,0-3-53-16,7-1 34 15,-1-7-36-15,1-4-1 16,-2-8 1-16,-3-4-128 0,-2-6-67 16,0-7-140-16,-7-1-319 0</inkml:trace>
  <inkml:trace contextRef="#ctx0" brushRef="#br1" timeOffset="112185.28">8887 7586 1446 0,'0'0'310'0,"0"0"-141"16,0 0-64-16,0 0-43 15,11 104 32-15,-17-74-76 16,-13-4-6-16,-2-8-12 0,-16-12-86 15,6-6-251 1,0 0-918-16</inkml:trace>
  <inkml:trace contextRef="#ctx0" brushRef="#br1" timeOffset="112294.97">8751 7447 1670 0,'0'0'555'15,"0"0"-480"-15,0 0-64 16,168 2-11-16,-115 13-226 15,-9-1-109-15</inkml:trace>
  <inkml:trace contextRef="#ctx0" brushRef="#br1" timeOffset="113189.02">9264 8093 952 0,'0'0'1135'0,"0"0"-1076"16,0 0-59-16,0 0-77 16,0 0 19-16,66-110 57 15,-29 58 1-15,0-5 0 16,1-5-6-16,-2-1 6 15,-7 0-113-15,-9-1 15 16,-9 7 37-16,-7 9 61 16,-4 14 109-16,0 15 70 15,-11 13-44-15,-11 6-107 16,-3 25-10-16,-1 20 29 0,2 9-3 16,3 12 53-1,8 4-37-15,11 2-21 0,2-6 4 16,0-8-42-16,17-11-1 15,12-15 1-15,5-14 17 16,6-14-36-16,2-4 15 16,-2-12-87-16,1-14-4 15,-8-8-67-15,-6-1 1 16,-12 4 50-16,-4 4 57 16,-8 9 53-16,-3 13 76 15,0 5 31-15,0 0-39 16,-3 22-59-16,-1 6 50 15,4-1-10-15,0 1-48 16,4-6 31-16,16-5-32 16,3-9 0-16,0-6 10 0,-4-2 3 15,-5 0-24-15,-8-16 11 16,-6-4-57-16,0-2 12 16,-22-2-10-16,-11-3 35 15,-3 1 20-15,-2 2-56 16,2 2 16-16,8 6-11 15,3 6-135-15,5 4-186 16,9 2 78-16,1 1 175 16,8 3 109-16,0-5 10 15,2-2 114-15,0-2 150 16,0-2 38-16,0 0-64 16,0-4-30-16,4 2-29 15,17-3-48-15,6 2-61 0,8 2 9 16,7 2-79-16,3 8 13 15,7 2-29-15,-12 6-119 16,-11 8-390-16</inkml:trace>
  <inkml:trace contextRef="#ctx0" brushRef="#br1" timeOffset="113541.42">10094 7932 1854 0,'0'0'278'15,"0"0"-232"-15,0 0-46 16,0 0-41-16,57-125 16 15,-35 74-44-15,-1-2-57 16,-4-2-67-16,-3 4-132 16,-3 7 215-16,-7 12 110 15,0 14 486-15,-1 10 46 16,-3 8-350-16,3 0-106 16,-3 26-76-16,2 10 12 15,2 11-5-15,-2 3-7 16,0 20-21-16,-2-12-198 0,0-12-464 0</inkml:trace>
  <inkml:trace contextRef="#ctx0" brushRef="#br1" timeOffset="114540.03">10819 7342 1181 0,'0'0'491'0,"0"0"-410"16,0 0-46-16,0 0-35 15,0 0 0-15,0 0 89 16,0 139 33-16,-4-67 49 16,0 6-85-16,-1-3-51 0,1-7 7 15,2-9-36-15,2-11-6 16,0-15 0-16,0-12 19 16,0-11-10-16,0-10-9 15,2 0-28-15,13-18 27 16,6-17-122-16,1-7-48 15,7-4-8-15,0 3-9 16,0 10 122-16,0 15 66 16,-5 14 3-16,-4 4 54 15,-7 18-3-15,-3 16 39 16,-8 4 35-16,-2 5-27 16,-2-4 36-16,-14-1-28 15,-6-5-74-15,2-10 17 16,0-5-52-16,4-8 13 15,5-10-11-15,8 0-2 0,3-10-20 16,3-15-244-16,40-27 6 16,5 2-234-16,-3 6-280 15,-7 11 365-15,-27 28 407 16,-6 5 863-16,-5 0-457 16,0 12-163-16,0 9-31 15,0 7-4-15,-8 2-95 16,6-3-49-16,2-5-42 15,2-8-7-15,21-10 12 16,8-4-27-16,2-3-2 16,3-17-59-16,-5-8-42 15,-6-2 40-15,-13-1 27 16,-12-3 13-16,0 5 23 16,-12 3 6-16,-15 10 32 15,-4 8-3-15,2 8-35 0,-2 0-1 16,9 4-195-16,8 4-572 15</inkml:trace>
  <inkml:trace contextRef="#ctx0" brushRef="#br1" timeOffset="114744.28">11315 7399 1211 0,'0'0'564'16,"0"0"-416"-16,0 0-93 0,0 0-54 16,0 0 34-16,0 0-6 15,0 0-28-15,35 125-1 16,-70-85-192-16,-4-7-810 0</inkml:trace>
  <inkml:trace contextRef="#ctx0" brushRef="#br1" timeOffset="115463.22">11678 7961 990 0,'0'0'808'15,"0"0"-595"-15,0 0-125 16,0 0 99-16,0 0-60 16,0 0-85-16,0 0-36 15,140-131 16-15,-90 83-19 16,-4-2-3-16,-5 0 0 0,-8 1-19 16,-10 8 16-1,-13 6-31-15,-8 11 34 0,-2 11 0 16,-2 6 11-16,-14 7-11 15,1 3 8-15,2 17-19 16,6 8 11-16,7 7 0 16,0 4 41-16,16 5-23 15,6-2 36-15,0 0-53 16,-2-6-1-16,-7-2 27 16,-7-5-26-16,-6-6-1 15,-4-4 18-15,-17-3-12 16,-8-7 25-16,-2-5-31 15,-1-4 0-15,8 0-7 16,6-5-118-16,13-12-60 16,5-11-198-16,25 7-309 0,4 0 52 0</inkml:trace>
  <inkml:trace contextRef="#ctx0" brushRef="#br1" timeOffset="116020.19">12380 7700 1313 0,'0'0'387'15,"0"0"-216"-15,0 0-68 16,0 0-64-16,0 0-27 16,0 0 29-16,-126 20 133 15,96 6-94-15,8 0-42 16,9 0-5-16,3-2-26 16,10-7 2-16,0-6-9 15,0-5 1-15,21-6 19 16,1 0-20-16,2-14-58 0,3-9-38 15,-2-6-99-15,-1-3-4 16,-1 3-28-16,-8 6-39 16,-3 8 250-16,-6 14 16 15,-6 1 118-15,0 16 57 16,0 14-73-16,0 4 35 16,0 0-18-16,0-5-46 15,11-6 26-15,12-7-58 16,6-7 18-16,10-9-22 15,7 0-37-15,2-14 0 16,4-13-48-16,-3-3-16 16,-7-5-5-16,-9-2-102 15,-10-1 25-15,-12 2-37 0,-11 4 13 16,0 11 170-16,-23 12 144 16,-3 9 8-16,-3 12-17 15,4 22-86-15,7 8 29 16,7 10 13-16,7 4-23 15,4 2 41-15,0 2-35 16,0-2-11-16,0-5 5 16,-7-7-62-16,-11-6 3 15,-9-8 1-15,-6-9 7 16,-7-9 3-16,-3-9-20 16,-1-5-35-16,1-8-81 15,10-12-265-15,14-3-570 0</inkml:trace>
  <inkml:trace contextRef="#ctx0" brushRef="#br1" timeOffset="116889.23">13143 7969 1237 0,'0'0'575'0,"0"0"-326"16,0 0-165-16,0 0-6 15,0 0-32-15,111-109-9 16,-73 61 38-16,2-6-60 0,1-4 1 15,-6-4-16 1,-6 3 20-16,-9 4-17 0,-9 9-3 16,-6 12 83-16,-5 11 52 15,0 13-93-15,-7 10-20 16,-11 9-22-16,-5 26 15 16,4 13-15-16,1 13 0 15,7 3 0-15,7-1-5 16,4-5 7-16,0-7-2 15,21-11 1-15,10-13 11 16,5-12-10-16,5-12-2 16,1-3-79-16,-3-8-33 0,-2-16-34 15,-10-7 28 1,-8 2 9-16,-7 0 50 0,-12 11 59 16,0 8 56-1,-2 10 3-15,-16 0-22 0,2 13-31 16,5 10 50-16,6 3-2 15,5-4-53-15,0-2 36 16,18-7-31-16,6-8 10 16,5-5 16-16,-4 0-31 15,-4-8-2-15,-9-10-6 16,-12 0-27-16,0-1 17 16,-20-2-51-16,-15 3-12 15,-7 2 2-15,0 2-8 16,1 2 63-16,12 1 2 15,14 2 21-15,10-2 157 0,5 2-15 16,3-5-54-16,16-1 13 16,6 1 8-16,2-2-6 15,2 5-87-15,2 1-9 16,0 8-14-16,-2 2-3 16,2 2-135-16,-6 15-125 15,-8 0-382-15</inkml:trace>
  <inkml:trace contextRef="#ctx0" brushRef="#br1" timeOffset="117363.02">14255 7620 1393 0,'0'0'342'0,"0"0"-209"0,0 0-35 15,0 0 25 1,0 0 57-16,0 0-20 0,0 0-29 16,-31-96-106-16,55 75-25 15,5 6 3-15,2 6 14 16,-4 9-22-16,-4 0 5 16,-13 20 0-16,-10 17 21 15,-4 6 3-15,-27 10 19 16,-9-3 14-16,0-4-50 15,8-13 32-15,15-10-39 16,15-11 0-16,2-10 5 16,24-2 8-16,20 0-26 15,10-10 1-15,29-17-234 16,-16 4-81-16,-9 3-467 0</inkml:trace>
  <inkml:trace contextRef="#ctx0" brushRef="#br1" timeOffset="121499.22">15171 7285 1088 0,'0'0'241'0,"0"0"-152"0,0 0-56 15,0 0-7 1,0 0 31-16,0 0 27 0,0 0 21 15,3 40 9-15,-3-12-36 16,0 5 68-16,-3 8-13 16,-3 7-50-16,-2 9 31 15,2 1-43-15,-1 2-10 16,5-2-27-16,2-5-24 16,0-10 7-16,0-7-17 15,2-8 0-15,9-8 3 16,3-5 4-16,1-10-7 15,4-5 0-15,3 0-37 16,4-5 9-16,5-17-67 16,3-9-46-16,0-5 12 15,-1-3-14-15,-2 2 81 0,-6 2 40 16,-6 9 16-16,-5 6 6 16,-7 8 53-16,-7 9 110 15,0 3 10-15,0 0-116 16,-23 20-14-16,-6 12 5 15,-4 6-27-15,-3 4 40 16,3-4-61-16,11-8 2 16,4-9-1-16,11-12 12 15,7-7-26-15,0-2 3 16,12-2-56-16,11-17 10 16,4-6-72-16,2-1-21 15,-2-1 65-15,-2 6 13 16,-7 7 71-16,-7 10 6 15,-3 4 59-15,-3 0 74 16,0 20-48-16,-3 5-42 0,3 1-32 16,-1-3 2-16,2-3-24 15,1-7 5-15,0-6-111 16,0-7-89-16,-5 0-195 16,-2-14-892-16</inkml:trace>
  <inkml:trace contextRef="#ctx0" brushRef="#br1" timeOffset="121636.81">15385 7529 1676 0,'0'0'560'0,"0"0"-322"0,0 0-144 15,0 0-78-15,129-48-2 16,-77 48-14 0,15 0-72-16,-14 7-158 0,-9 2-527 0</inkml:trace>
  <inkml:trace contextRef="#ctx0" brushRef="#br1" timeOffset="123617.17">16243 7597 1167 0,'0'0'488'0,"0"0"-396"15,0 0-26-15,0 0 31 16,0 0 21-16,0 0 60 16,0 0-74-16,74-84-50 15,-77 84 37-15,-26 3-90 16,-11 20 11-16,-8 10 6 16,-1 6-17-16,7 6 53 15,15-1-49-15,13-4 9 16,14-5 13-16,2-2-21 15,29-8 48-15,8-2 9 16,3-7-62-16,-7-6 42 16,-8 0-43-16,-14 2 6 0,-13 5-18 15,-9 5 11 1,-28 6 1-16,-13 0 0 0,4-4 2 16,5-8-2-16,15-12 0 15,17-4-30-15,9-11 13 16,18-21-216-16,24-10-68 15,14-5 160-15,4-1 53 16,2 5 87-16,-6 9-12 16,-8 9 13-16,-11 13 32 15,-12 9 63-15,-10 3 20 16,-8 15 9-16,-5 20-39 16,-2 13 57-16,0 12-42 15,-7 5-40-15,-4 3 13 16,2-4-72-16,2-6 9 15,5-10-10-15,2-8 18 0,0-10-17 16,0-9-1 0,7-5-37-16,4-8-30 0,0-8-117 15,3 0 19-15,-5-26-99 16,-5-9-313-16,-2-5-537 0</inkml:trace>
  <inkml:trace contextRef="#ctx0" brushRef="#br1" timeOffset="123798.55">16504 7611 1506 0,'0'0'368'0,"0"0"-245"15,0 0 16-15,0 0-53 0,132-5-31 16,-114 30 44-16,-12 6-65 16,-6 5-21-16,-4 4 14 15,-27 0-27-15,-8-4-36 16,-19-4-172-16,10-11-303 15,8-11-514-15</inkml:trace>
  <inkml:trace contextRef="#ctx0" brushRef="#br1" timeOffset="124097.98">16602 7379 705 0,'0'0'740'16,"0"0"-445"-16,0 0-100 15,0 0 24-15,0 0-76 16,0 0-85-16,0 0-4 15,83-71-54-15,-74 78 0 16,-7 20 0-16,-2 14 13 16,-18 9-35-16,-24 19 1 15,4-11-178-15,7-14-359 0</inkml:trace>
  <inkml:trace contextRef="#ctx0" brushRef="#br1" timeOffset="126291.76">17175 7369 1517 0,'0'0'494'16,"0"0"-309"-16,0 0-58 0,0 0-79 15,0 0-47-15,0 0 17 16,0 0-18-16,-6 80 28 15,-4-12 9-15,4 12 35 16,1 1-31-16,1-3 14 16,2-7-23-16,2-13-22 15,0-12 8-15,2-10-18 16,13-14 0-16,6-12-10 16,3-10 10-16,8 0-20 15,-1-18-56-15,2-14-84 0,-4-6-3 16,-2-5-112-1,-8 2 58-15,-5 7 179 0,-7 9 38 16,-5 11 186-16,-2 14-6 16,0 0-147-16,0 12 15 15,0 12 20-15,-4 5-15 16,4-2 4-16,0-3-50 16,2-6 33-16,12-6-40 15,3-5 10-15,1-6 7 16,-3-1-17-16,-6 0-6 15,-6-11-9-15,-3-8-22 16,-3-5-15-16,-14-2 5 16,-2 0 36-16,4-2 11 15,9 3 6-15,6 4 43 16,0 3-40-16,24 4-8 0,14 4-2 16,2 4-12-16,4 6 12 15,-3 0-23-15,-8 3 24 16,-10 17 0-16,-12 6-6 15,-11 6 14-15,0 0 39 16,-19-1-4-16,0-2-31 16,1-8 13-16,5-7-25 15,8-5 0-15,5-9-1 16,0 0-23-16,13-16-22 16,14-12-144-16,7-5 28 15,-1-3 4-15,0 4 19 16,-8 6 139-16,-5 12 31 15,-9 8 100-15,-7 6 12 0,-4 0-75 16,0 16 44 0,0 8-8-16,0 4-53 0,0 0-6 15,3 0-14-15,3-5-22 16,8-6 15-16,-1-2-24 16,5-8 0-16,3-4 5 15,0-3-5-15,2 0-9 16,-1-17-20-16,-2-5-82 15,2-7 23-15,-1-2-48 16,-4-1 16-16,-3 8 89 16,-6 8 31-16,-1 12 63 15,-7 4 6-15,0 12-34 0,0 17 70 16,0 5-83 0,0 3-21-16,0-2 20 0,0-5-11 15,0-6-6-15,0-5-4 16,0-6-184-16,0-9-168 0</inkml:trace>
  <inkml:trace contextRef="#ctx0" brushRef="#br1" timeOffset="126440.13">17942 7471 1847 0,'0'0'386'0,"0"0"-386"0,0 0-4 15,0 0-192 1,-36 108-135-16,12-54-821 0</inkml:trace>
  <inkml:trace contextRef="#ctx0" brushRef="#br1" timeOffset="126530.18">17768 8141 325 0,'0'0'1566'15,"0"0"-1267"-15,0 0-299 16,0 0-1270-16</inkml:trace>
  <inkml:trace contextRef="#ctx0" brushRef="#br1" timeOffset="126869.55">18613 7572 1528 0,'0'0'829'0,"0"0"-666"15,0 0-163-15,0 0-10 16,0 0 10-16,0 0 25 15,0 0 66-15,2 118-66 0,4-82 27 16,4-1-52-16,-1-3 1 16,-3-9-8-16,4-6 7 15,-4-4-75-15,-1-9-79 16,-3-4-176-16,-2 0-173 16</inkml:trace>
  <inkml:trace contextRef="#ctx0" brushRef="#br1" timeOffset="127032.56">18535 7570 1642 0,'0'0'507'0,"0"0"-398"16,0 0 61-16,0 0-6 16,0 0-123-16,125-18-32 15,-89 18-9-15,-3 27-90 0,-11 0-169 16,-11-1-472-16</inkml:trace>
  <inkml:trace contextRef="#ctx0" brushRef="#br1" timeOffset="127168.22">18455 7989 1420 0,'0'0'934'0,"0"0"-694"16,0 0-161-16,133 1-25 15,-59-10-54-15,6-7-23 16,17-6-75-16,-20 4-129 15,-21 4-366-15</inkml:trace>
  <inkml:trace contextRef="#ctx0" brushRef="#br1" timeOffset="128589.18">2710 8453 1051 0,'0'0'677'0,"0"0"-514"15,0 0-21-15,0 0-14 16,0 0-33-16,0 0-20 16,0 0 25-16,-121 107 36 15,73-49-48-15,-4 5-27 16,-1-1-13-16,9-8-42 15,6-12 9-15,11-9-15 0,13-16-15 16,12-11-28-16,8-10-198 16,19-18-148-16,4-7-709 15</inkml:trace>
  <inkml:trace contextRef="#ctx0" brushRef="#br1" timeOffset="128760.17">2699 8460 965 0,'0'0'803'16,"0"0"-670"-16,0 0-52 16,0 0 1-16,100 144 27 15,-64-96-50-15,2-2-2 0,2-4-52 16,-4-5-5-16,-5-3-24 16,-9-10-251-16,-11-8-275 15</inkml:trace>
  <inkml:trace contextRef="#ctx0" brushRef="#br1" timeOffset="128940.34">2445 8731 2147 0,'0'0'484'0,"0"0"-394"15,0 0-50-15,0 0-32 16,152-7 10-16,-83 7-18 0,6 0-21 15,24 0-141-15,-20 0-319 16,-14 2-702-16</inkml:trace>
  <inkml:trace contextRef="#ctx0" brushRef="#br1" timeOffset="129496.02">3189 8756 801 0,'0'0'308'0,"0"0"-75"15,0 0-4-15,0 0-45 16,0 0-85-16,0 0 4 16,0 0-5-16,-33 11-39 15,33-11 16-15,0 0-41 16,0 0 7-16,0 0 17 15,0 0-37-15,0 0 34 16,0 0 5-16,0 0-8 0,0 0 41 16,2-2-32-16,9-7-48 15,7 4-13-15,3-2-13 16,-2 7 7-16,1 0 4 16,-7 5-7-16,-5 16-10 15,-8 6 28-15,0 4-9 16,-21 4 45-16,-3-3-23 15,-1-6 36-15,8-6-55 16,7-8 12-16,10-6-12 16,0-6-3-16,25 0 0 15,13 0-1-15,9-6-54 16,19-6-116-16,-8 1-180 16,-10 2-477-16</inkml:trace>
  <inkml:trace contextRef="#ctx0" brushRef="#br1" timeOffset="130692.36">9355 8576 1713 0,'0'0'688'16,"0"0"-599"-16,0 0-83 16,0 0 2-16,0 0 4 15,0 0-12-15,-54 132 0 0,50-101 9 16,4-9-27-16,0-10-65 15,16-12-201 1,9-12-6-16,1-14-431 0</inkml:trace>
  <inkml:trace contextRef="#ctx0" brushRef="#br1" timeOffset="130795.76">9355 8576 78 0,'120'0'1776'0,"-124"18"-1403"15,-14 15-277-15,1 8-94 16,-4 24-2-16,8-13-44 15,4-9-350-15</inkml:trace>
  <inkml:trace contextRef="#ctx0" brushRef="#br1" timeOffset="131957.12">18679 8472 848 0,'0'0'286'15,"0"0"-44"-15,0 0 16 16,0 0-20-16,0 0 41 0,0 0-99 16,0 0-27-16,-8-14 6 15,8 14-107-15,0 0-20 16,0 12-19-16,0 12-1 16,-2 10 25-16,0 7-37 15,-1 0 8-15,1-1-10 16,2-1 8-16,0-9-6 15,0-5 0-15,0-8-103 16,7-8-72-16,11-9-122 16,-1 0-64-16,-1-19-283 0</inkml:trace>
  <inkml:trace contextRef="#ctx0" brushRef="#br1" timeOffset="132115.73">18849 8531 1033 0,'0'0'845'16,"0"0"-609"-16,0 0-174 15,0 0-61-15,0 0 66 16,0 0-41-16,-2 123-14 16,2-92 6-16,0-4-17 15,0-3-2-15,0-4-175 16,0-9-315-16,0-5-553 0</inkml:trace>
  <inkml:trace contextRef="#ctx0" brushRef="#br1" timeOffset="132298.84">18619 8478 1557 0,'0'0'570'0,"0"0"-452"16,0 0-16-16,0 0-85 16,130-13-5-16,-92 20-4 15,-3 15 10-15,-6 10-36 16,-20 28-30-16,-9-8-242 15,0-1-300-15</inkml:trace>
  <inkml:trace contextRef="#ctx0" brushRef="#br1" timeOffset="132424.1">18606 8973 1061 0,'0'0'720'0,"0"0"-493"16,0 0 38-16,0 0 5 15,116 5-160-15,-58-18-52 0,3-5-58 16,8-4-82-1,-14 4-105-15,-17 6-389 0</inkml:trace>
  <inkml:trace contextRef="#ctx0" brushRef="#br1" timeOffset="133957.06">1225 9535 1136 0,'0'0'201'16,"0"0"-149"-16,0 0 3 15,0 0 91-15,0 0 52 16,0 0 42-16,16 124-41 16,-14-69-50-16,-2-2-88 15,0-1-22-15,0-6-32 16,0-5 14-16,0-8-11 0,0-10-10 15,0-7-36 1,0-9-87-16,0-7-216 0,0 0-183 16,5-20-324-16</inkml:trace>
  <inkml:trace contextRef="#ctx0" brushRef="#br1" timeOffset="134181.46">1518 9668 363 0,'0'0'1318'15,"0"0"-1156"-15,0 0-89 16,0 0 50-16,-141 109 11 16,92-68 15-16,9-3-63 15,14-4-1-15,12-5-68 16,14-2-17-16,8-5 31 16,33-5 15-16,15-8 5 0,11-6-29 15,4-3-22-15,-2 0-13 16,-4-9-106-16,6-17-119 15,-17 3-252-15,-17 0-785 0</inkml:trace>
  <inkml:trace contextRef="#ctx0" brushRef="#br1" timeOffset="134676.9">1731 9506 1320 0,'0'0'595'0,"0"0"-471"15,0 0-90-15,0 0-25 16,0 0 122-16,-15 133 29 0,10-71-38 16,3 2-3-16,0-1-79 15,2-10-27-15,0-8 7 16,0-13-13-16,0-12-3 16,12-10-4-16,0-10 9 15,9 0 6-15,0-10-15 16,6-15-53-16,2-4-43 15,-2-3-37-15,-4 5 50 16,-6 11 48-16,-3 13 27 16,-5 3 8-16,-5 14 0 15,0 14 31-15,-4 6 10 16,6-3-33-16,0-4 20 16,5-8-28-16,5-7 1 15,3-9-1-15,4-3 0 16,2 0-15-16,-5-17-44 0,-3-8-122 15,-3-6-37-15,-5 0-43 16,-3-1-50-16,-1 3 72 16,-1 10 239-16,-1 8 419 15,-3 11-139-15,0 0-167 16,0 23 82-16,0 4-93 16,0 6-50-16,0-3 32 15,0-2-75-15,0-3 0 16,6-11-9-16,1-7-179 15,-3-7-194-15,1 0-537 0</inkml:trace>
  <inkml:trace contextRef="#ctx0" brushRef="#br1" timeOffset="134782.67">2168 9697 1627 0,'0'0'581'0,"0"0"-476"15,0 0-105-15,0 0-66 16,0 0-293-16</inkml:trace>
  <inkml:trace contextRef="#ctx0" brushRef="#br1" timeOffset="135159.13">2795 9763 1134 0,'0'0'879'0,"0"0"-768"15,0 0-95-15,0 0-1 16,0 0-2-16,0 0 55 15,0 0 25-15,-92 33-2 16,72-4-32-16,3 6 21 16,3-2-13-16,7-2-66 15,5-5 34-15,2-8-35 16,0-8-13-16,14-10 12 0,8 0-70 16,2-8-16-16,3-21-114 15,4-24-128-15,-8 2-221 16,-6 1-628-16</inkml:trace>
  <inkml:trace contextRef="#ctx0" brushRef="#br1" timeOffset="135328.47">2815 9489 1627 0,'0'0'569'0,"0"0"-474"16,0 0-57-16,0 0-36 16,0 0 60-16,0 116 26 0,0-64-17 15,0 5 29 1,0 1-91-16,2-5-3 0,5-2-6 15,1-9-24-15,2-10-64 16,1-10-84-16,0-12-166 16,-7-7-239-16</inkml:trace>
  <inkml:trace contextRef="#ctx0" brushRef="#br1" timeOffset="135713.74">2592 9707 1458 0,'0'0'622'16,"0"0"-407"-16,0 0-78 16,0 0-56-16,0 0-79 0,0 0 8 15,0 0-10-15,89 2 21 16,-38 8-25-16,3-3 4 16,4 5 0-16,-7-3-5 15,-6 1 5-15,-12 7 0 16,-10 0 0-16,-10 7 9 15,-9 3 31-15,-2 0 32 16,0-1-42-16,2-2 16 16,0-4-37-16,4-8-9 15,5-3 13-15,8-9-7 16,-1 0 18-16,0 0-24 16,0-10 0-16,-7-6-19 15,-6-2 5-15,-4-3 14 16,-3 7 0-16,0-3 8 15,-12 7-10-15,-8 3 2 16,0 6-19-16,-3 1 18 0,4-4-175 16,3 2-110-16,7-5-381 15</inkml:trace>
  <inkml:trace contextRef="#ctx0" brushRef="#br1" timeOffset="135879.41">3183 9336 1145 0,'0'0'1034'16,"0"0"-738"-16,0 0-187 0,0 0-99 15,0 0 44-15,-31 129-54 16,4-45-5-16,4-11-109 16,4-13-535-16</inkml:trace>
  <inkml:trace contextRef="#ctx0" brushRef="#br1" timeOffset="136072.66">3381 10057 1495 0,'0'0'1107'15,"0"0"-1107"-15,0 0-170 0,0 0 134 16,0 0 36-1,-55 119 5-15,10-74 61 0,-20 15-66 16,11-10-76-16,6-9-639 16</inkml:trace>
  <inkml:trace contextRef="#ctx0" brushRef="#br1" timeOffset="136890.29">4018 9394 147 0,'0'0'951'15,"0"0"-632"-15,0 0-98 16,0 0-23-16,0 0-22 16,0 0-79-16,0 0-22 15,0-27-56-15,-6 27-10 16,-3 3 6-16,3 12-15 16,0 4 0-16,2 8 37 0,2 4 13 15,2 8 33-15,0 3-16 16,0 0-42-16,0 0 45 15,10-4-54-15,-4-2-8 16,-6-6 1-16,0-4 7 16,0-2-16-16,-4-7 0 15,-10-4 6-15,3-6-22 16,2-7-14-16,4 0-21 16,5-11-79-16,0-5-144 15,16 2 95-15,5 9 103 16,-4 5 76-16,-3 3 103 0,-3 25 18 15,-9 11-1 1,-2 5-6-16,0 0-37 0,0-2 6 16,0-6-45-16,0-8-37 15,2-7 34-15,14-9-35 16,8-5-1-16,5-7-42 16,16 0-172-16,-5-10-140 15,-7-6-582-15</inkml:trace>
  <inkml:trace contextRef="#ctx0" brushRef="#br1" timeOffset="137235.37">4616 9499 1547 0,'0'0'584'16,"0"0"-428"-16,0 0-135 15,0 0-6-15,0 0 23 16,-81 106 23-16,50-54 33 15,0 0-11-15,4-1-81 0,3-10 41 16,8-7-43-16,8-11 0 16,6-12-18-16,2-8-80 15,4-6-104-15,16-15-66 16,-2-8-369-16</inkml:trace>
  <inkml:trace contextRef="#ctx0" brushRef="#br1" timeOffset="137405.73">4625 9483 462 0,'0'0'1421'0,"0"0"-1249"16,0 0-63-16,0 0-61 15,0 0-13-15,107 130 30 16,-84-90-37-16,-2 1 14 0,-5 3-42 16,-3-7-8-1,-11 6-86-15,-2-12-204 0,0-11-266 16</inkml:trace>
  <inkml:trace contextRef="#ctx0" brushRef="#br1" timeOffset="137568.73">4393 9784 1117 0,'0'0'1003'15,"0"0"-837"-15,0 0-28 16,0 0-76-16,142-28-61 15,-94 21 26-15,18 3-27 16,-12 2-87-16,-10 1-516 0</inkml:trace>
  <inkml:trace contextRef="#ctx0" brushRef="#br1" timeOffset="137866.18">4932 9907 922 0,'0'0'581'16,"0"0"-581"-16,0 0-128 15,0 0 128-15,0 0 73 16,0 0 100-16,0 0-43 16,60-79-79-16,-50 57-40 0,-1 0 0 15,-3 5 21 1,-2 6 204-16,-4 4 80 0,0 7-123 15,0 0-124-15,0 14-69 16,0 12 16-16,0 8-13 16,0 7-3-16,0 1-17 15,0-2-29-15,0 2-167 16,0-14-147-16,0-10-410 0</inkml:trace>
  <inkml:trace contextRef="#ctx0" brushRef="#br1" timeOffset="138031.69">5218 9900 1209 0,'0'0'1249'0,"0"0"-1159"0,0 0-90 16,0 0-11-16,0 0 5 16,27 118-4-16,-56-74 10 15,-27 12-51-15,2-8-178 16,6-11-785-16</inkml:trace>
  <inkml:trace contextRef="#ctx0" brushRef="#br1" timeOffset="138633.29">5920 9439 1585 0,'0'0'540'16,"0"0"-335"-16,0 0-8 15,0 0-130-15,0 0-15 16,0 0-52-16,0 0 0 15,-78 125 49-15,42-67-49 0,1 0 6 16,3-7-6-16,6-8 16 16,6-11-11-16,8-13-5 15,8-9-20-15,4-5-41 16,0-5-119-16,7-12-29 16,11-13-102-16,-1-3-392 0</inkml:trace>
  <inkml:trace contextRef="#ctx0" brushRef="#br1" timeOffset="138799.04">5858 9479 738 0,'0'0'1119'0,"0"0"-896"15,0 0-48-15,0 0-31 16,0 0-108-16,93 124 36 0,-66-84 16 16,2-1-76-16,-2 2 28 15,-2-3-40-15,-8-3-91 16,-13-1-75-16,-4-13-181 15,0-4-304-15</inkml:trace>
  <inkml:trace contextRef="#ctx0" brushRef="#br1" timeOffset="138963.07">5659 9745 1781 0,'0'0'652'16,"0"0"-499"-16,0 0-82 15,0 0-10-15,136-3-53 0,-75 3 2 16,5 0-20-16,23 0 10 16,-15 0-169-16,-14 0-360 0</inkml:trace>
  <inkml:trace contextRef="#ctx0" brushRef="#br1" timeOffset="139495.64">6244 9892 506 0,'0'0'1032'15,"0"0"-746"-15,0 0-205 16,0 0 11-16,0 0 77 0,0 0-5 15,0 0-44 1,-10-14-92-16,10 5-8 0,12 1-20 16,3 3-8-1,3 0 2-15,-3 5 6 0,1 0 0 16,-5 0-19-16,-7 18 9 16,-4 6 10-16,-10 9 30 15,-19 3-12-15,-9-1 49 16,5-1-40-16,4-9-4 15,10-7 38-15,15-8-60 16,4-5 13-16,13-5 13 16,24 0-26-16,7 0 10 15,7-7-11-15,5-3-134 16,13-6-18-16,-13 3-127 16,-10 2-283-16</inkml:trace>
  <inkml:trace contextRef="#ctx0" brushRef="#br1" timeOffset="140645.53">6533 9472 614 0,'0'0'971'0,"0"0"-653"16,0 0-242-16,0 0-56 15,0 0-20-15,0 0-12 16,0 0-1-16,74-26 1 16,-65 49 12-16,-7 7 25 15,-2 6-19-15,0 7 74 16,-2 1 50-16,-7-3-16 15,2-1-18-15,7-5-52 16,0-8-8-16,0-5-17 0,14-8-11 16,3-4 11-16,3-7-19 15,-4-3-12-15,-3 0 5 16,-6 0-56-16,-5-13 16 16,-2 1-24-16,0 2 41 15,0 5 30-15,-7 5 64 16,-1 0-9-16,1 17-24 15,5 15-22-15,-1 13 1 16,3 6-10-16,0 4 11 16,0-1-16-16,10-2 5 15,-4-8 0-15,-6-9-1 16,0-8 16-16,0-5-33 16,-11-8 8-16,-22-5-115 15,4-5-192-15,2-4-600 0</inkml:trace>
  <inkml:trace contextRef="#ctx0" brushRef="#br1" timeOffset="141560.44">7070 9249 1194 0,'0'0'690'0,"0"0"-535"16,0 0-80-16,0 0-75 15,0 0 6-15,0 0 3 16,0 0-8-16,0 75 146 16,0-9-38-16,0 9-17 0,0 3 21 15,0-2-73 1,0-8-32-16,0-8-7 0,9-11 17 16,3-13-18-1,3-10 0-15,5-12 8 0,5-12-8 16,4-2 0-16,2-10-61 15,0-17-23-15,-2-4-75 16,-3-3 1-16,-7 2 5 16,-9 6 120-16,-7 11 33 15,-3 10 142-15,-3 5-62 16,-18 13-21-16,-4 13-50 16,-2 6 50-16,5-1-41 15,7-8-11-15,5-5 6 16,8-6-4-16,2-7-9 15,0-5 0-15,16 0-6 0,6-10-8 16,2-11-111 0,1-1-87-16,-3 2 74 0,-1 4 52 15,-6 8 86-15,-4 8 47 16,-2 0 48-16,-2 10 63 16,1 12-69-16,-1 4-73 15,0 3 15-15,-2-5-29 16,1-4-4-16,-2-8-16 15,-4-12-254-15,0 0-238 16,0 0-460-16</inkml:trace>
  <inkml:trace contextRef="#ctx0" brushRef="#br1" timeOffset="141704.71">7218 9564 1345 0,'0'0'979'0,"0"0"-762"16,0 0-162-16,0 0-40 15,156-27-24-15,-96 27 9 16,23 4-98-16,-15 7-164 16,-12-4-805-16</inkml:trace>
  <inkml:trace contextRef="#ctx0" brushRef="#br1" timeOffset="143055.21">7878 9801 1758 0,'0'0'373'0,"0"0"-359"15,0 0-14-15,125-44-1 16,-73 13-55-16,2-4 12 16,-5-5 44-16,-4-1-104 0,-12-3-28 15,-13 3-85-15,-13 1 6 16,-7 3 211-16,0 7 84 16,-13 6 97-16,-3 11 130 15,1 9-119-15,-1 4-103 16,3 11-61-16,3 24-28 15,4 11 104-15,6 10-27 16,0 6-21-16,0-2 31 16,4-2-72-16,5-7 8 15,0-14-23-15,-2-9 15 16,-1-12-18-16,4-7 3 16,0-9-1-16,4 0-14 15,6-4-16-15,2-17-57 16,1-2-3-16,-2-1-6 15,-2 3 83-15,-6 8 14 0,-6 8 12 16,0 5 6 0,-1 5 0-16,3 12 28 0,5 5-18 15,5-3-27-15,10-3 49 16,5-11-50-16,6-5 12 16,2 0-12-16,-3-9-80 15,-8-12-16-15,-10-3-33 16,-9-1-26-16,-10-1 34 15,-2-1-111-15,-2 1 40 16,-16 6 192-16,0 8 72 0,1 7 182 16,0 5-65-1,9 7-113-15,1 15 43 0,7 7-64 16,0 4 15-16,5-1 1 16,17-4-59-16,5-5 23 15,2-7-35-15,0-5-40 16,-3-4-9-16,-8-7-168 15,-7 0-126-15,-11 0-285 0</inkml:trace>
  <inkml:trace contextRef="#ctx0" brushRef="#br1" timeOffset="143207.04">8481 9564 1453 0,'0'0'370'0,"0"0"-175"0,0 0 23 16,0 0-125-16,0 0-50 15,143-53-43-15,-114 67-33 16,-2 50-140-16,-7-4-165 16,-9 2-409-16</inkml:trace>
  <inkml:trace contextRef="#ctx0" brushRef="#br1" timeOffset="143287.25">8715 10149 1257 0,'0'0'321'0,"0"0"-196"16,0 0-125-16,0 0-1146 0</inkml:trace>
  <inkml:trace contextRef="#ctx0" brushRef="#br1" timeOffset="143791.04">9446 9319 1822 0,'0'0'378'15,"0"0"-255"-15,0 0-114 0,0 0-9 16,0 0 0-16,0 0 26 15,12 138 97 1,-7-75-53-16,-1 2-32 0,0-5 2 16,-2-11-34-16,0-12 8 15,-2-11-14-15,3-11 1 16,-3-8-4-16,4-7 15 16,3 0-12-16,2-16 0 15,8-16-134-15,6-8 29 16,4-2-105-16,2 0-43 15,0 13 177-15,-5 10 52 16,-4 19 24-16,-6 0 24 16,-10 26 46-16,-4 11 90 15,-2 4-23-15,-18 3-41 16,-9-2 50-16,-5-4-44 0,3-4-45 16,0-8-35-16,6-5-22 15,10-11-1-15,15-10-123 16,0 0-60-16,4-18-451 0</inkml:trace>
  <inkml:trace contextRef="#ctx0" brushRef="#br1" timeOffset="144002.78">10019 9404 1617 0,'0'0'282'16,"0"0"-199"-16,-66 127 104 15,21-65-31-15,-2 4 27 0,0-4 4 16,5-2-128-16,9-8-3 16,6-7-56-16,11-11-19 15,12-12-24-15,4-8-173 16,26-14-57-16,12 0-122 16,5-14-756-16</inkml:trace>
  <inkml:trace contextRef="#ctx0" brushRef="#br1" timeOffset="144165.07">10082 9697 1588 0,'0'0'575'15,"0"0"-436"-15,0 0-84 16,-145 99-12-16,123-63 10 16,13-4 1-16,9-6 32 0,16-4-31 15,21-8-47-15,40-10-8 16,-9-4-290-16,-1 0-581 0</inkml:trace>
  <inkml:trace contextRef="#ctx0" brushRef="#br1" timeOffset="144559.07">11094 9549 1899 0,'0'0'93'0,"0"0"-93"15,0 0 0-15,0 0 7 16,-129 110 75-16,109-68 104 16,8-3-102-16,10-7-47 0,2-6-18 15,2-10-19-15,19-9 0 16,1-7-43-16,9-11-99 15,-5-15-100-15,-5-2-327 0</inkml:trace>
  <inkml:trace contextRef="#ctx0" brushRef="#br1" timeOffset="144736.65">11087 9314 1580 0,'0'0'630'15,"0"0"-521"-15,0 0-36 16,0 0-73-16,0 0 7 15,-31 102 79-15,29-46-4 16,2 7-3-16,0 3-40 0,0-2-39 16,14-6-9-1,-1-9-171-15,5-11-112 0,-1-13-17 16,-5-13-280-16</inkml:trace>
  <inkml:trace contextRef="#ctx0" brushRef="#br1" timeOffset="145478">10775 9605 1962 0,'0'0'626'0,"0"0"-557"15,0 0-69-15,0 0-104 16,152-41-52-16,-85 38 92 0,7 3 64 16,-1 0-13-1,-7 10 12-15,-7 16 1 0,-20 6 0 16,-16 7-14-16,-17 0 26 15,-6 1-12-15,-2-1 44 16,-15-7-44-16,1-8 38 16,3-8-38-16,9-10 0 15,4-6 28-15,0-3-28 16,6-21-20-16,19-10-94 16,4-6-92-16,2 0-39 15,-4 8 70-15,-10 9 175 16,-8 16 196-16,-9 7-34 15,0 4-55-15,-2 22 53 16,-9 6-107-16,2 2 15 16,7-4-54-16,2-6-7 0,2-5 24 15,22-9-30-15,12-10 39 16,4 0-40-16,7-10-27 16,-2-17 26-16,-6-2-100 15,-5-5-93-15,-10-3-39 16,-10 2-102-16,-7 3 58 15,-7 9 277-15,0 15 281 16,-7 8 83-16,-9 5-186 16,3 21-85-16,4 9-13 15,9 1-73-15,0-3 23 16,9-8-30-16,16-9 6 16,1-6-21-16,1-10 5 15,-5 0-128-15,-6-10-78 0,-9-10-68 16,-7-6-49-16,0-4 36 15,-7 0-106-15,-7 0 332 16,4 7 71-16,0 6 570 16,6 11 35-16,2 6-355 15,2 11-162-15,0 24-72 16,0 14 9-16,0 10 89 16,0 6-37-16,0 3 34 15,-3-4-4-15,-12-6-84 16,-7-6 21-16,-5-11-38 15,-2-10 6-15,-2-11 73 16,0-8-73-16,-3-8-1 16,5-4-11-16,2 0-161 15,3-32-90-15,9 2-217 0,8 0-249 16</inkml:trace>
  <inkml:trace contextRef="#ctx0" brushRef="#br1" timeOffset="145812.04">11241 9537 1527 0,'0'0'591'15,"0"0"-353"-15,0 0-25 16,0 0-168-16,0 0-21 16,0 0-24-16,128-79 13 15,-100 79-28-15,-1 2 15 16,-9 17-41-16,-7 1-52 15,-11-1-156-15,0-2-83 16,-5-9-392-16</inkml:trace>
  <inkml:trace contextRef="#ctx0" brushRef="#br1" timeOffset="145922.78">11573 9400 1595 0,'0'0'301'16,"0"0"-301"-16,0 0-81 15,134 6-648-15</inkml:trace>
  <inkml:trace contextRef="#ctx0" brushRef="#br1" timeOffset="146283.31">12634 9531 1776 0,'0'0'472'0,"0"0"-407"15,0 0-65-15,0 0-26 16,0 0 26-16,-140 56 82 16,106-19 35-16,8 7-50 0,12-9-60 15,10-5 13 1,4-11-20-16,11-11 0 0,16-8-18 16,4-3-4-16,0-23-136 15,-4-25-146-15,-7 2-256 16,-9 1-223-16</inkml:trace>
  <inkml:trace contextRef="#ctx0" brushRef="#br1" timeOffset="146724.41">12578 9206 1071 0,'0'0'849'15,"0"0"-374"-15,0 0-298 16,0 0-149-16,0 0-14 16,0 0 2-16,-46 124 3 15,40-52 56-15,6 2-41 16,0 2 35-16,4-4-69 15,21-7 13-15,4-12-20 0,6-16 7 16,3-10-1-16,-1-18 0 16,1-9-75-16,-4 0-23 15,-2-15-102-15,-9-11-74 16,-5-5 39-16,-5 3 107 16,-3 4 129-16,-8 8 195 15,-2 9 81-15,0 7-98 16,0 0-170-16,0 17 7 15,0 5 5-15,0 2-14 16,2-2 32-16,19-6 9 16,0-4-45-16,6-7 29 15,0-5-31-15,-2 0-43 16,-8-9-6-16,-1-11-38 16,-7-4-6-16,-3 0-31 0,-1 0-15 15,0 2 139-15,-5 8 31 16,0 8 198-16,0 6-17 15,0 2-186-15,0 21-13 16,0 8-13-16,0 3 15 16,0 2-43-16,0-4-54 15,11-10-275-15,3-10-482 0</inkml:trace>
  <inkml:trace contextRef="#ctx0" brushRef="#br1" timeOffset="147035.4">13205 9230 1190 0,'0'0'539'15,"0"0"-327"-15,0 0-74 16,0 0-67-16,0 0-24 16,0 0-46-16,0 0-1 15,112-76 15-15,-87 111-2 16,-10 8 20-16,-13 9-33 16,-2 4 12-16,-25 1-27 0,-15-8-25 15,-31 4-122-15,9-15-160 16,4-11-624-16</inkml:trace>
  <inkml:trace contextRef="#ctx0" brushRef="#br1" timeOffset="147199.29">12322 9513 1877 0,'0'0'638'0,"0"0"-480"16,0 0-36-16,0 0-23 15,127 0-90-15,-64 2 0 16,42 3-18-16,-16 0-79 0,-3-5-475 16</inkml:trace>
  <inkml:trace contextRef="#ctx0" brushRef="#br1" timeOffset="147311.04">13961 9622 2051 0,'0'0'0'0</inkml:trace>
  <inkml:trace contextRef="#ctx0" brushRef="#br1" timeOffset="150059.37">2278 10701 1045 0,'0'0'742'16,"0"0"-615"-16,0 0 2 15,0 0 14-15,0 0-65 16,0 0-50-16,0 0-21 0,0 5 7 15,2 13-13-15,0 7 48 16,-2 16 55-16,0 9 45 16,0 12-41-16,0 8-11 15,-4 5-59-15,-3 0 15 16,3-6-53-16,2-9 1 16,0-7 1-16,2-10-1 15,0-9-1-15,0-8 0 16,0-6-79-16,4-8-88 15,7-12-105-15,-3 0-113 16,-3-3-195-16</inkml:trace>
  <inkml:trace contextRef="#ctx0" brushRef="#br1" timeOffset="150263.01">2450 10738 700 0,'0'0'1039'0,"0"0"-856"15,0 0-51-15,0 0 45 16,116 34-66-16,-110 8 56 16,-6 15-46-16,-9 7-70 15,-29 5 22-15,-10 2-66 16,-8-4-7-16,2-12-16 16,4-12-196-16,17-14-168 15,16-17-978-15</inkml:trace>
  <inkml:trace contextRef="#ctx0" brushRef="#br1" timeOffset="150677.75">2712 10712 1472 0,'0'0'307'0,"0"0"-214"16,0 0 90-16,-129 104-4 15,100-46-22-15,12 4 2 16,11 1-92-16,6-3 16 16,10-9-54-16,23-10-28 15,9-12 22-15,8-12-23 16,3-13-67-16,21-4-123 0,-14-19-281 15,-13-6-177-15</inkml:trace>
  <inkml:trace contextRef="#ctx0" brushRef="#br1" timeOffset="150887.13">3052 10752 1377 0,'0'0'568'0,"0"0"-491"16,0 0 0-16,0 0 65 15,-54 108 15-15,29-58-46 16,3 0-47-16,-1 1 19 16,8-7-83-16,4-9 9 15,2-8-9-15,4-11-34 0,5-7-69 16,0-9-87-16,12-17-25 16,5-12-103-16,2-6-585 0</inkml:trace>
  <inkml:trace contextRef="#ctx0" brushRef="#br1" timeOffset="151043.03">3062 10767 62 0,'0'0'1761'16,"0"0"-1499"-16,0 0-126 15,0 0-27-15,21 104 20 16,-13-63-36-16,5 5-29 16,4 0-11-16,-2-2-51 15,3 1-4-15,-3-9-17 16,-1-6-182-16,-3-9-133 15,-5-12-451-15</inkml:trace>
  <inkml:trace contextRef="#ctx0" brushRef="#br1" timeOffset="151201.4">2878 11057 1510 0,'0'0'710'15,"0"0"-403"-15,0 0-138 16,0 0-42-16,0 0-103 15,143-39-24-15,-95 38 0 16,14 1-219-16,-14 0-380 16,-13 0-840-16</inkml:trace>
  <inkml:trace contextRef="#ctx0" brushRef="#br1" timeOffset="151463.37">3292 11182 1388 0,'0'0'608'0,"0"0"-492"15,0 0 85-15,0 0-28 16,0 0-27-16,0 0-70 16,0 0-75-16,91-104 9 15,-79 78-10-15,-6 4-68 16,-2 7 51-16,-1 6 17 16,-3 9 20-16,0 0-20 15,0 15 19-15,0 16 2 16,0 13-12-16,0 3 4 15,0 7-10-15,0-2 14 0,0-1-34 16,0-9-77-16,9-11-177 16,0-11-195-16,-1-12-550 0</inkml:trace>
  <inkml:trace contextRef="#ctx0" brushRef="#br1" timeOffset="151680.78">3602 10756 1553 0,'0'0'226'0,"0"0"-157"16,0 0-35-16,0 0 77 0,92 156 33 16,-86-89 1-1,-6 6-21-15,-11 4-99 0,-23 1 0 16,-8 0-25-16,-23 10-26 15,10-19-224-15,13-21-618 0</inkml:trace>
  <inkml:trace contextRef="#ctx0" brushRef="#br1" timeOffset="152086.96">4105 10990 1000 0,'0'0'1410'0,"0"0"-1091"0,0 0-194 15,0 0-38-15,0 0-48 16,0 0 47-16,0 0-81 15,70 0 2-15,-34 3-14 16,1 3-29-16,-6 10-51 16,-8-2-234-16,-14 0-427 0</inkml:trace>
  <inkml:trace contextRef="#ctx0" brushRef="#br1" timeOffset="152214.87">4103 11191 1588 0,'0'0'721'15,"0"0"-587"-15,0 0-4 16,0 0-95-16,0 0-35 0,145 0-11 16,-111 0-286-16,-10-2-1106 15</inkml:trace>
  <inkml:trace contextRef="#ctx0" brushRef="#br1" timeOffset="166499.72">5185 10619 692 0,'0'0'376'0,"0"0"-116"16,0 0-77-16,0 0 25 15,0 0-110-15,6-15-48 16,-4 12 75-16,-2 1-38 16,0 2-7-16,0 0 7 15,0 0-22-15,0 0 48 16,0 0-29-16,0 0-24 15,0 0 25-15,0 0-72 16,0 0 18-16,0 0-11 16,0 0-5-16,0 0 1 15,0 0-16-15,0-2 0 16,-2 1-3-16,-9 1 3 16,0-2 0-16,-2 2 0 0,-1 0 9 15,1 0-15-15,0 0 6 16,3 0 0-16,2 0-23 15,-1 0 23-15,4 0 0 16,0 0 0-16,1 0 7 16,0 0-19-16,2 2 12 15,-1-1 0-15,-1 3-16 16,0 1 17-16,-1-1-1 16,-2 1 0-16,-2 4 16 15,3-2-17-15,-6 2 1 16,4 1 0-16,-1-3-17 15,-1 2 23-15,4-1-6 0,2-2 0 16,-1 0 11 0,-1-3-14-16,1 4 3 0,0-3 0 15,1-1-11-15,-3 2 17 16,3 1-6-16,0 2 0 16,-3 0 12-16,2 0-12 15,-2 1 0-15,1-2-1 16,-3 3-17-16,2 0 25 15,-2 0-7-15,3-1 0 16,-1 3 11-16,3-1-22 16,-1-1 11-16,0 3 0 15,3-1-9-15,0 1 26 16,2 1-17-16,0 2 0 16,0 0 0-16,0 2 33 0,0 0-32 15,0 0-1-15,2-1 24 16,8-1-16-16,1-2 12 15,-1-2-20-15,4 0 7 16,1-3 10-16,4-1-17 16,-2-1 0-16,6-5 6 15,1-2 17-15,5 0-26 16,0 0 3-16,0-2-30 16,3-9 16-16,-6-2-29 15,-4-1 3-15,-4-1 16 16,-7 2 9-16,-9-1 15 15,-2-1 1-15,0 1-1 16,-2 3 68-16,-13-3-68 0,-10 3 25 16,-4 6-20-16,-6 2 17 15,-5 3-44-15,-1 0 19 16,-15 24-194-16,14 3-12 16,7-3-411-16</inkml:trace>
  <inkml:trace contextRef="#ctx0" brushRef="#br1" timeOffset="167116.13">4782 11131 1415 0,'0'0'336'0,"0"0"-204"15,0 0 95-15,0 0-20 16,0 0-119-16,0 0 15 16,0 0-27-16,17 0-76 15,10 0 93-15,8 0-50 0,8 0-18 16,6-4 24-16,6-1-49 15,6 0 24-15,1 1-24 16,-2 1 10-16,0 0-20 16,-2 1 10-16,-6 2-87 15,-4 0-80-15,0 0-144 16,-15 0-169-16,-10 0-617 0</inkml:trace>
  <inkml:trace contextRef="#ctx0" brushRef="#br1" timeOffset="167553.74">4778 11523 1478 0,'0'0'375'15,"0"0"-290"-15,0 0 55 16,0 0 27-16,0 0-16 16,0 0-67-16,0 0-83 15,97-75-2-15,-59 46-13 16,-1 3-39-16,-3 1 37 15,-5 3-59-15,-7 6 6 0,-9 4 62 16,-5 5 14-16,-8 6-1 16,0 1 65-16,0 0-61 15,0 9 50-15,-14 14-1 16,3 4-10-16,-1 8 21 16,1 3-64-16,5 2 0 15,-1 0-6-15,4-4-5 16,3-2-1-16,0-5-173 15,3-10-196-15,8-9-384 0</inkml:trace>
  <inkml:trace contextRef="#ctx0" brushRef="#br1" timeOffset="167845.87">5207 11430 1487 0,'0'0'671'0,"0"0"-551"15,0 0-24-15,0 0 7 16,0 0 16-16,0 0-8 16,-67 122-91-16,71-98 50 15,23-8-59-15,11-7-10 16,7-9 4-16,2 0-5 16,-3-11-21-16,-9-11-10 15,-8-3 9-15,-16-4 13 16,-11 0 9-16,-2-2 0 15,-27 0 12-15,-7 8 1 16,-3 6 17-16,3 10-30 0,3 7-40 16,12 5-139-16,11 14-331 15,10-3-274-15</inkml:trace>
  <inkml:trace contextRef="#ctx0" brushRef="#br1" timeOffset="168243.3">5918 11021 1303 0,'0'0'1008'0,"0"0"-621"16,0 0-95-16,0 0-164 16,0 0-68-16,0 0-60 15,0 0-21-15,-13-10-66 16,8 34-417-16,0 2-94 0</inkml:trace>
  <inkml:trace contextRef="#ctx0" brushRef="#br1" timeOffset="168377.74">5916 11319 1167 0,'0'0'1259'16,"0"0"-1062"-16,0 0-155 15,0 0-25-15,0 0 8 16,0 0-25-16,-177 149-24 0,113-99-146 16,8-4-560-16</inkml:trace>
  <inkml:trace contextRef="#ctx0" brushRef="#br1" timeOffset="168898.59">6850 10749 1545 0,'0'0'542'0,"0"0"-413"16,0 0 4-16,0 0-90 0,0 0-43 15,0 0 43-15,0 0 12 16,9 111 55-16,-7-41 5 15,0 6-61-15,-2 3 8 16,0-3-59-16,2-6 15 16,0-5-22-16,3-14 4 15,0-6 0-15,-1-11 0 16,1-12-124-16,-1-8-32 16,0-14-76-16,-4-11-23 15,0-17 6-15,0-7-631 0</inkml:trace>
  <inkml:trace contextRef="#ctx0" brushRef="#br1" timeOffset="169078.95">6932 10832 1458 0,'0'0'487'0,"0"0"-377"0,0 0-51 16,0 0 66-16,0 0 1 16,118 32 5-16,-118 14 19 15,0 11-111-15,-22 3-2 16,-18 2-25-16,-9-6-12 15,2-10 0-15,7-11-119 16,13-21-41-16,16-7-152 16,11-7-743-16</inkml:trace>
  <inkml:trace contextRef="#ctx0" brushRef="#br1" timeOffset="169309.95">7349 10726 1445 0,'0'0'646'16,"0"0"-515"-16,0 0-93 15,0 0-32-15,-116 48 113 16,85-4-17-16,4 10 2 16,7 6-13-16,13-2-76 15,7-1 4-15,0-11-19 16,20-8-1-16,14-12-10 15,30-15-135-15,-8-11-131 16,-4 0-282-16</inkml:trace>
  <inkml:trace contextRef="#ctx0" brushRef="#br1" timeOffset="169504.9">7656 10793 1515 0,'0'0'717'0,"0"0"-578"16,0 0-54-16,0 0-61 15,0 0 16-15,-116 124 65 16,83-73-48-16,4 2-18 16,7-5-39-16,6-7 21 15,10-8-44-15,6-15-59 16,0-11-77-16,17-7 32 16,10-20-151-16,0-3-324 0</inkml:trace>
  <inkml:trace contextRef="#ctx0" brushRef="#br1" timeOffset="169663.24">7666 10784 16 0,'0'0'1910'16,"0"0"-1588"-16,0 0-205 15,0 0-71-15,31 102 4 16,-18-58 4-16,0 2-45 16,3 1 31-16,2-3-40 15,-2-4-35-15,0 0-60 16,-8-10-269-16,-3-13-384 0</inkml:trace>
  <inkml:trace contextRef="#ctx0" brushRef="#br1" timeOffset="169828.9">7345 11136 1982 0,'0'0'562'0,"0"0"-501"16,0 0-6-16,124-29-27 15,-61 21-12-15,6-1-32 16,29 2-11-16,-18 0-226 16,-13 4-355-16</inkml:trace>
  <inkml:trace contextRef="#ctx0" brushRef="#br1" timeOffset="170277.51">8003 11226 1056 0,'0'0'343'0,"0"0"-129"16,0 0 59-16,0 0-6 15,0 0 1-15,0 0-69 16,0 0-90-16,-8-7-36 16,4 3-72-16,2-2 24 15,2 0-20-15,0-3 14 0,0 4-22 16,2-4 3-16,7 9-37 16,2 0 31-16,-7 0-25 15,-4 13 17-15,0 15 7 16,-18 12 7-16,-15 9 6 15,-9-1-6-15,2-2 0 16,7-8 18-16,10-12-10 16,15-9 27-16,8-10-23 15,6-5-2-15,27-2 57 16,12 0-66-16,8-12-1 16,3-6 0-16,-2-2-91 15,4-10-131-15,-16 6-252 16,-11 2-360-16</inkml:trace>
  <inkml:trace contextRef="#ctx0" brushRef="#br1" timeOffset="170502.34">8275 10856 2022 0,'0'0'371'15,"0"0"-273"-15,0 0-62 16,0 0-12-16,0 0 124 16,21 152-70-16,-21-84-60 15,-17 7 22-15,-12 0-40 16,-7-1-9-16,-9 4-164 16,10-20-143-16,12-18-288 0</inkml:trace>
  <inkml:trace contextRef="#ctx0" brushRef="#br1" timeOffset="170908.54">8686 11004 1943 0,'0'0'725'0,"0"0"-579"16,0 0-24-16,0 0-84 15,0 0 20-15,0 0-30 16,0 0-11-16,52 31-1 0,-21-19-16 16,2 0-43-1,-1-2-9-15,-12 8-198 0,-7-4-341 16,-13 0-710-16</inkml:trace>
  <inkml:trace contextRef="#ctx0" brushRef="#br1" timeOffset="171027.86">8738 11257 1923 0,'0'0'728'0,"0"0"-622"16,0 0-74-16,0 0-32 15,0 0-6-15,0 0-129 16,123 0-473-16</inkml:trace>
  <inkml:trace contextRef="#ctx0" brushRef="#br1" timeOffset="171742.62">7964 11231 1136 0,'0'0'735'16,"0"0"-434"-16,0 0-5 0,0 0-51 15,0 0-107-15,0 0 16 16,0 0-117-16,-9-96-22 16,1 92-15-16,-6 4-45 15,-1 0-6-15,-10 17-258 16,2 8-312-16,6-4-531 0</inkml:trace>
  <inkml:trace contextRef="#ctx0" brushRef="#br1" timeOffset="182021.11">9735 10761 605 0,'0'0'559'16,"0"0"-298"-16,0 0-30 16,0 0-91-16,0 0 33 15,17-14-54-15,-17 14-44 16,0 0 22-16,0 0-66 16,0 0 9-16,0 0 14 15,0 0-54-15,0 0 36 16,0 0-24-16,0 0-11 15,0 0 57-15,-9 0-58 16,-11 2 1-16,-7 13-1 16,-6 3 17-16,-7 5-23 15,0 4 6-15,-3-1 0 0,5 1-7 16,9-6 8 0,7-5-1-16,9-6 6 0,6-3 12 15,5-6-5-15,2-1-12 16,0 0 1-16,0 0 57 15,0 0-57-15,11 0 2 16,2 0-4-16,5 0 19 16,5 0-24-16,4 0 5 15,4 0 0-15,6 0-12 16,3 0 13-16,5 0-1 16,2 4 0-16,15-4-151 15,-13 0-152-15,-7 0-485 0</inkml:trace>
  <inkml:trace contextRef="#ctx0" brushRef="#br1" timeOffset="182223.39">9882 10742 1915 0,'0'0'321'0,"0"0"-275"15,0 0-15-15,0 0 69 16,-43 102-74-16,39-52 27 16,1 4-53-16,3 15-24 15,0-13-229-15,0-14-670 0</inkml:trace>
  <inkml:trace contextRef="#ctx0" brushRef="#br1" timeOffset="183401.29">9241 11189 1122 0,'0'0'658'16,"0"0"-472"-16,0 0-85 16,0 0 92-16,0 0-54 15,0 0 7-15,0 0-6 16,-2 0-81-16,7 0 28 15,17 0-20-15,11-2-51 16,10-5 17-16,13 4-24 16,6-3-9-16,5 3 0 15,2 3 20-15,-2 0-19 16,-3 0-1-16,-6 0 0 16,-4 0-22-16,-3 5-40 15,14-3-175-15,-13-2-250 16,-10 0-423-16</inkml:trace>
  <inkml:trace contextRef="#ctx0" brushRef="#br1" timeOffset="183865.95">9266 11584 1542 0,'0'0'478'16,"0"0"-409"-16,0 0 81 15,0 0 62-15,0 0-99 16,0 0-61-16,0 0-50 16,138-94 21-16,-100 66-46 15,-5 0 2-15,-3 1-40 16,-6 6 60-16,-9 4 0 16,-3 6 1-16,-8 4 70 15,-1 6-8-15,-3 1 37 0,0 0-99 16,0 8 0-16,-3 15 53 15,-7 10-37-15,0 4 38 16,4 4-54-16,1-1 9 16,5-3-19-16,0-2 10 15,0-6-59-15,15-6-160 16,6-7-293-16,1-8-344 0</inkml:trace>
  <inkml:trace contextRef="#ctx0" brushRef="#br1" timeOffset="184146.78">9774 11497 1431 0,'0'0'719'0,"0"0"-513"0,0 0-109 16,0 0 60-16,0 0-44 16,0 0-54-16,0 0 34 15,-93 83-69-15,118-69 6 16,12-4-2-16,9-10-22 15,8 0 26-15,0-8-32 16,-12-12-8-16,-11-4-10 16,-15 1 18-16,-16-2-1 15,-4 3-5-15,-30 4-12 16,-8 4 3-16,-5 10 15 16,4 4-81-16,10 0-137 15,11 10-405-15,13-1-660 0</inkml:trace>
  <inkml:trace contextRef="#ctx0" brushRef="#br1" timeOffset="184723.65">10323 11155 481 0,'0'0'1051'16,"0"0"-758"-16,0 0-93 15,0 0-65-15,0 0-30 16,0 0-34-16,0 0-17 16,-2 27 39-16,2-18-32 15,0-3-42-15,0 0 81 16,0-4-51-16,2-2 4 15,2 0 29-15,-4 0-43 16,0 0 40-16,0 0-79 16,0 0-15-16,-25 0-118 15,2 0-444-15,0 0-607 0</inkml:trace>
  <inkml:trace contextRef="#ctx0" brushRef="#br1" timeOffset="187014.76">31270 12172 1257 0,'0'0'226'0,"0"0"-115"0,0 0 33 16,0 0-17-16,0 0-7 15,0 0-47-15,116-21 51 16,-89 21-44-16,-4 0-39 15,-2 0 26-15,-3 0-55 16,0 0-3-16,2 0-9 16,5 0 16-16,-1 7-15 15,3-2-1-15,-3 0-34 16,-1-1 24-16,-7-3-114 16,-16 3-117-16,0 1-289 15,-21-3-183-15</inkml:trace>
  <inkml:trace contextRef="#ctx0" brushRef="#br1" timeOffset="187148.24">31250 12230 1196 0,'0'0'646'16,"0"0"-434"-16,0 0 24 15,0 0 27-15,0 0-28 16,0 0-139-16,0 0-57 16,151 43-39-16,-48-26-161 15,-13-5-164-15,-17-6-321 0</inkml:trace>
  <inkml:trace contextRef="#ctx0" brushRef="#br1" timeOffset="189437.89">1553 12013 1532 0,'0'0'483'0,"0"0"-300"16,0 0 26-16,0 0 21 15,0 0-75-15,0 0-55 16,0 0-11-16,-4-28-68 15,-11 28 16-15,-12 4-37 16,-18 18 12-16,-13 14-9 16,-7 14-3-16,-4 11 0 15,5 5 26-15,14 0-20 16,13-5 21-16,14-8-27 16,19-9 6-16,4-5-17 0,13-11 11 15,28-6 0-15,14-9-9 16,14-6-82-16,4-7-70 15,12-2-178-15,-18-15-277 16,-20-3-447-16</inkml:trace>
  <inkml:trace contextRef="#ctx0" brushRef="#br1" timeOffset="190000.68">1335 12351 967 0,'0'0'1205'0,"0"0"-999"16,0 0-125-16,0 0 87 0,0 0-138 15,0 0-22 1,160-29 1-16,-104 29-9 0,-7 10 0 16,-9 14 10-16,-11 8-3 15,-16 2 59-15,-11 6-19 16,-2-1-9-16,-4-3 11 16,-11-9-48-16,3-7-1 15,6-8 0-15,6-12 15 16,0 0-35-16,6-12-1 15,19-15-175-15,4-12 24 16,4-4-66-16,-4 0 91 16,-4 11 147-16,-9 8 68 15,-10 14 162-15,-6 10-47 16,0 0-111-16,0 22-2 16,-6 8-2-16,-2 5-6 0,4-1-10 15,4-5-51-15,0-2 28 16,14-9-29-16,6-6 0 15,6-6-7-15,-1-6 2 16,-5 0-28-16,-4 0-17 16,-12-15-62-16,-4-8-28 15,0-10-65-15,-4-4 0 16,-5 0 135-16,2 5 70 16,7 8 149-16,0 9 85 15,0 6-85-15,18 6-69 16,4 3-66-16,7 0-14 15,2 13 38-15,1 8-36 16,-5-2 22-16,-3 3-24 0,-9-2 22 16,-3-2-22-1,-8 1 0-15,-4-3-67 0,0-2-94 16,-20-12-118-16,-7-2-216 16,-2 0-747-16</inkml:trace>
  <inkml:trace contextRef="#ctx0" brushRef="#br1" timeOffset="190226.14">1966 12101 778 0,'0'0'1594'16,"0"0"-1226"-16,0 0-274 15,0 0-82-15,0 0-12 16,0 0-26-16,15 111-111 0,-15-9-134 16,-17-2-247-16,1-3-20 15,-2-19-40-15,9-22 578 16,0-6 167-16,0-4 395 15,5-17-183-15,4-15-56 16,0-9-93-16,0-5-31 16,11 0-172-16,20-10-27 15,-2-6-164-15,0 0-455 0</inkml:trace>
  <inkml:trace contextRef="#ctx0" brushRef="#br1" timeOffset="191006.46">2795 12112 1220 0,'0'0'788'0,"0"0"-506"16,0 0-49-16,0 0-123 15,0 0-46-15,0 0-64 16,0 0 1-16,0 64 22 16,0-5 5-16,0 11 44 15,0 3-12-15,-2-5-59 16,-1-8 30-16,1-9-31 15,0-12 0-15,2-14-1 16,-2-7 2-16,2-8-1 0,0-8 0 16,0-2 12-16,0-2 13 15,-2-26-25 1,2-17-45-16,0-15 4 0,0-13-77 16,8-2-42-16,11 5 105 15,2 14 33-15,2 18 22 16,-3 18 0-16,-3 12 0 15,0 8 3-15,-7 10 13 16,-1 18-11-16,-9 12 65 16,0 8-35-16,-4 1 38 15,-18 2-53-15,0-9-14 16,1-7 4-16,8-11 2 16,11-14-12-16,2-8 0 0,29-2 14 15,19 0-38-15,11-14-18 16,1 0-52-16,-4 6 94 15,-10 5-5-15,-15 3 5 16,-15 14 35-16,-16 14-34 16,-8 13 50-16,-38 3-37 15,-14 4-7-15,-9-2-7 16,1-5 0-16,3-6-104 16,18-11-141-16,22-10-586 0</inkml:trace>
  <inkml:trace contextRef="#ctx0" brushRef="#br1" timeOffset="191741.75">3867 11849 1124 0,'0'0'663'0,"0"0"-318"16,0 0-73-16,0 0-84 16,0 0-56-16,0 0-87 0,0 0-29 15,0 18-16-15,0 33 9 16,0 19 23-16,0 6 53 16,0 3-63-16,0 0 1 15,0-5-23-15,0-7 22 16,0-12-23-16,11-11 1 15,5-9 0-15,6-11-2 16,9-10 2-16,7-12-1 16,5-2-8-16,3-11-65 15,1-16 16-15,-9-5-116 16,-9-1 55-16,-16 8 117 16,-13 8-8-16,0 13 10 15,-24 4 1-15,-10 12 17 16,1 14 16-16,1 5 8 15,9 1-26-15,9-3 22 0,12-2-31 16,2-3 2-16,0-6 3 16,16-4-12-16,-1-2-2 15,-1-6-130-15,-6-6-63 16,-5 0-140-16,-3 0-335 0</inkml:trace>
  <inkml:trace contextRef="#ctx0" brushRef="#br1" timeOffset="191870.68">3968 12280 1916 0,'0'0'498'16,"0"0"-415"-16,0 0 49 15,129-45-114-15,-71 45-12 16,25 0-12-16,-15 0-150 0,-10 9-360 16</inkml:trace>
  <inkml:trace contextRef="#ctx0" brushRef="#br1" timeOffset="192305.25">4897 11918 1307 0,'0'0'535'0,"0"0"-472"16,0 0-7-16,0 0 121 0,-24 109-10 15,14-47 39-15,4 11-36 16,4 0-101-16,2-3-4 16,0-7-65-16,0-9 0 15,2-14 0-15,4-10 18 16,-1-14-19-16,2-8 1 16,0-8-24-16,3-1 9 15,11-24-55-15,6-10-88 16,8-10-12-16,3 1-45 15,2 6 147-15,-4 15 68 16,-5 11 102-16,-7 12 16 16,-8 12-39-16,-10 17 17 15,-6 9 13-15,0 6-29 16,-22 0 35-16,-11 0-46 16,-9 0-47-16,-2-5 16 0,-2-5-37 15,7-8-2-15,10-5-19 16,10-12-148-16,19-9-33 15,7 0-123-15,17-6-396 0</inkml:trace>
  <inkml:trace contextRef="#ctx0" brushRef="#br1" timeOffset="192532.75">5577 12128 1664 0,'0'0'616'15,"0"0"-454"-15,0 0-5 16,0 0-63-16,0 0-84 0,-114 61 59 16,58-6 30-16,0 9-71 15,4 6 17-15,4-2-45 16,15-8 6-16,17-5-21 16,14-13-5-16,2-11-77 15,49-11-126-15,1-11-330 16,0-9-397-16</inkml:trace>
  <inkml:trace contextRef="#ctx0" brushRef="#br1" timeOffset="192713.26">5727 12356 1874 0,'0'0'505'0,"0"0"-460"16,-123 30 10-16,61 0 70 15,8 9 13-15,13 0 14 16,17 0-113-16,22-1-38 15,2-4 35-15,31-6-36 16,20-7 0-16,34-12-63 16,-9-7-241-16,-9-2-346 0</inkml:trace>
  <inkml:trace contextRef="#ctx0" brushRef="#br1" timeOffset="194571.24">6386 11988 523 0,'0'0'664'16,"0"0"-274"-16,0 0-45 0,0 0-7 16,0 0-31-16,0 0-151 15,0 0-77-15,0-63-37 16,-3 65-42-16,-1 28 0 16,-2 18 9-16,-3 20 28 15,-5 13 49-15,3 7-68 16,3-2-11-16,0-8 10 15,8-9-2-15,0-15-14 16,10-14-1-16,16-13 6 16,10-8-30-16,8-13 8 0,8-6-44 15,2-4-27-15,1-22-107 16,-6-6 44-16,-11-5-83 16,-9 2-1-16,-15 6 234 15,-14 14 60-15,-3 11 145 16,-28 4-80-16,-12 14-67 15,-1 13 78-15,-1 6-58 16,10-3-68-16,10-7 13 16,14-8-23-16,11-9-1 15,0-6-42-15,27 0-30 16,8-8 45-16,3-14-131 16,0-5-21-16,-7 0 90 15,-6 3-1-15,-9 5 91 16,-10 12 18-16,-6 7 129 15,0 2-54-15,-4 26-13 0,-10 5-14 16,3 1 38-16,7 0-73 16,4-8-1-16,4-7 9 15,23-14-39-15,11-5 19 16,7 0-19-16,-1-19-156 16,-6-7 34-16,-9-2-74 15,-9-3 39-15,-11 5 13 16,-7 2 27-16,-2 8 117 15,0 10 164-15,-2 6 77 16,-7 0-97-16,3 21-124 16,3 4 16-16,3 1 16 15,5-4-39-15,17-5 50 16,9-7-63-16,1-8-3 0,-6-2-14 16,-4 0-75-1,-6-15-4-15,-12-1 20 0,-4-1-64 16,0-1 53-16,0 2 14 15,-4 4 73-15,0 8 27 16,4 4 111-16,0 14-97 16,0 24 47-16,0 16 19 15,0 14 33-15,2 8-42 16,0 2-37-16,-2-3 46 16,0-7-73-16,-6-10 2 15,-15-12-31-15,-6-8 13 16,-6-12 0-16,-7-12-18 15,-3-8-8-15,-1-6-1 0,-5-29-188 16,11-12-133 0,9-5-630-16</inkml:trace>
  <inkml:trace contextRef="#ctx0" brushRef="#br1" timeOffset="194790.73">6522 12298 1947 0,'0'0'532'15,"0"0"-481"-15,0 0-50 0,0 0 65 16,131-46-45 0,-83 46 23-16,-4 0-39 0,-9 0-5 15,-8 8-24-15,-9-2-180 16,-11-2-267-16,-5-4-419 0</inkml:trace>
  <inkml:trace contextRef="#ctx0" brushRef="#br1" timeOffset="194925.71">6994 12001 1980 0,'0'0'473'15,"0"0"-413"-15,0 0-60 16,0 0-3-16,-8 183-10 15,-3-113-106-15,1-8-245 0</inkml:trace>
  <inkml:trace contextRef="#ctx0" brushRef="#br1" timeOffset="195384.72">7556 12655 1560 0,'0'0'625'16,"0"0"-506"-16,0 0-86 15,0 0-20-15,78-112-5 16,-39 63-8-16,2-2 0 16,-1-6-24-16,-1 3 6 15,-6 2-17-15,-8 10 35 16,-8 10 16-16,-7 13 207 15,-8 12-3-15,-2 7-145 0,0 0-47 16,0 21-28 0,0 16 0-16,-5 11 0 0,0 8 21 15,1 2-21-15,2-3 0 16,2-6-92-16,0-6-113 16,2-14-295-16,12-14-370 0</inkml:trace>
  <inkml:trace contextRef="#ctx0" brushRef="#br1" timeOffset="195946.11">8450 12180 1536 0,'0'0'272'15,"0"0"-243"-15,0 0-28 0,0 0 149 16,-118 6 75-16,92 17-64 15,10 10-30-15,13 5-79 16,3 7 37-16,11 1-29 16,16-1-48-16,0-1 32 15,-2-3-44-15,-10-4 0 16,-10 0-17-16,-5-3 28 16,-12-4-11-16,-23-1 0 15,-7-10-42-15,-5-6 33 16,5-13-24-16,6 0-9 15,16-13 13-15,18-19-67 16,2-8-65-16,31-2-23 16,15-1 38-16,10 5 69 15,2 8-35-15,2 11 21 16,-4 5 56-16,-6 6 35 0,-4 5 25 16,-6 3 137-16,-4 0-19 15,-5 0-15-15,-7 4-88 16,-4 6-38-16,-4 6 24 15,-7 4-20-15,-5 6 30 16,-4 6 20-16,0 6-6 16,0 5 42-16,0 5-63 15,-6 6-6-15,-1 2 26 16,0 2-40-16,3 2 48 16,2-2-33-16,2-3-14 15,0-5 8-15,0-9-18 16,4-12-27-16,10-12-65 0,-1-8-61 15,1-9 43-15,-8-24-101 16,-4-12-185-16,-2-8-474 0</inkml:trace>
  <inkml:trace contextRef="#ctx0" brushRef="#br1" timeOffset="196121.41">8925 12400 1378 0,'0'0'820'0,"0"0"-530"16,0 0-180-16,125-29-65 15,-98 29 37-15,-9 12-46 16,-14 14-36-16,-4 9 54 16,-18 4-54-16,-20-1-1 15,-7-4-40-15,-3-8-152 0,-12-14-1 16,12-9-152-16,13-3-380 16</inkml:trace>
  <inkml:trace contextRef="#ctx0" brushRef="#br1" timeOffset="196382.51">8952 12046 1000 0,'0'0'765'0,"0"0"-446"15,0 0-113-15,0 0-31 16,0 0-129-16,0 0-23 16,0 0-14-16,112-81 7 15,-108 89-32-15,-4 22 7 16,-12 13-18-16,-44 26 25 16,6-7-227-16,-2-9-483 0</inkml:trace>
  <inkml:trace contextRef="#ctx0" brushRef="#br1" timeOffset="196850.1">10007 12041 1020 0,'0'0'1019'15,"0"0"-551"-15,0 0-340 16,0 0-94-16,0 0-20 16,0 0-4-16,0 0 51 15,2 150 39-15,-2-79-64 16,2 4-35-16,2-3 12 15,3-6 1-15,-1-11-28 16,2-6-20-16,-4-11-146 16,0-10-23-16,-4-12-265 15,0-9-159-15,-12-7-669 0</inkml:trace>
  <inkml:trace contextRef="#ctx0" brushRef="#br1" timeOffset="197199.95">9910 12460 1079 0,'0'0'710'16,"0"0"-347"-16,0 0-227 15,0 0-31-15,114-80-37 16,-71 80-59-16,-1 0 57 16,-2 18-35-16,-7 13 27 15,-6 2 27-15,-7 8-48 16,-11-1 17-16,-5-2-29 16,-2-9-19-16,-2-5 9 15,3-9-15-15,4-9 0 16,1-6-6-16,9 0-1 15,0-22-34-15,5-10-146 0,-1-8-75 16,0-6 39 0,-2 2 59-16,-4 5 164 0,-4 13 95 15,-2 12 145-15,-7 14-62 16,0 0-138-16,-2 20-31 16,0 11 85-16,3 6-61 15,-1 1 0-15,0 1-11 16,1-5-12-16,-3-6-20 15,0-6-76-15,0-6-102 16,-12-16-18-16,-5 0-83 16,-1 0-306-16</inkml:trace>
  <inkml:trace contextRef="#ctx0" brushRef="#br1" timeOffset="197366.71">10403 12201 1270 0,'0'0'631'0,"0"0"-487"15,0 0-87-15,0 0 34 16,0 0-51-16,51 117 31 16,-51-87-17-16,-20-2-44 15,-4-7-20-15,-16-16-20 16,3-5-230-16,6 0-321 0</inkml:trace>
  <inkml:trace contextRef="#ctx0" brushRef="#br1" timeOffset="197470.06">10374 12061 1866 0,'0'0'488'0,"0"0"-488"16,0 0-42-1,158 49-225-15,-114-28-502 0</inkml:trace>
  <inkml:trace contextRef="#ctx0" brushRef="#br1" timeOffset="198191.75">10954 12657 2043 0,'0'0'359'15,"0"0"-305"-15,0 0-54 16,0 0 0-16,0 0-6 15,151-95 15-15,-107 55-9 0,-1-3 0 16,-1-6-47 0,-8-3-14-16,-5-1-45 0,-9-5 18 15,-9 7 58-15,-7 7 30 16,-4 12 54-16,0 14 104 16,-13 18-109-16,-9 0-7 15,-3 33-36-15,1 13 8 16,4 13 70-16,9 6-14 15,6 0 12-15,5 0-22 16,0-7-59-16,14-12 35 16,5-9-36-16,6-12-7 15,2-12 6-15,4-10-58 16,0-3 10-16,0-8-32 16,0-16-33-16,-4-6 22 15,-6 2-64-15,-6 3 91 0,-8 11 65 16,-7 10 133-16,0 4-53 15,0 14-59-15,0 15-8 16,0 0 57-16,11 0-58 16,12-5-10-16,6-8 20 15,4-7-22-15,-2-8-8 16,-4-1-15-16,-12 0 15 16,-11-16-11-16,-4-4-36 15,-8-3-3-15,-21 0 57 16,-9 0-21-16,0 6 22 15,2 2 0-15,5 0-30 16,9 2-202-16,8 3-366 0</inkml:trace>
  <inkml:trace contextRef="#ctx0" brushRef="#br1" timeOffset="198350.15">11442 12302 1490 0,'0'0'696'0,"0"0"-401"15,0 0-66-15,0 0-86 16,0 0-119-16,0 0-13 16,131-36-11-16,-79 36-129 15,-13 0-229-15,-7 4-723 0</inkml:trace>
  <inkml:trace contextRef="#ctx0" brushRef="#br1" timeOffset="198785.86">12144 12383 712 0,'0'0'841'0,"0"0"-637"16,0 0-38-1,0 0-43-15,0 0-22 0,0 0 90 16,0 0-79-16,-36-51-73 16,59 37-34-16,3 1 18 15,1 1-15-15,-3 9 35 16,-3 3-24-16,-8 6 10 15,-13 23-15-15,0 10 21 16,-36 13 45-16,-13 3-50 16,-4-1 54-16,1-8-52 15,13-10-32-15,18-14 21 16,19-9-9-16,4-6-12 16,34-7 0-16,18 0-17 15,10 0-115-15,32-24-175 16,-16 0-355-16,-11-2-932 0</inkml:trace>
  <inkml:trace contextRef="#ctx0" brushRef="#br1" timeOffset="199011.11">12792 12034 1892 0,'0'0'679'0,"0"0"-576"16,0 0-97-16,-151 99 74 16,111-36 5-16,11 8-34 15,16 4 7-15,13-3-52 16,0-6 9-16,25-3-15 16,29-1-104-16,-4-18-174 0,-3-13-530 0</inkml:trace>
  <inkml:trace contextRef="#ctx0" brushRef="#br1" timeOffset="200127.34">12939 12363 1117 0,'0'0'633'16,"0"0"-147"-16,0 0-381 16,0 0-71-16,0 0-16 15,0 0 100-15,5 101 39 16,-14-49-92-16,1 1-26 15,1-9 36-15,0-8-69 16,4-14-6-16,3-8 0 0,0-8 21 16,0-6-5-16,0 0-16 15,0-4 3-15,14-20-16 16,4-10-128-16,9-11-9 16,4-4 17-16,4 3-68 15,2 7 67-15,-6 18 59 16,-7 16 75-16,-8 5 50 15,-10 26 22-15,-4 13 41 16,-2 2-4-16,0 0-61 16,-6-5 26-16,-3-10-73 15,3-5 11-15,3-14-10 16,3-5 11-16,0-2-8 16,11-2-5-16,9-18-103 0,7-8 13 15,2-4-10-15,0-2-31 16,-2 2 93-16,-9 6 38 15,-7 9 50-15,-9 13 179 16,-2 4-168-16,0 11-18 16,0 14 1-16,-7 6-6 15,5 0 70-15,2-1-62 16,0-9-7-16,23-5-6 16,6-7-33-16,6-6 47 15,7-3-47-15,-2-4-43 16,1-16 37-16,-8-5-72 15,-4-7 20-15,-10 3 8 16,-5 2 4-16,-7 8 46 0,-5 6 62 16,-2 9 1-16,0 4-63 15,0 4-12-15,2 19 12 16,6 3-1-16,2-1 14 16,6 0-17-16,6-7 4 15,3-8-3-15,-3-8-21 16,-2-2 6-16,-8-6-6 15,-10-17 9-15,-2-3-49 16,-12-6 52-16,-14 1-14 16,-13 2 26-16,0 3-12 15,-3 10 12-15,-3 10 0 16,7 6-1-16,2 0-115 16,12 14-170-16,13-2-352 0</inkml:trace>
  <inkml:trace contextRef="#ctx0" brushRef="#br1" timeOffset="200326.27">13660 12242 1602 0,'0'0'625'15,"0"0"-515"-15,0 0-109 16,0 0-1-16,0 0 0 15,8 109 9-15,-8-63-30 16,10 3-84-16,-1-10-367 16,4-11-512-16</inkml:trace>
  <inkml:trace contextRef="#ctx0" brushRef="#br1" timeOffset="200504.03">13898 12506 1096 0,'0'0'824'0,"0"0"-709"16,0 0-79-16,0 0 64 16,0 0 24-16,0 0 12 15,0 0-64-15,3 103-71 16,-1-90-2-16,0 2-1 16,-2-7-204-16,0-6-375 0</inkml:trace>
  <inkml:trace contextRef="#ctx0" brushRef="#br1" timeOffset="200647.27">13972 12354 476 0,'0'-3'1682'0,"0"0"-1167"16,0 1-479-16,-16 2-36 16,0 0-18-16,-10-2-91 15,4 0-147-15,4 0-746 0</inkml:trace>
  <inkml:trace contextRef="#ctx0" brushRef="#br1" timeOffset="200812.91">13838 11865 2136 0,'0'0'589'15,"0"0"-589"-15,0 0 15 16,0 0-31-16,-158 143 16 15,107-69-122-15,13-16-149 16,15-12-659-16</inkml:trace>
  <inkml:trace contextRef="#ctx0" brushRef="#br1" timeOffset="201029.69">14268 12078 2133 0,'0'0'360'0,"0"0"-340"0,0 0 22 15,34 148-27-15,-26-56 55 16,-2-1 10-16,-6 4-72 16,0 2-8-16,-19-18-14 15,-32 25-221-15,2-24-117 16,2-24-379-16</inkml:trace>
  <inkml:trace contextRef="#ctx0" brushRef="#br1" timeOffset="205533.7">31698 8726 1487 0,'0'0'1003'15,"0"0"-828"-15,0 0-118 16,0 0 91-16,0 0-45 15,0 0-8-15,0 0-50 16,85-18-37-16,-36 15 10 0,4-2-18 16,7 1 0-1,0-2-8-15,-4-2 8 0,-6 2-7 16,-13 1-19-16,-12-2-35 16,-14 4 43-16,-11 1-49 15,0 2-53-15,-31 0-35 16,-16 0 6-16,-13 0 53 15,-12 0 53-15,1 4-74 16,7 6 37-16,10-1 80 16,18 2 4-16,14-4 116 15,15 0-4-15,7-3 123 16,7 0-18-16,26 0-118 16,15-1-24-16,10 1-79 15,8-4-5-15,23 0-20 16,-15 0-265-16,-16-4-427 0</inkml:trace>
  <inkml:trace contextRef="#ctx0" brushRef="#br1" timeOffset="207875.31">14928 11833 1320 0,'0'0'314'0,"0"0"-177"0,0 0-127 15,0 0 28-15,0 0 103 16,0 0-94-16,0 0 4 16,-6 36 102-16,-2 18-27 15,-2 14 85-15,-1 10-76 16,-3 8-37-16,-1 1-14 15,1-1-84-15,-1-5 45 16,5-10-45-16,4-8 0 16,6-15 2-16,0-10-2 15,0-10 0-15,20-10-9 16,5-10-68-16,8-8 4 16,7 0-103-16,2-15-78 15,5-14-37-15,-3-7-188 0,-3-1 232 16,-8 4 115-16,-10 6 132 15,-10 11 300-15,-13 9 68 16,0 7-77-16,-6 0-119 16,-21 7-119-16,-5 16 15 15,-1-1 2-15,4 2-58 16,9-4 23-16,7-6-35 16,8-4 0-16,5-8-14 15,0-2-17-15,16 0-55 16,10 0 7-16,6-9-122 15,1-8 15-15,-2 2 40 16,-4 6 103-16,-7 4 43 0,-7 5 18 16,-6 0 27-1,-7 16 23-15,0 7-57 0,0-2 33 16,0-2-44-16,0-6-123 16,0-8-399-16</inkml:trace>
  <inkml:trace contextRef="#ctx0" brushRef="#br1" timeOffset="208013.02">15184 12288 1352 0,'0'0'784'16,"0"0"-717"-16,0 0-67 16,141-22-93-16,-87 22-178 15,-8 0-800-15</inkml:trace>
  <inkml:trace contextRef="#ctx0" brushRef="#br1" timeOffset="208663.25">15905 12160 948 0,'0'0'398'16,"0"0"-202"-16,0 0-85 0,0 0 29 15,0 0-79-15,0 0-28 16,0 0 40-16,33-14-3 16,-31 14 73-16,-2-3 36 15,0 3-16-15,0 0 30 16,-2 0-134-16,-18 0-43 15,-10 3-16-15,-7 19 6 16,-1 6-6-16,3 8 0 16,8 2 1-16,13 4 18 15,12-3-11-15,2 2 4 16,20-4 40-16,16-4-52 16,1-5 34-16,2-3-34 15,-10-3 12-15,-10-4-21 0,-14 2 9 16,-5 1 0-1,-18 0-9-15,-17 1 24 0,-4-4-31 16,6-4 16-16,11-10-49 16,13-4 35-16,9 0-28 15,9-18-105-15,25-10-96 16,12-5 54-16,3 1 149 16,0 5 33-16,-8 5 7 15,-8 10 173-15,-8 8-70 16,-8 4 30-16,-5 9-35 15,-8 24-67-15,-4 10 68 16,0 14-47-16,0 9-41 16,-12 6 65-16,-1 3-76 15,3-4 0-15,2-4 4 16,8-4 12-16,0-12-6 0,0-9-10 16,10-10-63-1,5-12-28-15,3-12-140 0,5-8 13 16,-6-22-91-16,-3-10-388 0</inkml:trace>
  <inkml:trace contextRef="#ctx0" brushRef="#br1" timeOffset="208855.63">16230 12475 1868 0,'0'0'639'0,"0"0"-449"15,0 0-130-15,0 0-26 16,0 0 41-16,0 0-50 0,0 0 34 15,100 31-59-15,-100 6 1 16,-16-1-9-16,-13 0-1 16,-6-6-71-16,-14-10-102 15,8-5-111-15,8-15-263 0</inkml:trace>
  <inkml:trace contextRef="#ctx0" brushRef="#br1" timeOffset="209072">16341 11981 1796 0,'0'0'694'16,"0"0"-447"-16,0 0-174 0,0 0-18 15,0 0-52-15,0 0 27 16,0 0-43-16,137 36 13 15,-127 2-56-15,-14 22-85 16,-25-9-148-16,-4-9-343 0</inkml:trace>
  <inkml:trace contextRef="#ctx0" brushRef="#br1" timeOffset="210135.5">17072 11847 1840 0,'0'0'495'0,"0"0"-466"0,0 0-28 15,0 0-1-15,0 0 25 16,-21 182 63-16,5-94 81 15,3 13-67-15,1-3-23 16,8-16-49-16,1 3-14 16,3-11 2-16,0-16-18 15,9-14 0-15,9-14-6 16,3-12 6-16,5-11-22 16,0-7-13-16,9-14-53 15,-2-18-27-15,0-14-93 16,-1-3-43-16,-8 1 121 15,-6 10 130-15,-10 11 109 0,-5 17 97 16,-3 10-147 0,0 3-12-16,-3 19-17 0,-5 6 38 15,3 2 14-15,5-2-59 16,0-5 14-16,0-4-33 16,9-5 11-16,3-6 6 15,-4-4-21-15,-6-4 0 16,-2 0-9-16,0-4 2 15,-8-18-39-15,-6-8-24 16,5-5 49-16,9-4 10 16,0-3 11-16,29 1-18 15,13 10-7-15,10 6-71 16,-1 13 75-16,0 12 13 16,-8 0 16-16,-8 8-6 15,-12 14-1-15,-12 4 25 0,-11 6 78 16,0 0-26-1,-15 3 0-15,-10-3-35 0,0-5-41 16,5-6 17-16,7-8-19 16,11-10 0-16,2-3-10 15,6 0 7-15,21-23-81 16,6-6-109-16,3-7 4 16,-1 0 15-16,-6 4 95 15,-8 11 79-15,-10 11 234 16,-9 10-141-16,-2 2-57 15,0 23 46-15,0 3-54 16,-7 2 48-16,5-1-49 16,2-3-5-16,0-3 0 0,4-2-10 15,17-10 2-15,1-3-14 16,2-6-114-16,3-2 1 16,2-4-116-16,-4-18 0 15,2-7-61-15,-3-3-235 16,-4 3 227-16,-2 3 298 15,-4 11 366-15,-8 10 329 16,-1 5-496-16,-5 5-138 16,0 18 63-16,0 7-86 15,0 0 48-15,0 2-80 16,0-4 6-16,0-2-24 16,0-8-29-16,0-8-267 15,0-8-474-15</inkml:trace>
  <inkml:trace contextRef="#ctx0" brushRef="#br1" timeOffset="210280.91">18009 12110 2027 0,'0'0'664'16,"0"0"-566"-16,0 0-98 15,0 0-305-15,-67 102-162 16,31-48-654-16</inkml:trace>
  <inkml:trace contextRef="#ctx0" brushRef="#br1" timeOffset="210371.23">17730 12839 2041 0,'0'0'350'16,"0"0"-350"-16,0 0-1060 0</inkml:trace>
  <inkml:trace contextRef="#ctx0" brushRef="#br1" timeOffset="210814.25">18783 12372 1698 0,'0'0'628'0,"0"0"-421"16,0 0-49-16,0 0-12 16,0 0-116-16,0 0-21 0,0 0-1 15,-3 57-7 1,-6-15 17-16,2 5-17 0,3 1 26 16,2-4-27-16,2-5 0 15,0-8 0-15,0-8-15 16,0-9-76-16,0-5-129 15,0-9-82-15,-2 0-210 16,-12-14-18-16</inkml:trace>
  <inkml:trace contextRef="#ctx0" brushRef="#br1" timeOffset="210994.62">18617 12310 1669 0,'0'0'630'15,"0"0"-420"-15,0 0 33 0,0 0-94 16,125-78-29-1,-82 72-36-15,-1 6-84 0,-1 0 31 16,-6 14-31-16,-6 16-42 16,-16 10-8-16,-13 10-127 15,-9 6-121-15,-57 27-177 16,0-16-203-16,4-6-643 0</inkml:trace>
  <inkml:trace contextRef="#ctx0" brushRef="#br1" timeOffset="211104.45">18540 12791 1345 0,'0'0'663'0,"0"0"-384"15,0 0 0-15,0 0 27 16,0 0-146-16,142 30-106 16,-86-30-54-16,-1 0-60 15,3 0-161-15,-18 0-325 16,-11 0-1076-16</inkml:trace>
  <inkml:trace contextRef="#ctx0" brushRef="#br1" timeOffset="-211559.44">2327 13375 1111 0,'0'0'400'16,"0"0"-240"-16,0 0 37 15,0 0-7-15,0 0-45 16,0 0 6-16,-29 17-91 0,13-2-24 16,1 3-6-1,-3 7-29-15,-7 6 54 0,-4 8-18 16,-9 10 2-16,-4 4 46 16,-7 7-75-16,-1 2 4 15,6-1-14-15,11-12 16 16,10-11-35-16,17-12-17 15,10-22-200-15,23-4-85 16,4 0-184-16</inkml:trace>
  <inkml:trace contextRef="#ctx0" brushRef="#br1" timeOffset="-211355.96">2327 13439 1696 0,'0'0'358'0,"0"0"-307"15,0 0-14-15,0 0 3 16,0 0 74-16,0 0 22 16,96 130-81-16,-69-92 0 15,2 5-52-15,-2-6 5 16,-4-3-16-16,-5-5-100 16,-9 0-154-16,-7-8-218 15,-2-7-691-15</inkml:trace>
  <inkml:trace contextRef="#ctx0" brushRef="#br1" timeOffset="-211018.91">2173 13752 1739 0,'0'0'536'16,"0"0"-463"0,0 0-36-16,0 0 10 0,140-43-38 15,-82 34 62-15,5-4-38 16,-5 3-32-16,-3 1 9 15,-8-4-4-15,-11 5-6 16,-9 2 0-16,-12 3 14 16,-6 3-10-16,-7 0-4 15,0 12 0-15,-2 18 94 16,0 16-51-16,0 7 8 16,0 8-20-16,0 5-30 15,0 4 35-15,0-3-36 16,0-5 0-16,0-8 1 15,3-8 8-15,4-8-9 16,-1-11 0-16,-1-6-107 0,-1-8-25 16,-4-10-88-16,0-3-42 15,0-16 64-15,0-8-437 0</inkml:trace>
  <inkml:trace contextRef="#ctx0" brushRef="#br1" timeOffset="-210844.68">2853 13559 1026 0,'0'0'1109'0,"0"0"-833"16,0 0-225-16,0 0-50 15,0 0 38-15,0 0-2 16,0 0 15-16,20 114-34 0,-44-78-18 16,-8-1-12-16,-15-7-86 15,9-9-181-15,1-8-283 0</inkml:trace>
  <inkml:trace contextRef="#ctx0" brushRef="#br1" timeOffset="-210688.26">2558 13066 2121 0,'0'0'436'0,"0"0"-436"16,0 0-33-16,-85 132 33 15,30-19 0-15,6-15-93 16,11-14-259-16</inkml:trace>
  <inkml:trace contextRef="#ctx0" brushRef="#br1" timeOffset="-210033.22">3887 13476 1151 0,'0'0'715'16,"0"0"-655"-16,0 0-39 16,0 0-4-16,-120 99 52 0,84-55 69 15,3-1-54 1,10-7-33-16,13-4-2 0,7-12-48 15,3-8 14-15,11-8-9 16,16-4-6-16,15-22-102 16,-3-8-173-16,-8-4-295 0</inkml:trace>
  <inkml:trace contextRef="#ctx0" brushRef="#br1" timeOffset="-209217.13">3827 13179 1393 0,'0'0'661'0,"0"0"-532"16,0 0-109-16,0 0 106 16,-23 150-19-16,23-80 7 15,0 7 23-15,2-4-73 0,15-7-27 16,1-4-23-16,1-11 5 16,4-12-10-16,1-8-9 15,3-13-33-15,-1-9 12 16,3-9-97-16,-2 0 11 15,-2-17-47-15,-5-12-157 16,-7-8-11-16,-1 0-26 16,-6 7 348-16,-3 13 230 15,-3 9 84-15,0 8-172 16,0 5-86-16,-3 22 64 16,-3 3 24-16,4 4-76 15,2-1-28-15,0-7 12 0,0-3-52 16,15-7 21-16,5-9 5 15,4-2-20-15,3-5-12 16,4 0-10-16,0-19-63 16,4-10-32-16,-4-5-135 15,-5-5 42-15,-4 5 55 16,-4 6 149-16,-7 9 80 16,-4 12 66-16,-5 7-103 15,-2 0 26-15,0 21 103 16,0 5-48-16,0 6-58 15,0-4-60-15,0-3 31 16,0-4-37-16,0-9 0 16,0-4-6-16,0-3 23 15,0-5-11-15,0 0-6 0,5-17-8 16,8-7-50-16,5-6-53 16,2 2 7-16,-4 2 89 15,-5 8 15-15,-3 11 83 16,0 7-47-16,-4 0-29 15,7 12 84-15,5 9-55 16,9-1-1-16,8-4 31 16,9-6-53-16,7-8 19 15,2-2-32-15,-2 0-21 16,-7-18 0-16,-11-4-63 16,-8-7-6-16,-14-4-19 15,-7-4-77-15,-2-2 89 0,0 0 97 16,-13 8 54-1,2 6 190-15,1 13-95 0,4 12-90 16,-1 0-53-16,1 25 9 16,2 13 15-16,-2 17 47 15,2 10-35-15,2 9 33 16,-2 3-70-16,-1 1-4 16,-1-3-2-16,-6-4-13 15,-5 3-114-15,-1-18-129 16,-3-15-564-16</inkml:trace>
  <inkml:trace contextRef="#ctx0" brushRef="#br1" timeOffset="-209073.59">4302 14029 2046 0,'0'0'688'0,"0"0"-581"15,0 0-107-15,0 0-110 16,0 0-79-16,0 0-132 15,0 0-742-15</inkml:trace>
  <inkml:trace contextRef="#ctx0" brushRef="#br1" timeOffset="-208556.83">5695 13450 1007 0,'0'0'401'0,"0"0"-247"15,0 0-41-15,0 0-57 16,0 0 18-16,0 0 46 15,0 0-45-15,-45 0-12 16,18 0-54-16,-4 0-8 16,-2 3 56-16,-3 15 11 15,3 10 62-15,2 12 5 16,6 6-23-16,12 7-11 16,13 0-50-16,0-4-35 15,29-10 27-15,15-8-43 16,12-16-1-16,9-10-64 15,-1-5-141-15,17-25-102 16,-17-6-199-16,-17-3-272 0</inkml:trace>
  <inkml:trace contextRef="#ctx0" brushRef="#br1" timeOffset="-208397.81">5974 13520 1295 0,'0'0'788'16,"0"0"-477"-16,0 0-154 15,0 0-157-15,0 0 8 16,0 0 56-16,0 0-34 15,6 138 28-15,1-96-58 16,-1-4 2-16,2-6-10 16,-4-9-152-16,-2-6-118 15,-2-11-234-15,0-6-413 0</inkml:trace>
  <inkml:trace contextRef="#ctx0" brushRef="#br1" timeOffset="-208257.27">5808 13527 1899 0,'0'0'629'0,"0"0"-415"16,0 0-63-16,0 0-136 16,0 0-2-16,164-34-13 15,-93 34-80-15,43 8-189 16,-19 4-463-16,-8-2-471 0</inkml:trace>
  <inkml:trace contextRef="#ctx0" brushRef="#br1" timeOffset="-208036.18">6865 13411 1602 0,'0'0'392'0,"0"0"-240"16,0 0-119-16,0 0 54 16,-138 56 88-16,76-6 19 15,-3 11-53-15,0 1-107 16,7-2 24-16,12-8-58 15,8-11-11-15,16-9 10 16,8-20-87-16,3-12-121 16,7 0-150-16,-3-12-385 0</inkml:trace>
  <inkml:trace contextRef="#ctx0" brushRef="#br1" timeOffset="-207899.89">6313 13523 646 0,'0'0'1627'16,"0"0"-1352"-16,0 0-225 15,0 0-19-15,135 74-20 16,-86-38-11-16,5 1 0 16,21 2-17-16,-12-8-161 15,-9-12-499-15</inkml:trace>
  <inkml:trace contextRef="#ctx0" brushRef="#br1" timeOffset="-207648.81">7104 13435 1433 0,'0'0'897'16,"0"0"-724"-16,0 0-173 15,0 0-7-15,0 0 7 16,0 0 39-16,0 0 44 16,-112 143 12-16,112-92-65 15,18 2 42-15,7-7-45 16,4-7-5-16,-7-4 57 15,-6-9-64-15,-14-6 11 16,-2-2-26-16,-21-1 7 16,-18-4-16-16,-26 0-163 15,9-8-133-15,10-1-312 0</inkml:trace>
  <inkml:trace contextRef="#ctx0" brushRef="#br1" timeOffset="-207061.18">8183 13508 1619 0,'0'0'402'0,"0"0"-245"16,0 0-141-16,0 0 48 16,-126 56 47-16,101-16-40 15,4 2 23-15,7-1-51 16,10-2-42-16,4-9 53 16,0-7-48-16,14-9 15 15,5-7-21-15,8-7-91 16,-2 0-37-16,0-18-97 15,-3-29-69-15,-5 8-228 16,-7-3-356-16</inkml:trace>
  <inkml:trace contextRef="#ctx0" brushRef="#br1" timeOffset="-206896.78">8158 13291 1622 0,'0'0'605'16,"0"0"-447"-16,0 0-46 15,0 0-101-15,0 0 107 16,-4 113-33-16,4-50-49 15,7 4 23-15,8 0-47 16,3-5-24-16,2-7-9 16,-5-11-165-16,-1-8-54 15,-5-14-333-15,-7-10-753 0</inkml:trace>
  <inkml:trace contextRef="#ctx0" brushRef="#br1" timeOffset="-206116.97">7904 13503 644 0,'0'0'1291'0,"0"0"-919"16,0 0-93-16,0 0-143 15,0 0-103-15,0 0-11 16,174-38-22-16,-98 54 0 16,10 2 0-16,9 0-44 15,-4-1 29-15,-9 0-41 16,-12-4 42-16,-22-2-8 15,-17 3 21-15,-22 4 1 16,-9 4 46-16,-9 7-26 16,-24 2 47-16,-2 1-43 15,-1-3-23-15,5-5 29 16,10-8-24-16,11-6-6 0,7-5 9 16,3-5 2-1,9 0 10-15,20-14-21 0,7-5-59 16,3-7 7-16,0-4-64 15,-8 3 44-15,-7 6 47 16,-8 8 25-16,-12 9 67 16,-4 4-27-16,0 7-38 15,-6 19 72-15,-8 2-56 16,8 2 14-16,3-2-23 16,3-5 16-16,5-6-1 15,19-9-24-15,8-6 1 16,1-2-7-16,2-8-44 0,0-14 6 15,-7-2-44-15,-6-4-49 16,-6 4 34-16,-7 6 15 16,-5 4 88-16,-4 7 122 15,0 7 1-15,0 0-89 16,0 11-3-16,0 11-20 16,0 2 60-16,0-2-59 15,0-2-6-15,9-6 17 16,9-6-14-16,0-6-10 15,-2-2 1-15,0 0-43 16,-8-16 9-16,-1-7-86 16,-5-1 6-16,-2-2 25 15,2 4 3-15,-2 7 86 0,0 5 77 16,2 10 21 0,0 0-58-16,4 25-25 0,-2 16 7 15,0 10 84-15,1 7-24 16,-3 9 1-16,-2-3 4 15,0-2-69-15,0-8 31 16,-11-9-49-16,-9-11 0 16,-3-8-1-16,-6-10 14 15,-2-9-26-15,0-2 2 16,-1-5-132-16,-1-26-63 16,8-4-148-16,10-6-435 0</inkml:trace>
  <inkml:trace contextRef="#ctx0" brushRef="#br1" timeOffset="-205890.17">8570 13421 1525 0,'0'0'385'0,"0"0"-118"16,0 0-43-16,0 0-131 15,0 0 11-15,132-52-61 16,-90 58-20-16,-4 14-17 16,-5 6-6-16,-6 0-41 15,-8 3-146-15,-9-9-313 16,-5-8-605-16</inkml:trace>
  <inkml:trace contextRef="#ctx0" brushRef="#br1" timeOffset="-205757.28">8950 13329 1322 0,'0'0'783'16,"0"0"-589"-16,0 0-173 15,0 0-21-15,143-4-51 16,-91 8-228-16,-2 4-673 0</inkml:trace>
  <inkml:trace contextRef="#ctx0" brushRef="#br1" timeOffset="-205521.2">9978 13455 939 0,'0'0'675'0,"0"0"-631"16,0 0-9-16,0 0 98 15,-139 53 95-15,89-15-42 16,4 8-18-16,13 0-122 15,10-4-29-15,17-4-2 16,6-10-3-16,13-8 11 16,18-12-23-16,27-8-127 15,-9-18-159-15,-7-8-358 0</inkml:trace>
  <inkml:trace contextRef="#ctx0" brushRef="#br1" timeOffset="-205050.29">9913 13104 1842 0,'0'0'617'16,"0"0"-504"-16,0 0-113 16,0 0 0-16,-31 110 58 15,23-37 10-15,6 9 28 16,2 4-14-16,0-2-66 16,0-8 35-16,18-9-51 15,2-14 12-15,5-14-12 16,1-13 1-16,3-16-2 15,3-10 1-15,-1-5-102 16,-2-24-47-16,-2-9-54 16,-3-6-34-16,-6 0 76 0,-7 6 160 15,-2 11 1-15,-9 15 267 16,0 12-163-16,0 0-61 16,-2 20 26-16,-5 9 10 15,5 0 46-15,2 2-92 16,2-5-12-16,16-6-8 15,4-6 4-15,1-9-34 16,-1-5-2-16,-2 0-66 16,-6-5 21-16,-4-16-85 15,-5-6 11-15,-1 1 19 16,-2-4 48-16,0 6 71 16,4 7 111-16,-4 9 131 15,-2 8-33-15,0 0-193 0,0 25-15 16,0 7 6-16,0 4 5 15,0 8-24-15,0-4-58 16,0-8-276-16,2-12-447 0</inkml:trace>
  <inkml:trace contextRef="#ctx0" brushRef="#br1" timeOffset="-204756.47">10563 13176 1903 0,'0'0'526'0,"0"0"-450"16,0 0 123-16,0 0-49 15,0 0-40-15,0 0-69 16,0 0-34-16,56-78-14 15,-29 78-17-15,-5 12-20 16,-13 23 44-16,-9 13-59 16,-6 8 11-16,-33 6-27 15,-17-2-92-15,-41 8-10 16,9-18-176-16,7-16-317 0</inkml:trace>
  <inkml:trace contextRef="#ctx0" brushRef="#br1" timeOffset="-204606.19">9436 13479 2194 0,'0'0'602'15,"0"0"-452"-15,0 0-83 16,114-3-58-16,-46 8 3 16,51 17-12-16,-15-3-70 15,-6-7-512-15</inkml:trace>
  <inkml:trace contextRef="#ctx0" brushRef="#br1" timeOffset="-204493.97">11076 13612 2680 0,'0'0'0'16,"0"0"-1052"-16</inkml:trace>
  <inkml:trace contextRef="#ctx0" brushRef="#br1" timeOffset="-202940.4">2149 14555 1081 0,'0'0'563'16,"0"0"-469"-16,0 0-93 15,0 0 53-15,0 0 3 16,0 0-44-16,0 0 93 16,0 59 30-16,0-5-6 15,2 27 59-15,-2 28-73 16,0 0-18-16,0-10-41 0,-7-11-56 16,-2-24 22-1,0-3-23-15,3 2-11 0,6-19-9 16,0-12-126-16,4-20-90 15,11-10-237-15,-1-2-342 0</inkml:trace>
  <inkml:trace contextRef="#ctx0" brushRef="#br1" timeOffset="-202729.77">2373 14601 864 0,'0'0'754'0,"0"0"-675"16,0 0 63-16,0 0 18 16,83 116-34-16,-83-54 6 0,0 2-43 15,-22 4-15 1,-16-4-25-16,-9-5-48 0,-4-6-1 16,-3-16-173-16,15-11-306 15,14-17-1012-15</inkml:trace>
  <inkml:trace contextRef="#ctx0" brushRef="#br1" timeOffset="-202488.9">2690 14650 1311 0,'0'0'513'16,"0"0"-452"-16,-140 41-4 0,82-2 59 15,11 14 52-15,13 5-53 16,17 5-17-16,17 0-1 16,6-5-57-16,34-12 9 15,16-10-49-15,11-14-43 16,5-10-35-16,19-12-135 16,-18-14-118-16,-17-6-288 0</inkml:trace>
  <inkml:trace contextRef="#ctx0" brushRef="#br1" timeOffset="-201978.85">2938 14664 1618 0,'0'0'551'15,"0"0"-362"-15,0 0-162 0,0 0-11 16,0 0 18-16,0 0 67 16,2 147 21-16,0-88-95 15,2 1 4-15,-1-5-31 16,-1-11 11-16,-2-7-11 15,0-16 0-15,0-11 0 16,0-6-6-16,0-4-25 16,0 0 29-16,0-23-35 15,0-18-72-15,0-14 20 16,0-16-175-16,8-7 47 16,15 2 50-16,2 10 91 15,-1 20 76-15,-1 19 111 16,-10 25-26-16,-5 2-6 0,-5 34 15 15,-3 14 54-15,0 12 13 16,-20 3-75-16,-2-1 23 16,-3-8-38-16,2-15-70 15,6-7 32-15,8-20-33 16,6-7 0-16,3-5 41 16,6-5-41-16,20-18-8 15,8-7-127-15,3-8 38 16,3 6 17-16,-4 5 22 15,-7 15 58-15,-2 12 27 16,-9 7 1-16,-5 25 39 16,-7 12-20-16,-6 3-25 15,0 5 39-15,-8-9-59 0,-10-2-2 16,0-15 0-16,0-11-69 16,1-15-49-16,1 0-177 15,7-18-421-15</inkml:trace>
  <inkml:trace contextRef="#ctx0" brushRef="#br1" timeOffset="-201813.87">3422 14636 1892 0,'0'0'281'0,"0"0"-218"16,66 144 51-16,-51-69-84 15,-13 0 10-15,-2 3 50 0,-15-7-64 16,-22-5-26-1,-21-6-29-15,6-13-298 0,12-15-671 0</inkml:trace>
  <inkml:trace contextRef="#ctx0" brushRef="#br1" timeOffset="-201385.8">4043 14833 1401 0,'0'0'872'0,"0"0"-577"16,0 0-73-16,0 0-114 15,0 0-12-15,0 0-62 0,0 0-20 16,91-4 14-16,-48 4-28 16,1 4-6-16,-4 2-57 15,-11 6-204-15,-13-6-360 16,-16 2-879-16</inkml:trace>
  <inkml:trace contextRef="#ctx0" brushRef="#br1" timeOffset="-201251.45">3989 15013 2015 0,'0'0'594'0,"0"0"-524"16,0 0 88-16,0 0-58 15,0 0-99-15,159 0-1 0,-92 0-125 16,-13 2-472 0,-12 0-1035-16</inkml:trace>
  <inkml:trace contextRef="#ctx0" brushRef="#br1" timeOffset="-200572.26">4966 14614 971 0,'0'0'853'16,"0"0"-534"-16,0 0-69 15,0 0-94-15,0 0-104 0,0 0-52 16,0 0 0-16,0 138 78 16,-5-56-29-16,-3 14-9 15,-3 1 21-15,4-19-60 16,2 3 16-16,3-15-17 16,2-13-6-16,0-10-11 15,0-13-172-15,2-13-58 16,10-17-51-16,-4 0 2 15,-3-12-192-15</inkml:trace>
  <inkml:trace contextRef="#ctx0" brushRef="#br1" timeOffset="-200379.96">5048 14633 836 0,'0'0'1038'15,"0"0"-881"-15,0 0-128 0,0 0 10 16,114 21 11-16,-107 25 94 15,-7 12 3-15,-7 9-62 16,-26-4 16-16,-9 2-73 16,-8-10-19-16,5-8-9 15,10-15-106-15,20-14-72 16,10-14-181-16,5-4-520 0</inkml:trace>
  <inkml:trace contextRef="#ctx0" brushRef="#br1" timeOffset="-200162.78">5481 14516 1914 0,'0'0'266'0,"0"0"-205"16,0 0-60-16,-127 98 70 16,89-33 45-16,11 8 6 15,12 5-26-15,13 1-76 16,2-13 12-16,15-10-32 15,18-16-35-15,10-10 3 16,6-19-88-16,27-11-140 16,-14-11-212-16,-4-17-315 0</inkml:trace>
  <inkml:trace contextRef="#ctx0" brushRef="#br1" timeOffset="-199980.49">5810 14691 1392 0,'0'0'860'16,"0"0"-683"-16,0 0-155 15,0 0 14-15,-104 111-24 16,69-48 66-16,-1-1 28 16,7-4-94-16,7-6 15 15,5-10-27-15,11-14-15 16,6-11-51-16,0-16-69 16,23-2-34-16,1-26-131 15,3-4-547-15</inkml:trace>
  <inkml:trace contextRef="#ctx0" brushRef="#br1" timeOffset="-199824.65">5864 14691 1620 0,'0'0'216'0,"0"0"-109"16,0 0-79-16,23 148 19 16,-17-96 22-16,-1 2-68 15,2-5 21-15,-3-6-22 16,-4-5-91-16,0-8-205 15,0-16-693-15</inkml:trace>
  <inkml:trace contextRef="#ctx0" brushRef="#br1" timeOffset="-199658.03">5575 14851 1795 0,'0'0'557'0,"0"0"-322"0,0 0-15 15,129-21-133-15,-80 21-68 16,-2 0-19-16,9 0-89 16,-12 11-397-16,-8-1-908 0</inkml:trace>
  <inkml:trace contextRef="#ctx0" brushRef="#br1" timeOffset="-199388.36">6065 15119 1540 0,'0'0'334'0,"0"0"-97"15,0 0 105-15,0 0-254 0,0 0-5 16,0 0-83 0,38-116-63-16,-20 82-14 0,-5 4-25 15,1 6-8-15,-8 8 110 16,-1 12 24-16,-5 4 35 15,0 16-32-15,0 23 28 16,0 6 6-16,-2 9-54 16,-1 2 0-16,3-7-14 15,0-3-170-15,0-18-195 16,0-12-645-16</inkml:trace>
  <inkml:trace contextRef="#ctx0" brushRef="#br1" timeOffset="-199184.3">6364 14628 1691 0,'0'0'654'16,"0"0"-617"-16,0 0 6 16,71 121-10-16,-58-51 49 15,-6 12 46-15,-7 5-96 16,-7 4-9-16,-22-7-23 15,-26 11-113-15,6-23-165 16,7-19-540-16</inkml:trace>
  <inkml:trace contextRef="#ctx0" brushRef="#br1" timeOffset="-198614.56">6782 14584 1528 0,'0'0'613'0,"0"0"-404"0,0 0-141 15,0 0-61-15,0 0-1 16,19 168 86-16,-19-51-5 15,0-4 2-15,0-12 23 16,0-16-85-16,-5-25-6 16,-1 2-21-16,-2-1 18 15,4-8-27-15,4-16 9 16,0-10-156-16,0-19-77 16,8-8-234-16,-2 0 77 0</inkml:trace>
  <inkml:trace contextRef="#ctx0" brushRef="#br1" timeOffset="-198420.63">6948 14620 1270 0,'0'0'864'0,"0"0"-800"16,0 0-55-16,114 94 5 15,-101-38 7-15,-13 3 81 16,-7 3-40-16,-30 2-53 15,-13-6-1-15,-8-5-8 16,-11-10-147-16,16-11-140 16,13-14-485-16</inkml:trace>
  <inkml:trace contextRef="#ctx0" brushRef="#br1" timeOffset="-198134.07">7488 14626 1039 0,'0'0'1000'15,"0"0"-792"-15,0 0-195 16,-117 12-4-16,86 32 36 15,7 14 35-15,11 13 92 16,7 5-68-16,6-6-61 16,14-2 27-16,15-14-70 15,9-8-7-15,20-12-37 0,-12-11-197 16,-3-14-334-16</inkml:trace>
  <inkml:trace contextRef="#ctx0" brushRef="#br1" timeOffset="-197579.38">7728 14598 715 0,'0'0'1037'0,"0"0"-849"0,0 0-176 16,0 0 77-1,-9 110 54-15,-2-52 17 0,0 6-16 16,2 1-83-16,2-5-3 15,3-7-35-15,2-18-8 16,2-7-2-16,0-12-13 16,0-8-8-16,0-8 8 15,0 0-23-15,0-8 6 16,-2-18-49-16,2-18-72 16,0-11 79-16,0-6-104 15,0-7-10-15,6 1 79 16,9 13 44-16,3 14 50 15,1 18 0-15,-4 17 0 16,-4 5 14-16,0 23 16 16,-9 13 52-16,-2 12 25 15,0 2 13-15,-13 3 3 16,-9-4-10-16,1-12-45 0,4-9 25 16,5-12-86-16,10-10-6 15,2-6 52-15,7 0-27 16,22-16 42-16,12-9-68 15,3 2-115-15,3 0 16 16,-5 10-37-16,-7 9 71 16,-8 4 64-16,-8 5 1 15,-15 19 77-15,-4 10-30 16,-12 1-19-16,-23 5 48 16,-7-4-56-16,-4-4-4 15,9-6-16-15,8-8-83 16,22-10-81-16,7-8-338 15,0 0-1104-15</inkml:trace>
  <inkml:trace contextRef="#ctx0" brushRef="#br1" timeOffset="-197391.46">8298 14633 1326 0,'0'0'889'16,"0"0"-769"-16,0 0-83 15,-135 129 82-15,77-61-17 16,0 6 19-16,6-3-41 0,6-3-79 16,8-6-1-1,9-2-30-15,11-17-219 0,14-11-304 0</inkml:trace>
  <inkml:trace contextRef="#ctx0" brushRef="#br1" timeOffset="-197097.88">8584 14726 1901 0,'0'0'337'15,"0"0"-249"1,0 0-52-16,-127 120-3 0,82-57 73 16,5-1-24-16,5-2-62 15,6-8 33-15,11-10-52 16,9-13-1-16,9-11 0 16,0-8-87-16,25-10 16 15,6-19-177-15,0-7-624 0</inkml:trace>
  <inkml:trace contextRef="#ctx0" brushRef="#br1" timeOffset="-196918.01">8611 14704 1672 0,'0'0'250'0,"0"0"-142"16,11 107 60-16,-5-53 17 15,4-3-82-15,-1 2 8 16,-1-5-97-16,1-4-13 15,3-10-1-15,-6-5-87 16,-4-12-113-16,-2-8-297 16,0-8-741-16</inkml:trace>
  <inkml:trace contextRef="#ctx0" brushRef="#br1" timeOffset="-196776.73">8350 15055 1979 0,'0'0'538'0,"0"0"-484"16,0 0 72-16,0 0-98 0,125-35-27 16,-70 26-2-16,-5 6-218 15,-10-6-486-15</inkml:trace>
  <inkml:trace contextRef="#ctx0" brushRef="#br1" timeOffset="-196497.29">8760 15132 1847 0,'0'0'383'16,"0"0"-381"-16,0 0 5 15,0 0-7-15,0 0 84 16,0 0-78-16,0 0-6 0,61-66-211 16,-48 40-85-1,0 3 12-15,-4 5 50 0,0 4 205 16,-3 2 29-16,-1 8 391 15,0 4-68-15,1 0-222 16,-1 19 8-16,-1 8 24 16,-2 7-93-16,-2 4-11 15,0-1-21-15,0-7-8 16,0 2-96-16,0-14-210 16,-2-4-407-16</inkml:trace>
  <inkml:trace contextRef="#ctx0" brushRef="#br1" timeOffset="-196302.41">9174 14616 1493 0,'0'0'368'16,"0"0"-166"-16,0 0-77 15,23 167 5-15,-23-81 76 16,-4 4-73-16,-21 6-23 15,-8 0-95-15,-21 23-15 16,10-26-194-16,3-20-488 0</inkml:trace>
  <inkml:trace contextRef="#ctx0" brushRef="#br1" timeOffset="-195162.2">9725 14869 1716 0,'0'0'489'0,"0"0"-383"16,0 0-54-16,0 0 80 15,0 0 72-15,0 0-143 16,0 0 17-16,161-11-59 15,-96-1-7-15,-5 0-24 16,-2 3-1-16,0-14-224 16,-14 9-246-16,-15-2-445 0</inkml:trace>
  <inkml:trace contextRef="#ctx0" brushRef="#br1" timeOffset="-195003.87">10046 14664 1475 0,'0'0'685'16,"0"0"-547"-16,0 0-49 16,-42 120-26-16,22-53 9 15,2 0-56-15,-4 26-16 16,6-17-21-16,7-16-485 0</inkml:trace>
  <inkml:trace contextRef="#ctx0" brushRef="#br1" timeOffset="-194486.66">10742 14664 781 0,'0'0'1142'15,"0"0"-910"-15,0 0-230 16,0 0 57-16,0 131 24 15,-4-54 58-15,-8 13 44 16,-1 3-83-16,-1-3-4 16,3-5-83-16,3-11-1 15,1-8-1-15,5-10-13 0,2-9-18 16,0-13-106-16,6-11-147 16,5-10-198-16,0-13-182 0</inkml:trace>
  <inkml:trace contextRef="#ctx0" brushRef="#br1" timeOffset="-194268.17">10909 14633 1392 0,'0'0'633'0,"0"0"-541"15,0 0-91-15,0 0 49 16,0 0 16-16,93 129 76 15,-95-72-7-15,-29 5-62 16,-15-2 8-16,-10-6-63 0,-5-6-18 16,6-16 0-16,6-14-168 15,15-10-183-15,17-8-494 0</inkml:trace>
  <inkml:trace contextRef="#ctx0" brushRef="#br1" timeOffset="-194044.78">11261 14494 1395 0,'0'0'374'0,"0"0"-251"16,-116 86 6-16,62-21 126 0,6 8-49 16,10 6-53-16,16-4-26 15,17-2-93-15,5-15-4 16,18-7-30-16,22-16 0 15,13-12-27-15,7-11-167 16,23-12-104-16,-14-23-79 16,-11-5-449-16</inkml:trace>
  <inkml:trace contextRef="#ctx0" brushRef="#br1" timeOffset="-193840.91">11535 14601 1753 0,'0'0'646'0,"0"0"-574"15,0 0 0-15,-87 103 8 0,50-45-9 16,1 5 44 0,7-1-88-16,4-10 0 0,9-9-25 15,10-14-2-15,6-11-2 16,0-10-65-16,8-8-6 16,13-3 16-16,4-23-145 15,17-45-137-15,-9 4-157 16,1 4-226-16</inkml:trace>
  <inkml:trace contextRef="#ctx0" brushRef="#br1" timeOffset="-193706.13">11535 14601 1088 0,'87'9'795'0,"-78"14"-499"15,0 16-141-15,2 11-52 16,0 7-85-16,3 1-17 16,-1-3 26-16,3-2-27 15,-1-4 0-15,-4-10 0 0,-6-6-200 16,-5-12-187-16,0-7-750 15</inkml:trace>
  <inkml:trace contextRef="#ctx0" brushRef="#br1" timeOffset="-193548.87">11266 14881 882 0,'0'0'1258'15,"0"0"-919"-15,0 0-210 16,0 0 60-16,153-4-151 0,-90 4-32 15,3 0-12 1,24 4-154-16,-18 6-222 0,-12-4-493 16</inkml:trace>
  <inkml:trace contextRef="#ctx0" brushRef="#br1" timeOffset="-193022.72">11897 15061 735 0,'0'0'657'0,"0"0"-264"15,0 0-99-15,0 0-93 16,0 0-27-16,0 0-62 16,0 0 26-16,-3 0-40 0,3-10-97 15,0 2 32-15,0-2-33 16,0 4 0-16,0-1-18 15,0 7 18-15,0-3 0 16,0 1-1-16,0 2 16 16,0 0-2-16,0 0-13 15,0 0-51-15,0 0 32 16,0 0-61-16,0 0 36 16,0 0 42-16,0-2-2 15,0 0 4-15,5-1 0 16,10-2 0-16,7-3-15 15,1 4 15-15,-3 1 0 16,0 3 0-16,-8 0 14 16,-8 15-14-16,-4 13 0 15,-12 7 0-15,-23 4 18 0,-10 1-12 16,-4 1 12-16,-3-1 22 16,10-8-31-16,11-6 62 15,11-8-56-15,13-8-4 16,7-2 11-16,3-3-10 15,26-5-9-15,11 0-3 16,9-5-37-16,2-13-47 16,1-5-75-16,5-23-95 15,-14 4-229-15,-10 2-913 0</inkml:trace>
  <inkml:trace contextRef="#ctx0" brushRef="#br1" timeOffset="-192834.4">12211 14529 1527 0,'0'0'674'0,"0"0"-467"15,0 0-83-15,64 127-29 16,-52-63 15-16,-6 11-59 16,-6 5 9-16,-4 4-60 15,-25 4-3-15,-33 10-27 16,1-17-267-16,8-21-380 0</inkml:trace>
  <inkml:trace contextRef="#ctx0" brushRef="#br1" timeOffset="-192382.28">12694 14596 1542 0,'0'0'750'16,"0"0"-440"-16,0 0-256 16,0 0-53-16,0 0-2 15,0 0 2-15,5 158 38 16,-5-71 24-16,0 8-31 15,0 0 63-15,-11-19-73 16,0 8-21-16,-1-12 8 16,6-7-9-16,4-15-42 15,0-10-109-15,2-17-126 16,0-10-69-16,6-13-302 0</inkml:trace>
  <inkml:trace contextRef="#ctx0" brushRef="#br1" timeOffset="-192172.29">12860 14584 1460 0,'0'0'627'0,"0"0"-521"16,0 0-94-16,67 107 6 16,-65-44 88-16,-2 4-6 15,-25 3-11-15,-17-2-28 16,-12-7-61-16,-4-8 0 0,5-13-27 15,13-12-111-15,24-22-43 16,16-6-155-16,0 0-506 0</inkml:trace>
  <inkml:trace contextRef="#ctx0" brushRef="#br1" timeOffset="-191927.33">13254 14466 484 0,'0'0'1157'0,"0"0"-1007"16,0 0-125-16,0 0 139 16,-145 112 83-16,114-52-64 15,9 6 24-15,11 5-77 0,11-5-77 16,0-6-6-16,21-11-40 16,11-8-4-16,6-12-3 15,2-15-25-15,0-8-16 16,-2-6-108-16,-6-9-57 15,-6-19-56-15,-4-39-96 16,-8 6-212-16,-3-2-104 0</inkml:trace>
  <inkml:trace contextRef="#ctx0" brushRef="#br1" timeOffset="-191460.08">13415 14562 1154 0,'0'0'650'0,"0"0"-287"16,0 0-96-16,0 0-209 15,0 0-30-15,0 0 10 16,0 0 37-16,18 132-14 15,-21-74 31-15,-8-3-66 16,2-7-2-16,-2-8-21 0,2-8 18 16,2-9-12-16,3-14-9 15,2-1 0-15,2-8 23 16,0-5-21-16,0-20-4 16,0-17-11-16,2-14-97 15,13-11-2-15,8-7-68 16,6 0-9-16,2 11 26 15,0 14 37-15,-4 20 126 16,-4 22 11-16,-10 7 6 16,-9 19 58-16,-4 20 60 15,0 9-1-15,-20 3 4 16,-4 2-56-16,-3-7-15 0,2-8-12 16,7-13-53-1,9-9 38-15,9-12-40 0,0-4 15 16,12 0 9-16,16-4-24 15,9-10-70-15,2 0-26 16,-1 1-21-16,-7 9 101 16,-10 4-11-16,-11 6 27 15,-10 20 4-15,0 9 5 16,-15 2 5-16,-18 4-11 16,-6-2 11-16,2-10 15 15,3-5-29-15,19-12-92 16,8-7-179-16,7-5-410 0</inkml:trace>
  <inkml:trace contextRef="#ctx0" brushRef="#br1" timeOffset="-191265.99">14048 14502 436 0,'0'0'1528'0,"0"0"-1329"16,0 0-70-16,-114 156 44 15,56-82-2-15,-4 5-60 16,1-3-4-16,5-4-101 16,8-6-6-16,7-8-1 15,14-5-222-15,12-17-167 16,9-14-762-16</inkml:trace>
  <inkml:trace contextRef="#ctx0" brushRef="#br1" timeOffset="-190866.78">14445 14672 675 0,'0'0'1208'0,"0"0"-819"15,0 0-315-15,0 0-55 16,0 0-7-16,-119 103 16 15,70-39 96-15,-4 8-45 16,-1 2-27-16,7-10 0 16,10-8-51-16,12-16 13 15,12-12-14-15,13-11-18 16,0-12-56-16,25-6-73 16,6-20-222-16,2-7-473 0</inkml:trace>
  <inkml:trace contextRef="#ctx0" brushRef="#br1" timeOffset="-190694.62">14445 14620 1337 0,'0'0'832'15,"0"0"-692"-15,0 0-66 16,0 0-44-16,44 106 14 16,-33-53 71-16,2 2-59 15,1 2-12-15,1 2-44 16,-4-12-5-16,-11 5-34 15,0-14-192-15,0-13-319 0</inkml:trace>
  <inkml:trace contextRef="#ctx0" brushRef="#br1" timeOffset="-190536.59">14048 15003 1920 0,'0'0'741'16,"0"0"-577"-16,0 0-155 15,0 0-4-15,164-21 14 16,-92 14-18-16,43-1-2 16,-16 0-324-16,-9-1-805 0</inkml:trace>
  <inkml:trace contextRef="#ctx0" brushRef="#br1" timeOffset="-189905.6">14671 15087 1156 0,'0'0'639'16,"0"0"-342"-16,0 0-27 15,0 0 20-15,0 0-135 0,0 0-62 16,0 0-35-16,19-44-52 15,-6 34-6-15,1 6 0 16,1 2-21-16,3 2 0 16,-5 2 18-16,-1 18-3 15,-10 9-3-15,-2 6 18 16,-14 7-1-16,-17 3-8 16,-7-5 12-16,0-8-15 15,7-6 3-15,9-12 0 16,15-6-1-16,7-3 18 15,2-5-7-15,27 0-10 16,13 0-31-16,10 0-89 16,23-31-210-16,-9 4-142 15,-11 0-216-15</inkml:trace>
  <inkml:trace contextRef="#ctx0" brushRef="#br1" timeOffset="-189701.86">15176 14536 1899 0,'0'0'579'15,"0"0"-517"-15,0 0 21 16,73 114-11-16,-66-47-48 16,-7 27 53-16,-14-8-76 15,-25 8-1-15,-20-2 0 16,-36 0-162-16,6-9-178 0,8-21-592 15</inkml:trace>
  <inkml:trace contextRef="#ctx0" brushRef="#br1" timeOffset="-187726.89">3891 16302 902 0,'0'0'891'16,"0"0"-634"-16,0 0-63 15,0 0 68-15,0 0-42 16,0 0-73-16,0 0-31 16,27-4-90-16,0-1 13 0,6 0-39 15,7 5 0-15,1 0-11 16,-1 0 11 0,-5 0-89-16,1 10-194 0,-14 3-369 15,-8-8-999-15</inkml:trace>
  <inkml:trace contextRef="#ctx0" brushRef="#br1" timeOffset="-187594.94">3920 16469 1969 0,'0'0'642'0,"0"0"-514"16,0 0-76-16,0 0-52 15,161-10-8-15,-108 10-206 16,-5 0-439-16</inkml:trace>
  <inkml:trace contextRef="#ctx0" brushRef="#br1" timeOffset="-186024.37">5345 15811 1390 0,'0'0'327'15,"0"0"-257"-15,0 0-22 0,0 0-20 16,0 0 38-16,0 0 47 15,0 0-9-15,-118 63 11 16,91-28 26-16,5 10-77 16,4-1 44-16,5 6-50 15,10-2-44-15,3-2 29 16,3-14-43-16,23-6 16 16,10-8 3-16,9-13-19 15,2-5-1-15,-1-5-72 16,-6-17-9-16,-13 0 66 15,-13-2-37-15,-14 2-5 16,-2 0 10-16,-25 8 7 16,-11 6 33-16,-20 8-2 15,9 18-113-15,9 4-223 0</inkml:trace>
  <inkml:trace contextRef="#ctx0" brushRef="#br1" timeOffset="-185679.86">4944 16415 1879 0,'0'0'569'16,"0"0"-393"-16,0 0-90 16,0 0 2-16,140-11-52 15,-68 11-19-15,3-3 19 16,3 3-36-16,-4 0-1 15,-7 0-17-15,0 14-249 16,-19-2-289-16,-11-3-889 0</inkml:trace>
  <inkml:trace contextRef="#ctx0" brushRef="#br1" timeOffset="-185312.84">4944 16790 1744 0,'0'0'519'16,"0"0"-485"-16,0 0-18 15,0 0-7-15,0 0 0 16,133-95-9-16,-94 59 0 0,-1 1-16 15,-7-2-15-15,-7 4-11 16,-6 8 42-16,-4 9 84 16,-10 11 54-16,-4 5-23 15,0 0-50-15,0 12-56 16,-2 25 64-16,-12 7-12 16,-3 14-25-16,-2 4 25 15,4 1-60-15,1 1-1 16,8-6 0-16,6-10-42 15,2-8-158-15,21-14-148 16,1-15-465-16</inkml:trace>
  <inkml:trace contextRef="#ctx0" brushRef="#br1" timeOffset="-185054.36">5486 16705 1435 0,'0'0'948'0,"0"0"-800"15,0 0-121-15,0 0-18 16,0 0 103-16,-112 115-42 16,112-87 18-16,6-7-18 15,28-2-51-15,9-12 34 16,3-7-53-16,1 0 1 16,-7-12-18-16,-13-11 18 15,-16-3-2-15,-11-4-5 0,-11 2-59 16,-20-4 24-1,-5 2-147-15,-1 3-107 0,8 10-228 16,10 6-952-16</inkml:trace>
  <inkml:trace contextRef="#ctx0" brushRef="#br1" timeOffset="-184567.95">6016 16467 819 0,'0'0'745'16,"0"0"-458"-16,0 0-23 15,0 0-68-15,0 0-15 16,0 0-77-16,0 0-87 15,-5-20 3-15,5 20-5 0,0 0-10 16,0 0 53 0,0 0-25-16,0-2 55 0,7-2-60 15,3-1-14-15,-6-2 32 16,-2-3-40-16,-2 0 3 16,0-7-9-16,-6 8 10 15,-11 1-11-15,2 3 1 16,1 5-75-16,6 13-126 15,1 8-331-15,4 2-590 0</inkml:trace>
  <inkml:trace contextRef="#ctx0" brushRef="#br1" timeOffset="-183364.41">9803 16288 766 0,'0'0'963'15,"0"0"-698"-15,0 0-56 16,0 0-60-16,0 0-53 16,0 0 3-16,114 0-21 15,-70 0-12-15,-1-4-66 16,-3 1-52-16,2-2-92 16,-11-1-376-16,-10 2-258 0</inkml:trace>
  <inkml:trace contextRef="#ctx0" brushRef="#br1" timeOffset="-183194.97">9924 16177 1060 0,'0'0'1069'0,"0"0"-862"16,0 0-149-16,0 0 13 15,-23 125-70-15,15-79 40 16,1 10-41-16,-5 13-1 15,6-13-128-15,-1-14-685 0</inkml:trace>
  <inkml:trace contextRef="#ctx0" brushRef="#br1" timeOffset="-182519.38">11488 15865 1989 0,'0'0'491'15,"0"0"-485"-15,0 0 11 16,0 0-17-16,0 0 26 16,-133 138-17-16,91-93 49 15,3-6-57-15,8-6 0 16,9-11 9-16,8-8 5 16,8-5-9-16,6-9 13 15,0 0 4-15,16 0 78 0,15 0-101 16,9-9 6-1,6 3-13-15,4 6-31 0,-3 0-8 16,-3 0-30-16,-6 0-55 16,-5 0-16-16,-4 0-118 15,-8 0-6-15,-11-5-214 0</inkml:trace>
  <inkml:trace contextRef="#ctx0" brushRef="#br1" timeOffset="-182353.45">11491 15971 1625 0,'0'0'616'0,"0"0"-523"16,0 0-28-16,0 0-58 15,0 0 48-15,0 0 20 16,-7 149-59-16,7-95-9 0,0 2-7 16,2 12-215-16,-2-13-268 15,0-16-570-15</inkml:trace>
  <inkml:trace contextRef="#ctx0" brushRef="#br1" timeOffset="-182135.12">11105 16449 1235 0,'0'0'1033'0,"0"0"-702"16,0 0-152-16,0 0-91 15,0 0-27-15,140-4-46 0,-64 0-14 16,11-4-2 0,9-2-7-16,4 2-143 0,-1-6-38 15,5 1-47-15,-23 8-276 16,-28 0-504-16</inkml:trace>
  <inkml:trace contextRef="#ctx0" brushRef="#br1" timeOffset="-181768.29">11311 16842 1292 0,'0'0'1005'0,"0"0"-766"16,0 0-117-16,0 0-31 15,0 0-69-15,0 0 51 16,0 0-52-16,129-98-20 16,-102 68 11-16,-6-1-4 15,-5 4-4-15,-3 4 2 16,-5 9 22-16,-6 7 89 16,-2 0-62-16,0 7-41 15,0 0-14-15,0 14-27 16,0 18 27-16,-5 12 0 15,-4 6 0-15,0 9-6 16,1 3 6-16,0-10-8 0,6-2-41 16,2-14-126-1,10-6-71-15,11-12-131 0,6-13-327 0</inkml:trace>
  <inkml:trace contextRef="#ctx0" brushRef="#br1" timeOffset="-181512.36">11801 16767 1512 0,'0'0'930'0,"0"0"-679"16,0 0-221-16,0 0-9 15,0 0-8-15,0 0 21 16,-83 128 74-16,83-99-81 16,21-7-5-16,14-4 14 0,7-14-28 15,3-4 2-15,-5 0-10 16,-11-14-13-16,-11-8 7 15,-14-4-39-15,-4-2-34 16,-13-2 56-16,-21 2-31 16,-8 6 37-16,-3 10-85 15,-5 12-124-15,11 0-87 16,15 4-510-16</inkml:trace>
  <inkml:trace contextRef="#ctx0" brushRef="#br1" timeOffset="-181001.02">12246 16441 1590 0,'0'0'588'16,"0"0"-418"-16,0 0-52 15,0 0-70-15,0 0 86 16,0 0-39-16,0 0-40 15,10 0 0-15,0 0-54 16,-1 0 22-16,-4-8-2 16,-2 2-20-16,-3-2 15 0,0-2-16 15,-3 5-27-15,-17 5-104 16,0 0-243-16,4 0-634 0</inkml:trace>
  <inkml:trace contextRef="#ctx0" brushRef="#br1" timeOffset="-179568.4">6736 15488 1031 0,'0'0'600'0,"0"0"-433"15,0 0-50-15,0 0-11 16,0 0-9-16,0 0 37 15,0 0-70-15,29-4-11 16,-6 19 55-16,6 2-38 16,6 5 6-16,9-3-22 15,8-1-53-15,6-9 35 16,2-5-36-16,5-4-10 0,3 0-8 16,4-13-59-16,-1-10 41 15,3-3 18-15,-2 2 3 16,-4 6 6-16,-3 7 9 15,-7 11 0-15,-6 0-12 16,-10 11 12-16,-9 17 0 16,-8 7 0-16,-13-2 15 15,-2-2-13-15,-6-9-2 16,1-8 0-16,1-7-21 16,6-2 20-16,5-5-56 15,10 0-92-15,6-18-127 16,7-3 84-16,8 2-40 15,5 1 71-15,5 5 161 0,5 4 221 16,-1 5 63 0,3 4-58-16,1 0-107 0,3 0 58 15,9 0-73-15,10 0-15 16,22 0-8-16,-4 0-71 16,5-9 48-16,-2-5 20 15,-15 2-65-15,9-2 2 16,-10 5-15-16,18-8-244 15,-26 8-310-15,-13-2-900 0</inkml:trace>
  <inkml:trace contextRef="#ctx0" brushRef="#br1" timeOffset="-153555.33">7124 15986 1003 0,'0'0'381'0,"0"0"-239"16,0 0 10-16,0 0 24 16,0 0 7-16,0 0 7 15,0 0-76-15,0 0-3 16,2 0-21-16,-2 0-67 16,3 0 70-16,-3-6-71 15,0 2-13-15,0-1 51 16,0 2-60-16,0 3 38 15,0-5-2-15,0 5-28 16,0-6 43-16,0 4-51 16,-7 1 0-16,-5 1-9 0,-5 0 9 15,-6 0 0 1,1 0 0-16,-3 9 11 0,1 6-25 16,6 1 14-16,2 2 0 15,8-4-16-15,5 8 17 16,3-4-1-16,0 3 12 15,11 5-3-15,12 3 15 16,6-3-24-16,6 2 0 16,4-1 9-16,-4-6 5 15,-1 1-11-15,-10-4-3 16,-6 0 13-16,-9-4-20 16,-9 2 7-16,0 3 0 15,-14 0-15-15,-15 3 12 16,-2-3-11-16,-2-7-8 15,4-6-32-15,6-6 47 0,10-10-2 16,9-21-70 0,4-11-45-16,11-6 23 0,18-6 65 15,8 1 35-15,4-2 2 16,-1 6 28-16,-7 6 17 16,-6 7 61-16,-14 8 56 15,-11 5-78-15,-2 11-24 16,-8 8-61-16,-21 4-33 15,-5 0-38-15,-19 32-217 16,8 3-263-16,10-9-658 0</inkml:trace>
  <inkml:trace contextRef="#ctx0" brushRef="#br1" timeOffset="-153126.68">6691 16527 1126 0,'0'0'714'0,"0"0"-390"15,0 0-28-15,0 0-5 16,0 0-84-16,0 0-160 15,0 0-29-15,161-46 29 16,-90 38-23-16,8 2 5 16,-2 6-13-16,-1 0 5 15,-7 0-42-15,-9 14 20 16,5 4-93-16,-18 0-150 16,-13-8-429-16</inkml:trace>
  <inkml:trace contextRef="#ctx0" brushRef="#br1" timeOffset="-152668.65">6571 16954 1891 0,'0'0'685'15,"0"0"-525"-15,0 0-101 16,0 0 22-16,0 0 10 15,0 0-90-15,0 0 13 16,156-98-14-16,-109 62-63 16,-4 2 29-16,-6 1-83 15,-8 3 8-15,-9 11 99 16,-11 6 10-16,-4 5 53 0,-5 8 34 16,0 0-69-16,0 0 4 15,0 21-11-15,-9 6 16 16,-3 9 17-16,4 5-38 15,1 3 6-15,3-4-12 16,4 9-231-16,0-17-277 16,6-6-731-16</inkml:trace>
  <inkml:trace contextRef="#ctx0" brushRef="#br1" timeOffset="-152397.22">7124 17012 2056 0,'0'0'257'0,"0"0"-180"16,0 0-52-16,44-102-4 0,-25 66 59 15,0-8-50-15,1 4-6 16,3-5-24-16,-6 9 10 16,-1 4-7-16,-5 11 60 15,-5 6 134-15,-2 11-43 16,-4 4-130-16,0 8-8 15,2 20-1-15,-2 13-14 16,0 12 36-16,2 10-37 16,-2-1-48-16,2 14-127 15,2-13-370-15,-1-15-444 0</inkml:trace>
  <inkml:trace contextRef="#ctx0" brushRef="#br1" timeOffset="-148748.28">12565 15395 1328 0,'0'0'524'0,"0"0"-452"15,0 0-22-15,0 0 4 16,0 0 86-16,0 0 6 16,0 0-72-16,5 20 23 15,15-13 7-15,9 0-58 16,9-4 51-16,11-3-70 0,6 0-27 15,7-3 0 1,4-11-70-16,3-6-22 0,2 3 4 16,1 1 2-16,-3 4 75 15,-5 4-17-15,-8 8 27 16,-10 0-16-16,-7 8 13 16,-10 12 4-16,-5 2 0 15,-4 1 7-15,-4-9 1 16,1-2-8-16,4-9 0 15,6-3 0-15,6 0 0 16,9-8-48-16,9-10-48 16,3-5-75-16,6 2 10 15,-3 4-54-15,2 2 150 16,-4 5 65-16,-5 10 135 0,-8 0-18 16,1 14 23-16,-1 9-30 15,3 0 43-15,5 3-40 16,11-3-24-16,13-10-6 15,28-9-59-15,39-4 11 16,34-12-35-16,15-19-21 16,-7-6 20-16,-25 1-50 15,-42 10-3-15,-29 1-106 16,-5 6-146-16,-30 9-69 16,-10 2-213-16</inkml:trace>
  <inkml:trace contextRef="#ctx0" brushRef="#br1" timeOffset="-126031.33">12768 15913 874 0,'0'0'321'16,"0"0"-69"-16,0 0 12 16,0 0-65-16,0 0 63 0,-13-12-49 15,13 12-63-15,-3 0 42 16,3 0-83-16,0 0-15 15,0 0-22-15,0-2-71 16,0 2 41-16,0 0-32 16,0 0-4-16,0 0 24 15,0 0-24-15,3 0-6 16,10 0 0-16,7 0 17 16,7 0-11-16,6 0-6 15,6 0 0-15,1 0-23 16,-1 0 23-16,-3 0 0 15,-7 0-1-15,-7 0 6 16,-9 0-16-16,-5 0 11 0,-8 0 0 16,0 0-16-1,0 0 16-15,0 7 0 0,0 0 0 16,0 12-9-16,0 4-6 16,-8 12 15-16,2 9 0 15,-3 6-17-15,3-1 26 16,-2 9-9-16,4-12 0 15,0-2 13-15,4-9-25 16,0-8 12-16,0-5-76 16,0-9-126-16,0-4-152 15,0-9-316-15</inkml:trace>
  <inkml:trace contextRef="#ctx0" brushRef="#br1" timeOffset="-125856.33">12768 16152 2257 0,'0'0'614'16,"0"0"-565"-16,0 0-8 15,0 0-32-15,167-36-2 16,-102 30 13-16,1 6-20 16,19 0-75-16,-15 0-261 15,-19 0-528-15</inkml:trace>
  <inkml:trace contextRef="#ctx0" brushRef="#br1" timeOffset="-125427.77">12679 16467 780 0,'0'0'1637'0,"0"0"-1278"16,0 0-248-16,0 0-44 16,0 0-55-16,0 0 43 15,169-12-55-15,-95 6 11 16,6 4-11-16,-2 0 0 15,-2 2-35-15,4 0-162 16,-20 0-297-16,-18 0-304 0</inkml:trace>
  <inkml:trace contextRef="#ctx0" brushRef="#br1" timeOffset="-124970.85">12634 16932 74 0,'0'0'1944'0,"0"0"-1371"16,0 0-461-16,0 0-46 15,0 0 84-15,0 0-64 16,0 0-80-16,72-70-12 16,-39 38-3-16,3 0-15 15,-3-3 6-15,-4 8-8 16,-8 0 25-16,-8 9 1 15,-7 9 0-15,-4 4 81 16,-2 5-51-16,0 0 1 16,0 0-31-16,0 0 15 15,0 6-27-15,-8 16 12 0,-1 9 0 16,-1 0 19-16,6 6-19 16,2 3-1-16,2 8-64 15,0-8-307-15,9-8-410 0</inkml:trace>
  <inkml:trace contextRef="#ctx0" brushRef="#br1" timeOffset="-124679.52">13016 17066 2016 0,'0'0'519'0,"0"0"-491"0,0 0-1 15,0 0-18-15,54-112-10 16,-29 82 1-16,4-2-42 16,-2 0-1-16,0-3-56 15,-4 8 60-15,-8 1 39 16,-3 7 37-16,-6 10 125 16,-6 5 35-16,0 4-122 15,0 0-38-15,0 22-25 16,-9 10-12-16,0 8 4 15,-2 9-4-15,2 14-92 16,2-10-295-16,0-4-702 0</inkml:trace>
  <inkml:trace contextRef="#ctx0" brushRef="#br1" timeOffset="-102553.18">13637 16415 1440 0,'0'0'502'16,"0"0"-407"-16,0 0 52 0,0 0-24 15,0 0-17-15,0 0-8 16,0 0-71-16,0 0 15 15,0 0-14-15,0 0-20 16,0 0 29-16,0 0-24 16,0 0-11-16,0 0 13 15,0 0-8-15,0 0-7 16,0 0 0-16,0 0 10 16,0 0-24-16,0 0 14 15,0 0-6-15,0 0-3 16,0 0-6-16,0 0 15 15,0 0 0-15,0 0 9 16,0 0 34-16,0 0-6 0,0 0 23 16,0 0 28-16,0 0-57 15,0 0 7-15,0 0-34 16,0 0 8-16,5 0-13 16,13 0 1-16,9 0 0 15,8 0-8-15,7 8 2 16,1-2-18-16,-1 1-77 15,-4 2-145-15,-4 1-63 16,-10-6-272-16,-10 4-444 0</inkml:trace>
  <inkml:trace contextRef="#ctx0" brushRef="#br1" timeOffset="-102372.68">13629 16598 995 0,'0'0'1046'0,"0"0"-751"15,0 0-114-15,0 0 25 16,0 0-66-16,0 0-58 16,0 0-80-16,106 14-2 15,-61-7-5-15,-1 3-128 16,10 6-119-16,-13-5-319 16,-8-4-542-16</inkml:trace>
  <inkml:trace contextRef="#ctx0" brushRef="#br1" timeOffset="-101848.13">14667 16527 646 0,'0'0'1136'16,"0"0"-788"-16,0 0-232 16,0 0-23-16,0 0 58 15,0 0 17-15,0 0-62 16,60 0-6-16,-2 0-91 15,19-2 12-15,29-10-14 16,41-2 7-16,41-8 19 16,19-6-27-16,-6 2 7 0,-18 4-23 15,-29-1 10 1,-32 10 0-16,-30 4 0 0,-30 4-47 16,-16 2-36-16,8 3-178 15,-14 0-265-15,-9 0-174 0</inkml:trace>
  <inkml:trace contextRef="#ctx0" brushRef="#br1" timeOffset="-100917.89">15013 17111 378 0,'0'0'1380'0,"0"0"-993"0,0 0-225 16,0 0-33-16,0 0 73 15,0 0-9-15,0 0-165 16,31-71 23-16,-5 39-51 15,7-8-34-15,-2 4 26 16,-3-4-59-16,1 4-9 16,-7 5 22-16,-3 8 33 15,-9 11 21-15,-5 6 16 16,-3 1-15-16,-2 5 21 16,0 7-21-16,0 18 50 15,0 8 27-15,0 11-59 16,0 0 13-16,0 4-32 15,0-6 0-15,0-2-8 0,0-9-77 16,7-4-136-16,2-10-265 16,2-3-326-16</inkml:trace>
  <inkml:trace contextRef="#ctx0" brushRef="#br1" timeOffset="-100550.14">15492 17177 742 0,'0'0'1387'0,"0"0"-1067"15,0 0-200-15,0 0-120 16,0 0 1-16,0 0-3 15,105-120 1-15,-76 85-14 16,0 0-104-16,-2-2-54 16,-3 2 55-16,-6 3 47 15,-5 11 71-15,-6 11 112 16,-4 6 49-16,-3 4-51 16,0 4-89-16,-3 22 5 15,-8 11 117-15,0 2-77 16,0 6-41-16,4-4-13 0,4-2-12 15,3-7-68 1,5-6-148-16,13-12-179 0,2-11-403 0</inkml:trace>
  <inkml:trace contextRef="#ctx0" brushRef="#br1" timeOffset="-100293.06">16056 16920 2140 0,'0'0'368'0,"0"0"-277"16,0 0-76-16,-66 138 122 16,61-100-80-16,5-6 1 15,9-9 17-15,24-9-51 0,7-14 34 16,9 0-58 0,3-11 14-16,-6-19-23 0,-8-10 9 15,-13-6 0-15,-19-5 0 16,-6-4-61-16,-29 1 41 15,-26 10-37-15,-32 12-4 16,-52 16-3-16,17 14-249 16,6 2-511-16</inkml:trace>
  <inkml:trace contextRef="#ctx0" brushRef="#br1" timeOffset="-83999.03">15024 15825 666 0,'0'0'545'15,"0"0"-406"-15,0 0-25 16,0 0-57-16,0 0 33 16,0 0 8-16,0-48 13 15,0 41 12-15,-2 4-30 16,-2-6-18-16,-4 4 2 16,4 1-40-16,0-1 34 15,-1-1-27-15,3 5-43 16,2-1 33-16,-2 2-18 15,2 0 15-15,0 0 52 0,0 0 10 16,0 0 20 0,0 0-31-16,0 0-57 0,0 0 51 15,0 0-59-15,0 0-7 16,0 0 28-16,0 0-31 16,0 0 4-16,0 0-11 15,11 0 10-15,18 0-14 16,8 0 4-16,11 0 0 15,3 0 0-15,0 0 10 16,-2 0-11-16,-2 0 1 16,-5 0-27-16,-6 0 15 15,-9-4 2-15,-11 4-5 16,-5-4 7-16,-9 4 1 16,-2 0 6-16,0 4 1 0,-18 23-9 15,-6 8 0-15,-5 15 9 16,0 8 0-16,2 9 5 15,4-6-4-15,5 2 22 16,10-10-23-16,3-7 12 16,5-7-35-16,0-11 17 15,7-5-86-15,7-6-83 16,-6-13-82-16,-1 1-93 16,-7-5-296-16</inkml:trace>
  <inkml:trace contextRef="#ctx0" brushRef="#br1" timeOffset="-83637.13">14957 16165 1709 0,'0'0'550'0,"0"0"-353"16,0 0-55-16,0 0-90 15,0 0-33-15,132-81-8 16,-54 55-8-16,11-3-3 16,7-2 7-16,2-4-29 15,-2 4 2-15,-3-6-7 16,-12 7 27-16,-19 1-40 15,-18 9 40-15,-17 11 0 16,-23 9 6-16,-4 0-22 16,-15 29 29-16,-18 22-13 15,-8 12 100-15,3 4-42 16,7 3 26-16,14-5-38 16,10-9-46-16,7-12 30 15,0-12-30-15,22-9 0 0,7-14 3 16,2-9 10-16,0 0-19 15,-6-14 6-15,-12-7-58 16,-11-8 16-16,-2 3-122 16,-21 8-68-16,-18 10-38 15,-18 8 39-15,8 14 0 16,7 12-410-16</inkml:trace>
  <inkml:trace contextRef="#ctx0" brushRef="#br1" timeOffset="-83147.03">16750 16208 914 0,'0'0'802'0,"0"0"-442"16,0 0-5-16,0 0-117 16,0 0-58-16,0 0-35 15,0 0-106-15,-48-66 1 16,64 66-40-16,13 0 9 15,11 0-16-15,2 0 7 16,3 0-9-16,-3 10 7 16,-6 10-93-16,-16 26-96 0,-9-10-146 15,-11 0-336-15</inkml:trace>
  <inkml:trace contextRef="#ctx0" brushRef="#br1" timeOffset="-83037.69">16694 16566 1729 0,'0'0'692'15,"0"0"-563"-15,0 0-96 16,0 0-33-16,195 0-15 16,-123 0-180-16,-9 0-644 0</inkml:trace>
  <inkml:trace contextRef="#ctx0" brushRef="#br1" timeOffset="-76237.63">17938 15775 808 0,'0'0'809'0,"0"0"-593"15,0 0-131-15,0 0 113 16,0 0-40-16,0 0-27 16,-11-30-15-16,8 16-86 15,1 0-8-15,-1 0-22 16,1 2 18-16,0-2-18 16,2 2 0-16,-2 1 0 15,2 2-10-15,-2 1 25 16,2 4-15-16,-2-2 50 15,2 4-20-15,-3 0 48 16,1-1-50-16,2 3-16 0,0 0 3 16,0 0-8-16,0 0-7 15,0 0 0-15,-2 0 14 16,2 0-11-16,-2-1-3 16,0-3 0-16,0-4-6 15,2-1 6-15,-4-1 0 16,4 1 0-16,0-5 6 15,0 1-18-15,0 1 12 16,0 2 0-16,0 4-7 16,0 2 7-16,0 4 0 15,0 0 0-15,0 0 10 16,0 0-23-16,0 0 13 16,8 6-17-16,-4 15 0 15,-2 11 11-15,-2 8 6 16,-2 4 0-16,-20 10 18 0,-5-4-9 15,-2-1-9-15,2-8 0 16,5-7-3-16,6-16 4 16,10-4-1-16,4-14 0 15,2 0 13-15,2 0-32 16,23-22 3-16,6-5-117 16,4-4 73-16,1 4 14 15,-3 8 46-15,-6 6-1 16,-7 13 3-16,-5 0-13 15,-5 23 11-15,-10 13 0 0,0 12 46 16,-12 2 11 0,-12 9 19-16,-8-3-40 0,1-2-30 15,-2-4 18-15,6-10-24 16,5-10-53-16,13-10-81 16,7-12-201-16,2-8-399 0</inkml:trace>
  <inkml:trace contextRef="#ctx0" brushRef="#br1" timeOffset="-75592.56">18326 15611 45 0,'0'0'1161'16,"0"0"-783"-16,0 0-207 15,0 0-39-15,0 0-44 16,0 0-11-16,0 0 20 16,-27-15-53-16,20 15-2 15,5 0-42-15,-1 0 0 16,3 0-6-16,0 0 8 16,0 0-2-16,0 0 1 15,0 0 11-15,0 0 10 16,0 0-4-16,0 0 13 15,0 0 40-15,0 0-60 16,5-9 2-16,2 1-13 16,-1-5 12-16,-1 8-10 15,-3 1-2-15,0-1 0 16,-2 5 56-16,0 0-47 0,0 0 6 16,-11 5-15-16,-5 13 16 15,3 3-6-15,4 3-10 16,5 7 0-16,4 4 65 15,0 0-47-15,2 5 40 16,11-2-4-16,-2 0-41 16,1-1 48-16,-4-5-43 15,-5-1-17-15,-3 3 8 16,-7 3-3-16,-22-1-6 16,-9-5 0-16,-2 0-60 15,2-13-23-15,9-9-31 16,14-9 15-16,15-17 35 0,0-21-183 15,35-11 52-15,15-9 132 16,5-4 54-16,3 1 9 16,-4-3 54-16,-10 11 54 15,-10 5 106-15,-15 7-24 16,-12 10-76-16,-7 13-68 16,0 4-46-16,-26 14-53 15,-28 8-99-15,5 20-143 16,5-1-82-16</inkml:trace>
  <inkml:trace contextRef="#ctx0" brushRef="#br1" timeOffset="-75058.91">17520 16499 1371 0,'0'0'510'0,"0"0"-295"16,0 0 60-16,0 0-60 0,0 0-58 15,0 0-84-15,0 0-73 16,143-116 30-16,-20 89-30 16,39 0 0-16,15 5 36 15,-7 3-20-15,-39 15 1 16,-40 4-17-16,-24 0-5 15,13 6-78-15,-13 11-233 16,-11-4-363-16</inkml:trace>
  <inkml:trace contextRef="#ctx0" brushRef="#br1" timeOffset="-74482.09">17757 16844 1197 0,'0'0'645'0,"0"0"-458"16,0 0-144-16,0 0 6 0,0 0 129 16,0 0-111-1,0 0-42-15,-13 0-20 0,3 16 6 16,-2 7 18-16,-5 9 5 15,2-6-10-15,1 6 26 16,6-11-49-16,1-7 9 16,7-6-10-16,0-8 3 15,2 0-4-15,21 0 1 16,10-17-42-16,5-6-10 16,0 1-41-16,-1 4 48 15,-8 6 44-15,-4 12-11 16,-9 0 11-16,-9 8 1 15,-5 18 0-15,-2 10 35 16,-2 8-11-16,-17-2 19 16,0 2-3-16,-6-3-40 0,3-9 32 15,-1-2-31-15,4-8 7 16,-2-8-16-16,1-10 7 16,-4-4-148-16,2-9-181 15,3-14-502-15</inkml:trace>
  <inkml:trace contextRef="#ctx0" brushRef="#br1" timeOffset="-74339.45">17788 16825 314 0,'0'0'1872'0,"0"0"-1543"0,0 0-224 16,139-49-105 0,-95 45 0-16,-4 4-20 0,-5 0-98 15,13 0-117-15,-13 7-162 16,-4-7-593-16</inkml:trace>
  <inkml:trace contextRef="#ctx0" brushRef="#br1" timeOffset="-73985.7">18268 16753 1553 0,'0'0'516'0,"0"0"-379"16,0 0-90-16,0 0-32 16,0 0-5-16,0 0 27 15,0 0 58-15,-21 103-36 16,8-67 2-16,-1-4 26 15,6-6-77-15,-1-3 11 16,7-9-8-16,2-7-1 0,0-2-19 16,0-5 7-16,13 0-2 15,14-9-17-15,10-8-44 16,3-6-56-16,5 2 23 16,-3 2 51-16,-3 4 45 15,-6 15 36-15,-9 0-20 16,-4 5 23-16,-8 19-38 15,-10 6 40-15,-2 6 19 16,-5 5-33-16,-17 2 66 16,-7 3-35-16,3-5-43 15,-3-7 9-15,4-6-24 16,2-7-22-16,4-7-90 16,-8-14-124-16,4 0-247 15,3-17-514-15</inkml:trace>
  <inkml:trace contextRef="#ctx0" brushRef="#br1" timeOffset="-73850.69">18405 16718 2160 0,'0'0'501'0,"0"0"-437"16,130-45-57-16,-67 31 5 16,-1 6-24-16,16 8-61 15,-16 0-166-15,-11 0-406 0</inkml:trace>
  <inkml:trace contextRef="#ctx0" brushRef="#br1" timeOffset="-73226.11">19103 16351 1275 0,'0'0'283'0,"0"0"-198"0,0 0-53 15,0 0 26 1,0 0 88-16,0 0-43 0,0 0-65 16,8 0 15-16,2 0-53 15,1-5 10-15,-7 2 26 16,0-1-23-16,-4-3 59 15,-4 5 17-15,-15 2-77 16,-4 0 37-16,3 2-48 16,3 12 20-16,5 1-5 15,10-6-8-15,2 4 17 16,2-4-11-16,16 3-13 16,3-7-2-16,0-5-72 0,0 0-275 15,-13 0-647-15</inkml:trace>
  <inkml:trace contextRef="#ctx0" brushRef="#br1" timeOffset="-72475.11">18303 16816 1235 0,'0'0'531'0,"0"0"-423"16,0 0-14-16,0 0-16 15,0 0 72-15,0 0-56 16,0 0-34-16,0-30 49 16,0 28-27-16,-4 2-13 15,-5 0-8-15,-5 0-60 16,-4 0-2-16,1 6-18 16,1 6-101-16,7-3-100 15,5 2-264-15,4-8-569 0</inkml:trace>
  <inkml:trace contextRef="#ctx0" brushRef="#br1" timeOffset="-72063.59">18477 16744 1356 0,'0'0'364'15,"0"0"-247"-15,0 0-106 16,0 0-9-16,0 0 0 15,-149 50-2-15,116-28-73 16,1-1-547-16</inkml:trace>
  <inkml:trace contextRef="#ctx0" brushRef="#br1" timeOffset="57074.08">28346 14113 1572 0,'0'0'268'15,"0"0"-193"-15,0 0 96 16,0 0-66-16,0 0-77 15,0 0 55-15,-61 7-31 16,72-36-45-16,12-12-14 16,4-3-11-16,0-4 18 15,-1 4 0-15,-4-2 9 16,3 6 11-16,-3 2 23 16,1 4-14-16,-4 6 30 15,-1 8-37-15,-5 8 36 0,-6 12 11 16,-7 5-51-16,-13 52 37 15,-39 53 9-15,-25 48-9 16,-14 23 24-16,-5-6-56 16,22-45-7-1,22-46-16-15,19-28 2 0,11-14-11 16,4-4 9-16,5-4-44 16,6-16-2-16,7-18-97 15,11-18 1-15,33-52 34 16,23-51-145-16,18-54 0 15,6-16-357-15,-16 29-2 16,-25 49 612-16,-23 59 250 16,-13 30 234-16,-3 12-151 15,-1 12-86-15,2 0-104 16,-1 39-18-16,1 19 45 0,5 22 7 16,1 2-78-16,6 6-32 15,5 2-46-15,5-4-9 16,8-5-21-16,0-12 9 15,1-6-148-15,-12-7-145 16,-13-18-240-16,-16-12-436 0</inkml:trace>
  <inkml:trace contextRef="#ctx0" brushRef="#br1" timeOffset="57224.51">28076 14355 2194 0,'0'0'597'0,"0"0"-533"15,201-39-52-15,-37 20-9 16,19 1 19-16,-11 6-41 16,-43 8 19-16,-31 4-186 0,-31 0-158 15,-27 0-559-15</inkml:trace>
  <inkml:trace contextRef="#ctx0" brushRef="#br1" timeOffset="57404.33">29253 13728 1986 0,'0'0'580'0,"0"0"-553"16,-31 146-11-16,-27-4 103 15,-12 21-59-15,8-21-20 16,15-33-25-16,23-44-4 16,9-6-22-16,1 5-54 15,14 9-178-15,0-10-247 0,4-27-889 16</inkml:trace>
  <inkml:trace contextRef="#ctx0" brushRef="#br1" timeOffset="58333.75">29783 13691 608 0,'0'0'1486'15,"0"0"-1257"-15,0 0-173 16,0 0-42-16,-22 129 36 0,13-15 106 16,2 27-59-16,5-7 4 15,2-27-38-15,0-35-57 16,0-23 19-16,0 8-25 16,0-5-3-16,5 0-18 15,1-14-26-15,-2-16-48 16,-1-16-36-16,-3-6-2 15,0-31 132-15,0-41-320 16,0-41 77-16,0-34 18 16,0 9 11-16,0 27 215 15,5 39 123-15,1 28 35 16,1 0 82-16,1 3 21 16,0 4-40-16,-4 13-63 15,1 10-65-15,-5 10-9 16,0 4-65-16,0 0-2 0,0 16-34 15,-5 10 13-15,-4 6 4 16,2 0-14-16,7-1 20 16,0-10-6-16,2-3 0 15,21-4 12-15,6-4-34 16,2 0 22-16,0 2-22 16,-4 5 11-16,-4 5-8 15,-13 6 19-15,-7 0-2 16,-3 3 13-16,0 0-8 15,-13-5-3-15,-1-10 0 16,3-4-8-16,1-8 19 0,4-4-11 16,-3 0 0-1,-2-2 9-15,0-14-24 0,0 2-45 16,2-9-43-16,-3 3 14 16,4 1 16-16,-1 0 51 15,2 3 16-15,2-3 3 16,3 1-4-16,2-9 7 15,0 0 0-15,0-5-12 16,2-3 19-16,12-1-7 16,4 1 0-16,0 2 1 15,2 6-3-15,0 10 4 16,-2 5-2-16,-3 9 18 16,-3 3-11-16,-4 11 9 15,-5 24 33-15,-3 11-1 0,-5 12 46 16,-22 9-56-16,-8 0-6 15,-1-5 18-15,3-13-49 16,11-8 23-16,10-17-24 16,12-10 1-16,14-8-10 15,25-6 9-15,22 0 0 16,11 0 0-16,5 0-21 16,-1 0 20-16,-11 8 1 15,-25 20 0-15,-27 16 22 16,-13 14-5-16,-44 9 33 15,-25 9-24-15,-16 2-13 16,-7 0-26-16,-34 16-16 16,25-25-267-16,14-17-416 0</inkml:trace>
  <inkml:trace contextRef="#ctx0" brushRef="#br1" timeOffset="58987.78">28408 13525 443 0,'0'0'1390'15,"0"0"-1132"-15,-127-36-189 0,57 36 73 16,-7 2 12-16,-6 29-63 16,-15 30 4-1,-7 52-60-15,3 57 27 0,19 26 17 16,32 5-46-16,33-23 43 15,18-39-26-15,11-28-38 16,18-30 19-16,4-20-30 16,12-13-1-16,36 4 0 15,42-12 24-15,45-25-25 16,20-21 1-16,-8-61 0 16,-26-29-14-16,-40-15 14 15,-29-22 0-15,-36-24 0 16,-38-22-55-16,-18-5 54 0,-48 7-30 15,-12 37 31 1,-3 45-4-16,-23 25 10 0,-28 40 7 16,-16 24-13-16,0 6-13 15,4 59-5-15,50-1-219 16,21-4-470-16</inkml:trace>
  <inkml:trace contextRef="#ctx0" brushRef="#br1" timeOffset="60001.89">29785 14923 978 0,'0'0'1016'0,"0"0"-425"15,0 0-477-15,0 0-85 16,0 0-7-16,141-94 27 16,-76 67-47-16,3 4-2 0,2 2 0 15,-11 5 1-15,-9 6-13 16,-23 8-7-16,-21 2-82 16,-10 14-48-16,-58 30 96 15,-48 23 53-15,-5 1 20 16,5-6-1-16,15-14 85 15,34-15-26-15,8-4-16 16,11-5 13-16,28-10-74 16,14-11 10-16,64-3 21 15,54-27-23-15,40-21 26 16,-6-2-35-16,-34 8-28 16,-50 18 16-16,-51 20-31 15,-17 4-103-15,-37 16-88 0,-73 35 157 16,-61 24 77-16,-1-4 38 15,31-13 63-15,57-22 32 16,57-21-30-16,21-8-23 16,25-7-38-16,93-18-8 15,100-44 22-15,56-19-56 16,17-11-50-16,-69 20-144 16,-76 19-1046-16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16T07:29:45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31315 1910 857 0,'0'0'370'16,"0"0"-280"-16,0 0-3 15,0 0 91-15,0 0 14 16,0 0-30-16,-36-29-42 0,33 27-27 16,1 0 19-16,-2-3-63 15,0 4-19-15,-5-3 17 16,-5-3-38-16,-3 3-18 15,-8 3 9-15,-4 1 0 16,-4 0 4-16,-8 0-4 16,-3 8 0-16,-6 8-12 15,2 3 19-15,-1 6-8 16,2-1 1-16,2 5 0 16,3-3 0-16,1 6 0 15,2 5 0-15,1 5-15 16,0 4 27-16,0 3-12 15,4 2 0-15,5 4 0 0,6-3 11 16,4 0-11-16,5 0 0 16,6 3 3-16,4-4 8 15,4 4-9-15,0-4-2 16,0 2 0-16,4-4 3 16,10-2-3-16,3-3 0 15,6-2 16-15,3-1-15 16,6-3 13-16,3-4-14 15,5-4 0-15,5-3 22 16,3-6-22-16,8-4 0 16,2-6 18-16,7-9-18 15,3-2 14-15,0 0-13 16,3-18-1-16,-2-8 19 16,1-8-19-16,-3-10 0 15,-7-9-6-15,-2-10-10 0,-7-7-7 16,-6-10-26-1,-10-3 2-15,-6-10 47 0,-11-14-19 16,-11-16 19-16,-7-15 34 16,-9 12 21-16,-15 27 56 15,-1 28-13-15,2 20-34 16,-8-3-1-16,-4-3-63 16,-7 1 0-16,-3 14-7 15,-2 16-14-15,-2 15-57 16,-5 11-126-16,-25 49-65 0,13 11-73 15,11-2-521-15</inkml:trace>
  <inkml:trace contextRef="#ctx0" brushRef="#br0" timeOffset="4722.04">31205 3333 487 0,'0'0'737'16,"0"0"-588"0,0 0 42-16,0 0-92 0,0 0-5 15,0 0 12-15,0 0-90 16,0-27 44-16,0 26-60 15,0 1 10-15,0-3 88 16,0 3-67-16,0-1 29 16,0 1 30-16,0 0-38 15,0 0 16-15,0-3-68 16,0-1 22-16,0 1 35 16,0-6-57-16,3 2 0 15,3-2 22-15,2 1-10 16,0-2 9-16,1 0-21 15,2 2 0-15,0-2-8 16,0 2 8-16,3 1 0 0,-5 2-3 16,-3-1 17-16,1 3 32 15,-2 0-46-15,1-1 6 16,-3 2 10-16,-1 2-16 16,0 0 0-16,-2 0-12 15,0 0 33-15,0 0-27 16,0 0 6-16,0 0-12 15,0 0-21-15,0 10 33 16,0 4 0-16,0 4-9 16,-2 0 27-16,-12 4-12 15,-6-2-6-15,-2 1 0 16,-5 0 9-16,-4-2-1 0,-5 0-8 16,-4-1 0-16,-7 0 26 15,-2-1-51-15,-2-2 25 16,-3 4-12-16,3-3-22 15,5-2 6-15,5 0-12 16,13-4 17-16,10-4-23 16,7-3 20-16,9 0-5 15,2-3-90-15,0 0 88 16,2 0-39-16,17 0 60 16,6 0 0-16,6 0 24 15,2 0 18-15,1 0-13 16,-3 6 1-16,2 5 75 15,2-2-56-15,4 5-3 16,6 0 18-16,8 0-36 0,7-2 128 16,3-5-71-16,1-6-29 15,-3-1 32-15,-3 0-55 16,-5-4-13-16,1-8-8 16,-3 3-63-16,16-16-23 15,-16 4-280-15,-10-2-949 0</inkml:trace>
  <inkml:trace contextRef="#ctx0" brushRef="#br0" timeOffset="15060.26">31633 2169 1073 0,'0'0'147'0,"0"0"-40"16,0 0 59-16,0 0 17 15,0 0-56-15,0 0 59 16,0-80-76-16,0 66-44 15,0 2-1-15,3 2-28 16,1 0-1-16,-2 4-27 0,-2 3-9 16,2 0 80-16,-2 3-48 15,0-2 20-15,0 2 33 16,0 0-54-16,0 0 11 16,0 0-41-16,0 0 11 15,0 0 6-15,0 0-18 16,0 0 0-16,-17 5-1 15,-12 18 1-15,-11 12-7 16,-12 11 7-16,-6 7 0 16,-2 5 12-16,-2 3-12 15,0-1 13-15,1-2 15 16,1-4-22-16,2-4 14 0,2-6-20 16,6-3 1-16,-2-3 53 15,5-4-48-15,3-4-6 16,6-4 0-16,4-2 9 15,8-6-15-15,8-4 6 16,7-5-15-16,1 0 4 16,6-3-101-16,0 2-31 15,-1 6-43-15,1-2-142 16,4-3-175-16</inkml:trace>
  <inkml:trace contextRef="#ctx0" brushRef="#br0" timeOffset="15578.64">30649 2152 1302 0,'0'0'306'16,"0"0"-217"-16,0 0-64 15,0 0 86-15,0 0 66 16,0 0-80-16,0 0-4 16,93 1-28-16,-60 27 15 15,9 8-34-15,8 8 1 16,8 11 21-16,6 5-19 15,5 2-14-15,2 1 66 16,1-5-74-16,-1-3 22 0,-6-1-36 16,-3-3-11-16,-6-3 10 15,-5 0-12-15,-1-1-73 16,-6 5-73 0,-8-8-318-16,-14-17-560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16T07:30:37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17605 9017 804 0,'0'0'0'16,"136"82"-494"-16</inkml:trace>
  <inkml:trace contextRef="#ctx0" brushRef="#br0" timeOffset="82.95">17884 9613 616 0,'0'0'111'0,"-179"140"8"16,69-56-119-16,-9-2-107 0</inkml:trace>
  <inkml:trace contextRef="#ctx0" brushRef="#br0" timeOffset="16531.41">8792 12282 459 0,'0'0'576'0,"0"0"-503"16,0 0 7-16,0 0 10 16,0 0 5-16,0 0 24 15,0-20-53-15,0 16 15 16,0 2-31-16,0-2-5 16,-2-1 57-16,2 5-46 15,-4-3-14-15,4 3-27 0,-2 0-15 16,2 0 13-1,0 0-13-15,-2 0 0 0,2 0 50 16,-2 0-48-16,2 0 34 16,-2 0-2-16,-3-2-9 15,3 2 1-15,-4-2-26 16,1 0 0-16,-2-1 2 16,-2 3-2-16,1 0-1 15,-2 0-10-15,2 0 11 16,-3 0-3-16,2 0 3 15,-3 0-42-15,-1 0 42 16,-1 0-23-16,-1 0 8 16,1 5-23-16,2 2 30 0,-2-2-9 15,3-1 17 1,0 0 0-16,1 2-13 0,2-2 26 16,-1-1-14-1,1 3 1-15,0-3-4 0,-1 1-5 16,3 3-19-16,0-4 21 15,-4 3-13-15,3-3 15 16,-1 4 4-16,-2 1-7 16,-1 2 8-16,-2 2-8 15,0 0 8-15,-3 2-6 16,0 3-2-16,1-2 16 16,1 1-19-16,1 0 4 0,-1 2 7 15,4-1-16 1,1-1 10-16,-1 0-8 0,4-2 0 15,0-1 14-15,1 4-1 16,-1-1-9-16,0 0 10 16,2 2-5-16,0 2 5 15,2-2-4-15,-3 2 4 16,3 0 0-16,2 0 9 16,0-2-9-16,0-1-1 15,0 3-17-15,0-1 18 16,0 0 0-16,0 2-1 15,0-1 12-15,0 2-11 16,0 0 0-16,7-1 0 16,-1 1-4-16,6 0 4 15,-3 0-1-15,1 2 1 0,4 0 0 16,-3-2-1-16,1 0 1 16,1-2 0-16,-3-1 3 15,7-5-3-15,-4 1 0 16,5-1-1-16,-3-2-1 15,3-2 1-15,2 0 1 16,-2-1 0-16,0 0 2 16,-3-3-2-16,3 1 0 15,-3-2-1-15,2-3 8 16,1 3-6-16,-3-3-1 16,3-1 0-16,-1-1 13 15,2 0-4-15,-2 0-10 16,1 0 1-16,2 0 0 15,2-1 9-15,1-10-7 16,-1-1-2-16,3-4 52 0,-1 0-40 16,0-3-12-16,-1 2 0 15,-1 2 0-15,-2-4 5 16,-2 3-5-16,0-2 0 16,-3 2-3-16,-4 1 17 15,-1 2-14-15,-2-1 0 16,1-2 0-16,1 0 33 15,-2-5-33-15,1 0 0 16,-3-4 1-16,2-1 1 16,-4-2-4-16,0 0-11 0,-4-4 1 15,0-2 12 1,0 0-25-16,0-4 25 16,-4 1-13-16,-10-1 29 15,-3 1-4-15,-6-1 21 0,-3-3 26 16,-3 4 32-16,-3 0-41 15,1 3 31-15,-2 4 11 16,-1 2-75-16,-1 4 5 16,2 4-22-16,-4 4 0 15,6 6-3-15,5 4 3 16,4 6-44-16,1 0-14 16,6 4-135-16,3 27-46 15,4-2-68-15,6-6-417 0</inkml:trace>
  <inkml:trace contextRef="#ctx0" brushRef="#br0" timeOffset="48606.73">9095 12328 540 0,'0'0'0'0,"0"0"-8"16,0 0-13-16,0 0-35 16,0 0-241-16,0 0 297 0,58-55 374 15,-56 52-173-15,-2-1 21 16,0 2-51-16,0 2 27 16,0 0-14-16,0 0-85 15,0 0 5-15,0 0-21 16,0 0-14-16,0 0 4 15,0 0-64-15,0 0-8 16,-12 0 37-16,-3 12-37 16,-12 10 17-16,-6 8-16 15,-6 8 11-15,-5 10 62 16,-3 5-65-16,-1 5 9 16,-2 1 50-16,-4 4-60 15,4-5 19-15,-2-2-11 0,6-6-17 16,3-3 16-16,3-9-16 15,5-2 0-15,1-4-20 16,5-4 20-16,5-4-82 16,1-11-132-16,10-10-147 15,3-3-1022-15</inkml:trace>
  <inkml:trace contextRef="#ctx0" brushRef="#br0" timeOffset="49023.21">8317 12501 1524 0,'0'0'182'0,"0"0"-182"15,0 0 28-15,116 65 124 16,-63-22 6-16,4 7-23 15,7 8 25-15,0 2-89 0,1-2 72 16,-3-5-75-16,-4-5-46 16,-7-4 48-16,-4-4-70 15,-9-2 0-15,-9-2-12 16,-7 0-116-16,-13-4-65 16,-5-10-178-16,-4-12-715 0</inkml:trace>
  <inkml:trace contextRef="#ctx0" brushRef="#br0" timeOffset="50326.68">9442 12158 709 0,'0'0'306'16,"0"0"-134"-16,0 0 38 15,0 0-63-15,0 0 9 16,0 0-70-16,0 0-45 15,-11 0 58-15,11 0-80 16,-2 0-3-16,2 0-7 16,0 0 1-16,0 0-4 15,0 0 18-15,0 0-7 16,0 0 68-16,0 0-74 0,0 0 14 16,0-3 5-1,-2 3-29-15,-1-1 18 0,1-2-19 16,0-1 0-16,-3 0 4 15,3 1-4-15,0-6 0 16,2 0 0-16,0-5-20 16,0-1 19-16,0 2-18 15,0-1 19-15,0 2-3 16,2-3 4-16,9 3-1 16,3-2 0-16,1 2-9 15,3 0 2-15,-2 4 4 16,-1 0 3-16,-2 6-12 15,-3 2 12-15,1 0-3 0,-3 5-10 16,0 15 13 0,-6 9-8-16,-2 7 8 0,0 4 0 15,-12 6 15-15,-12-2-5 16,-7 3-11-16,-7-3 1 16,-4-6 0-16,-3-4 18 15,0-5-18-15,0-10 0 16,6-7-6-16,1-10 7 15,9-2-2-15,8-7 1 16,13-19-57-16,8-9-78 16,0 1 47-16,22 4 69 15,5 6-14-15,2 11 41 16,2 8-8-16,-2 5 19 16,-3 0 37-16,3 16 26 0,0 6-35 15,5 3-31-15,2-2 31 16,4 0-40-16,4 0-7 15,24 0 0-15,-15-10-100 16,-4-5-210-16</inkml:trace>
  <inkml:trace contextRef="#ctx0" brushRef="#br0" timeOffset="57480.28">19997 12901 654 0,'0'0'298'15,"0"0"-126"-15,0 0 41 16,0 0 10-16,0 0-84 16,0 0-12-16,0 0-32 15,0 0-45-15,0 0-24 16,0-1-25-16,0-2 10 15,0 3 34-15,0-1-28 16,0 1 55-16,0-3 9 16,0 0-63-16,-2 1 17 15,2 0-20-15,0 2-14 16,0 0 24-16,0-3-9 16,-2 3-6-16,2-2 11 0,-2-3-9 15,-1 1 0-15,3-4-12 16,-2-1 0-16,2 1 10 15,0-2 0-15,0-2-10 16,0 1 0-16,2-4-5 16,7 0-8-16,0 3 9 15,2-1 4-15,5 1-5 16,-1 0 6-16,1 3-2 16,-1 4-10-16,-3 1 11 15,-1 4-8-15,-5 0-3 16,0 0 0-16,-2 16-14 15,-2 10 32-15,-2 6-14 16,0 7 3-16,0 0 4 0,-2 1 7 16,-14 2-7-16,-1 3 0 15,-8-1 23-15,0 3-23 16,-4-4 0-16,0-1-1 16,2-4 1-16,0-4 11 15,0-3-11-15,4-8 0 16,0-2-3-16,5-6 12 15,3-3-11-15,3-5 2 16,6-3 0-16,3-3-6 16,3-1 6-16,0 2 0 15,0-2-21-15,0 3 17 16,0-1 2-16,0 0-8 0,7 3 10 16,11 2 28-1,7 1-6-15,6-4 16 0,7-4 82 16,7 0-34-16,-1 0-11 15,3 0-53-15,-5 0-16 16,-2-2-6-16,-1 2-14 16,-4 0-134-16,-11 2-91 15,-10 4-539-15</inkml:trace>
  <inkml:trace contextRef="#ctx0" brushRef="#br0" timeOffset="63436.03">29534 12990 153 0,'0'0'878'0,"0"0"-625"15,0 0-141-15,0 0 10 16,0 0 7-16,0 0-60 16,0-6-17-16,0 4-26 15,0 2-4-15,0 0 53 16,0-2-56-16,0 2 19 16,0 0 12-16,0 0 5 15,0 0 0-15,0 0-23 16,0 0-10-16,-2 0 55 15,2 0-58-15,0 0 2 16,0 0 6-16,6-4-14 16,23-1 30-16,27 2-36 15,37-3 14-15,43 0 88 0,42-2-43 16,9 4 4-16,-17 1 11 16,-41 1-36-16,-44 2-16 15,-22 0-29-15,-12 0-39 16,16 20-37-16,-9-1-242 15,-14-7-625-15</inkml:trace>
  <inkml:trace contextRef="#ctx0" brushRef="#br0" timeOffset="65817.42">2130 14301 1126 0,'0'0'234'16,"0"0"-105"-16,0 0-56 15,0 0-15-15,0 0 53 16,0 0-45-16,0 0-16 16,0 0-9-16,0 0-40 15,0 0 47-15,0 0-24 16,3 0-15-16,6-4 16 15,6 0-25-15,6 0 0 16,3-1-2-16,8 5 4 16,5 0-10-16,7-3 8 15,10 3 0-15,11-2-1 16,13-2 1-16,26-4 0 16,33-1 0-16,29-8 10 15,9 1-10-15,-11 0 0 0,-12 2 0 16,-22 4-3-16,-1 2 3 15,-4 2 0-15,-3 0-1 16,-4 0 12-16,-4 1-18 16,-14 2 7-16,-15 1 0 15,-18 0-4-15,-3 0 4 16,13 2 0-16,7 0-6 16,7 0 16-16,-4 0-11 15,-6 0 1-15,-4 0 0 16,-3 0-17-16,-1 0 17 15,2 0-26-15,-2 0 25 16,-1 0-41-16,-1 0 32 16,-3 0-3-16,-3 0 13 0,-3 0-5 15,-1 0 6-15,1 0-1 16,2 0 3-16,2 0-3 16,-2 0 0-16,3 0 0 15,-7 0 1-15,-2 0-1 16,-4 0 0-16,-8 0 0 15,0 0-2-15,-5 0 12 16,-1 0-11-16,-1 0 1 16,-1 0 0-16,-5 2-6 15,0-2 6-15,-4 0 0 16,0 0-1-16,0 0 9 16,0 0-18-16,3 0 10 15,1 0 0-15,0-6-6 0,1-1 6 16,1 2 0-1,-2-2-1-15,4 0 7 0,-2 0-6 16,1 0 0-16,-1 2 0 16,3 0-6-16,1 1 6 15,-2 0 0-15,-1 0-1 16,-3 0 2-16,-4 2 3 16,-4 2-4-16,-5 0 0 15,-5 0-8-15,-1 0 8 16,-3 0 0-16,-2 0 0 15,-1 0-8-15,4 0 7 16,-3 0-12-16,-1 0 13 16,2 2-7-16,1 2 8 15,5-3-2-15,-1 3 1 16,3-1 0-16,-1-1 2 0,2 0-2 16,1-2 0-16,-1 0 4 15,4 0-4-15,0 0 0 16,-2 0 0-16,6 0 1 15,-2 0 5-15,-1 0-6 16,3 0 0-16,4 0-3 16,3 0 3-16,3 0 0 15,6 0-7-15,4 0 16 16,6 0-6-16,3 0-3 16,2 0 0-16,5-2 0 15,-1 2 0-15,3-2 0 0,-1 2 19 16,3 0-13-16,5 0 18 15,-1 0-24-15,4 0 0 16,1 0 34-16,2 0-33 16,0 0 4-16,1 0 9 15,-8 4-3-15,-3 1-8 16,-7 4-3-16,-8-1 0 16,-11-2-3-16,-8 2 3 15,-12-2 0-15,-10 2-7 16,-8-4-24-16,-4 10-41 15,-11-5-36-15,-9 0-164 0</inkml:trace>
  <inkml:trace contextRef="#ctx0" brushRef="#br0" timeOffset="68625.15">10439 14075 588 0,'0'0'268'0,"0"0"-171"15,0 0-64-15,0 0 73 16,0 0 21-16,0 0-2 15,0 0-19-15,-9-37 35 16,9 33-36-16,-2 0-40 16,2 3-33-16,-3-2-13 15,3 3-4-15,-2-1-15 16,2 1 0-16,-2-3 14 16,-1 3-3-16,1-1 25 15,0 1-23-15,0-5-3 0,0 2 16 16,-3 1-26-1,3-1 0-15,-5 1-3 0,0-2 18 16,-3 1-21-16,-4 1 6 16,-4-3 0-16,-2 5 2 15,-3 0-2-15,-2 0 0 16,-4 0 4-16,-5 14 3 16,-4 10-7-16,0 10 11 15,2 7 30-15,5 3 16 16,9 2-31-16,11 0-10 15,11-3 40-15,0-4-47 16,13-5 22-16,18-5-16 16,10-7 6-16,7-8 23 15,12-13-43-15,9-1-1 0,5-5 0 16,0-18-25-16,-5-5-43 16,-14 0-46-16,-12 0 30 15,-18 6 66-15,-12 3-7 16,-9 7 25-16,-4 12 69 15,0 0-15-15,-17 0-20 16,-6 7-33-16,-1 15 4 16,1 7 39-16,6-3-18 15,7-1-18-15,10-2 44 16,0-8-50-16,8 0 14 16,19-10-16-16,6-3 0 15,7-2-1-15,0-5-25 16,0-20-38-16,-6-7 42 0,-13-1-79 15,-9-2 63 1,-10 3-40-16,-2 6 55 0,-12-1 9 16,-14 15-6-16,-3-1-65 15,-11 5-90-15,6 2-118 16,10-2-250-16</inkml:trace>
  <inkml:trace contextRef="#ctx0" brushRef="#br0" timeOffset="68786.23">10769 13650 1709 0,'0'0'277'0,"0"0"-276"16,0 0 3-16,-83 129-3 16,60-62-1-16,8 19 0 15,9-14-194-15,6-19-686 0</inkml:trace>
  <inkml:trace contextRef="#ctx0" brushRef="#br0" timeOffset="69654.2">11366 14304 1428 0,'0'0'346'15,"0"0"-240"-15,0 0-95 16,0 0 66-16,0 0-15 16,0 0 8-16,0 0-7 15,69-37-56-15,-25 3-8 16,4-4 1-16,-2-6-43 16,-7 1 25-16,-11 6-49 15,-10 4 51-15,-7 8 6 16,-6 9 10-16,-3 8 58 0,-2 6-21 15,0 2-36-15,0 3-2 16,0 23-18-16,-2 19 19 16,-8 7 16-16,4 8-6 15,-1 6 16-15,7-8-26 16,0-4 0-16,0-8-8 16,20-2-58-16,5-14-148 15,1-16-355-15</inkml:trace>
  <inkml:trace contextRef="#ctx0" brushRef="#br0" timeOffset="69958.23">12142 13997 1413 0,'0'0'285'15,"0"0"-228"-15,0 0-34 16,0 0-5-16,0 0 70 15,0 0 42-15,-121 19-70 16,113 8-23-16,8 5-30 16,0 3 5-16,27 6 23 15,8-1-14-15,1-5-9 16,-3 0 16-16,-6-5-27 16,-12 0 10-16,-12 4-8 15,-3-1 4-15,-27 2-11 0,-22 4 4 16,-12-6-40-16,1-4 7 15,4-17-86-15,17-14-68 16,16-26-107-16,19-7-1116 16</inkml:trace>
  <inkml:trace contextRef="#ctx0" brushRef="#br0" timeOffset="70340.06">12398 14177 1380 0,'0'0'244'16,"0"0"-171"-16,0 0 42 15,0 0-18-15,45 139 86 16,-45-78-10-16,-14 8-64 16,-3 1-21-16,0-2-27 15,5-7-42-15,5-3 23 0,7-12-42 16,0-7 0-16,0-11 0 16,0-10-52-16,2-6-6 15,0-12-35-15,3 0 57 16,-3-25 11-16,0-26-19 15,0-19-221-15,0-12 6 16,3-10-30-16,2 2 192 16,6 5 97-16,10 13 20 15,3 14 124-15,6 14 85 16,1 12-23-16,2 12-50 16,-3 10-59-16,-8 10-20 15,-3 0-67-15,-8 16 1 16,-9 18 15-16,-4 13-20 0,-6 4 5 15,-23 7-11-15,-7-2-17 16,-16-1-64-16,10-16-182 16,6-15-355-16</inkml:trace>
  <inkml:trace contextRef="#ctx0" brushRef="#br0" timeOffset="70558.78">12580 13820 1560 0,'0'0'367'15,"0"0"-172"-15,0 0-119 16,0 0-33-16,0 0-22 16,117-61 19-16,-77 61-33 15,-9 8 14-15,-13 23-42 0,-18 13 14 16,-29 40-41-16,-18-8-98 15,-6-14-486-15</inkml:trace>
  <inkml:trace contextRef="#ctx0" brushRef="#br0" timeOffset="72285.92">12998 14540 1633 0,'0'0'268'15,"0"0"-245"-15,0 0-17 16,0 0 62-16,0 0-13 0,100-117-55 16,-51 63-15-1,7-6-55-15,0-4-50 0,-3-4 33 16,-8-1-10 0,-10 4-36-16,-12 9 113 0,-13 10 20 15,-10 14 131-15,0 18 13 16,-10 14-50-16,-19 9-58 15,-9 28-36-15,-3 24 47 16,-1 12 60-16,7 6-16 16,10 6-4-16,9-8-46 15,16-16-21-15,0-8 12 16,14-12-32-16,19-17 0 16,9-7-1-16,10-17-7 15,4 0-6-15,4-22-59 0,-4-14-24 16,-6-10-38-16,-11-3-24 15,-12 6 69-15,-12 14 90 16,-11 12 45-16,-4 17 68 16,-2 0-82-16,-17 17-29 15,-4 15 104-15,5 4-64 16,5-3 0-16,9-6 9 16,4-5-33-16,0-5 6 15,15-5-24-15,7-7 0 16,-1 0-1-16,-2-5-28 15,-5-5 1-15,-3-20 20 16,-9-8-99-16,-2-6 31 16,0-6 27-16,0 5 49 0,0 9 25 15,0-1 33-15,20 11-10 16,14 3-41-16,10-1 0 16,5 10-11-16,3-1 4 15,-10 10 0-15,-9 0 0 16,-10 5 0-16,-17 18 0 15,-6 7 39-15,-9 8-15 16,-17 6 26-16,-6 0-49 16,1-8 11-16,9-8 4 15,9-10-16-15,7-10-23 16,6-8-36-16,6 0-70 16,23-18 60-16,8-13-9 15,8-6-185-15,-5-3-17 16,-8 10 280-16,-13 14 55 15,-12 8 124-15,-4 8-98 0,-3 0-37 16,0 15 36-16,0 6 39 16,0 4-21-16,0-4-57 15,0-1-22-15,0-6 10 16,4-6-20-16,13-1 13 16,8-7-22-16,6 0 0 15,0-17 0-15,3-8-51 16,-5-8-28-16,-7 4 39 15,-4 4-61-15,-7 9 101 16,-7 12 28-16,-1 4-9 0,-3 14-4 16,0 10-2-1,0 10 35-15,0 1 23 16,0-3-63-16,0-6-1 16,0-7-7-16,0-5-32 0,0-14-104 15,0 0-221-15,0-10-241 0</inkml:trace>
  <inkml:trace contextRef="#ctx0" brushRef="#br0" timeOffset="72401.86">14186 13916 1674 0,'0'0'380'16,"0"0"-191"-16,0 0-189 16,0 0-176-16,0 0 44 0,22 110-252 15</inkml:trace>
  <inkml:trace contextRef="#ctx0" brushRef="#br0" timeOffset="72507.09">14079 14526 1659 0,'0'0'495'0,"0"0"-495"0,0 0-33 16,0 0-169-16,0 0-516 16</inkml:trace>
  <inkml:trace contextRef="#ctx0" brushRef="#br0" timeOffset="72828.27">14948 14125 1654 0,'0'0'471'16,"0"0"-389"-16,0 0-74 16,0 0 33-16,0 0-41 15,0 0 9-15,0 0-9 16,0 87 40-16,0-41 12 16,0-5-40-16,0 2-6 15,0-6 6-15,0-7-12 16,-2-3-9-16,-3-8-46 15,-5-3-68-15,-19-16-78 0,-3 0-14 16,1-17-428-16</inkml:trace>
  <inkml:trace contextRef="#ctx0" brushRef="#br0" timeOffset="72976.2">14785 13990 1465 0,'0'0'330'15,"0"0"-214"-15,0 0-68 16,143-40-27-16,-101 40-11 15,-6 14-10-15,-9 24-25 16,-16 10-77-16,-11 17 12 16,-42 32-112-16,-9-12-136 0,-9-15-397 15</inkml:trace>
  <inkml:trace contextRef="#ctx0" brushRef="#br0" timeOffset="73101.6">14617 14561 864 0,'0'0'604'15,"0"0"-356"-15,0 0-36 0,0 0-10 16,0 0-7-16,0 0-24 15,0 0-87-15,129-3-67 16,-63-3-17-16,21 6-127 16,-18 0-59-16,-11 0-387 0</inkml:trace>
  <inkml:trace contextRef="#ctx0" brushRef="#br0" timeOffset="73324.65">15537 14529 1743 0,'0'0'687'16,"0"0"-567"-16,0 0-120 15,0 0-8-15,0 0-16 16,0 0 14-16,-18 107-11 15,-29-29-124-15,4-9-176 16,-1-15-573-16</inkml:trace>
  <inkml:trace contextRef="#ctx0" brushRef="#br0" timeOffset="74029.92">16226 14485 973 0,'0'0'1049'0,"0"0"-746"16,0 0-230-16,0 0-60 15,0 0 86-15,0 0-99 16,86-130-6-16,-36 68-18 16,-1-5-57-16,-3 2 41 15,-6 0 7-15,-9 12 33 16,-10 12 16-16,-10 15 20 15,-6 17 72-15,-5 9-77 16,0 1-31-16,0 33-43 0,-8 19 21 16,-7 14 22-1,-1 11 6-15,3 1 0 16,2-8-7-16,6-8 1 16,5-8-69-16,16-11-99 0,13-20-316 15,2-17-748-15</inkml:trace>
  <inkml:trace contextRef="#ctx0" brushRef="#br0" timeOffset="74740.65">17378 13982 1232 0,'0'0'153'15,"0"0"-28"-15,0 0 75 16,0 0 34-16,0 0-38 15,0 0-73-15,0 0-20 16,0-29-57-16,0 29-45 16,0 0 29-16,0 0-30 15,0 0-6-15,0 0 5 16,0 0-29-16,0 0 20 16,0 0-2-16,0 0 12 15,0 0-5-15,0 0 5 16,0 0 0-16,0 0 0 15,0 0 1-15,0 0 24 0,0 0-19 16,-16 0 0 0,-8 0 1-16,-14 5-7 0,-9 16 0 15,-4 6-6-15,2 5 12 16,5 6 2-16,9 1-7 16,12 0 5-16,11 0 22 15,10-1-16-15,2 1 0 16,4-4 21-16,19-1-27 15,-3-4 15-15,-3-2-21 16,-7 0 7-16,-10 1-3 16,-8 0-4-16,-23 4 0 15,-11-8 4-15,-5-2-2 16,5-12-4-16,7-8-17 16,12-3-20-16,16-17 33 15,7-22-152-15,32-7-155 16,24-10 102-16,15 3 116 15,11 7-53-15,5 9 76 0,-2 11 72 16,-9 9 137-16,-14 15 69 16,-13 2-61-16,-20 19-91 15,-14 20 2-15,-15 14 65 16,0 10-12-16,-10 4-15 16,-13 7 1-16,-2-2-46 15,4-2 7-15,3-4-6 16,7-3-50-16,1-13 6 15,10-2-6-15,0-16-19 16,0-5 1-16,0-12-86 0,0-9-14 16,2-6 46-16,6-58 46 15,-2-6-176 1,-1-10-496-16</inkml:trace>
  <inkml:trace contextRef="#ctx0" brushRef="#br0" timeOffset="74909.12">17476 14284 1729 0,'0'0'391'0,"0"0"-271"16,0 0-101-16,0 0-1 16,136 13 16-16,-120 11-21 15,-12 12 2-15,-4 4-15 16,-12 7 0-16,-16-1-1 16,-10-7-22-16,-8-14-119 15,10-13-210-15,7-12-909 0</inkml:trace>
  <inkml:trace contextRef="#ctx0" brushRef="#br0" timeOffset="75184.45">17739 13754 1687 0,'0'0'312'0,"0"0"-186"16,0 0-92-16,0 0 102 15,0 0 39-15,0 0-129 16,0 0-5-16,27-19 6 16,-1 10-40-16,6-1 21 15,1 2-14-15,-4 5-8 0,-4 3-6 16,-14 9-9-16,-11 21-33 16,-3 14 26-16,-34 12 5 15,-15 6 4-15,-6 4-15 16,-9 12-99-16,19-20-86 15,11-15-380-15</inkml:trace>
  <inkml:trace contextRef="#ctx0" brushRef="#br0" timeOffset="76340.39">18530 13782 1147 0,'0'0'138'16,"0"0"-131"-16,0 0 82 16,-48 113 95-16,25-40 45 15,3 14-20-15,0 5-50 16,4 2-31-16,5-3-57 16,5-10 2-16,6-11-54 15,0-12-2-15,0-12-2 16,9-17-15-16,9-12 0 15,5-14-3-15,9-3 10 0,6-22-14 16,2-17-42-16,0-16-65 16,-9-1-27-16,-6 7 67 15,-14 13 74 1,-6 19 127-16,-5 10-31 0,0 7-70 16,-10 9-26-16,-5 17 0 15,1 2 41-15,6 2-40 16,5-2 5-16,3-4 18 15,0-7-23-15,0-5 9 16,7-3-10-16,-5-9 0 16,0 0 14-16,-2-2-13 15,0-22-1-15,0-12-7 16,0-4-60-16,0-1 58 0,8 3-7 16,7 10 16-1,10 6 0-15,6 8-17 0,4 5 10 16,5 9 1-16,1 0 3 15,-8 0 2-15,-4 15 2 16,-9 5 7 0,-11 6 5-16,-9 6-2 0,0 4-10 15,-12 1 51-15,-5-5-45 16,3-2-1-16,3-13-6 16,9-5-13-16,2-10-29 15,11-2-80-15,25-17 42 16,9-21-76-16,6-11-340 15,-4 1-45-15,-12 7 541 16,-12 12 299-16,-15 13 273 0,-6 10-328 16,-2 6-136-16,0 0-53 15,-6 12-47-15,-7 14 80 16,1 1-35-16,6 4 2 16,4-4-9-16,2-1-40 15,0-3-5-15,6-6 11 16,14-5-10-16,3-6-4 15,6-6-5-15,2 0-21 16,5-23-41-16,-1-10-77 16,-4-9-80-16,-2-1-28 15,-8 10 47-15,-8 6 207 16,-7 15 270-16,-4 8-14 16,-2 4-129-16,0 0-127 15,0 20 13-15,0 8 2 16,0 9-3-16,0-2 8 0,0 4-20 15,-4-4 0-15,2-6-11 16,-2-12-154-16,1-8-188 16,-1-9-713-16</inkml:trace>
  <inkml:trace contextRef="#ctx0" brushRef="#br0" timeOffset="76476.31">19324 13864 2043 0,'0'0'514'16,"0"0"-514"-16,0 0-34 0,0 0-98 16,0 0-171-1,-24 140-53-15</inkml:trace>
  <inkml:trace contextRef="#ctx0" brushRef="#br0" timeOffset="76657.25">18978 14800 2174 0,'0'0'593'0,"0"0"-526"16,0 0-34-16,0 0-33 0,0 0-60 16,0 0-94-1,0 0-393-15,0-25-1126 0</inkml:trace>
  <inkml:trace contextRef="#ctx0" brushRef="#br0" timeOffset="79181.06">20546 14145 1247 0,'0'0'245'16,"0"0"-143"-16,0 0-24 15,0 0 49-15,0 0 53 16,0 0-14-16,0 0-55 15,-16-18-45-15,14 18 6 16,-3 0-52-16,-1 14-2 16,-10 11-9-16,-2 12 42 15,-2 5 41-15,0 4-65 16,2 0-1-16,2-6 7 16,6-2-32-16,-1-3 8 0,1-3-9 15,4-2-76 1,1 1-78-16,3-4-124 0,0-15-339 0</inkml:trace>
  <inkml:trace contextRef="#ctx0" brushRef="#br0" timeOffset="79537.27">19910 14101 1785 0,'0'0'471'0,"0"0"-327"15,0 0-115-15,0 0-7 16,0 0 44-16,121-49-32 16,-59 45 19-16,9 4-53 15,8 0 0-15,3 0 13 16,-4 13-3-16,-4 1-20 16,-7 7-70-16,-3 8-91 15,-18-3-164-15,-14-6-457 0</inkml:trace>
  <inkml:trace contextRef="#ctx0" brushRef="#br0" timeOffset="80104.13">20370 14096 1564 0,'0'0'391'16,"0"0"-391"-16,0 0-21 15,0 0 21-15,0 0 75 16,0 0 28-16,-34 133-35 15,26-92-21-15,-2 0-18 16,3 3-29-16,3-2-13 16,4 11-5-16,0-13-211 15,0-10-163-15</inkml:trace>
  <inkml:trace contextRef="#ctx0" brushRef="#br0" timeOffset="80591.63">19850 14640 1532 0,'0'0'405'0,"0"0"-282"15,0 0-98-15,0 0 24 16,0 0 42 0,138-7 19-16,-58-2-27 15,5 1 22-15,13-1-2 16,4-2-24-16,-12 7-7 0,11-4-72 15,-8 4-12-15,-6 4-54 16,9 0-156-16,-23 0-143 16,-17 0-506-16</inkml:trace>
  <inkml:trace contextRef="#ctx0" brushRef="#br0" timeOffset="80818.16">21533 14400 2148 0,'0'0'0'15,"0"0"-415"-15,0 0-955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00:34.264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28740 6986 804 0,'0'0'226'16,"0"0"-179"-16,0 0-23 15,0 0-19-15,0 0 7 16,0 0 199-16,0 8 138 15,0-8-213-15,0 0-61 16,0 2 8-16,0-2-14 16,0 0-5-16,0 0 3 15,0 0 30-15,0 0-44 16,0 0-23-16,0 0 37 16,0 0-21-16,0 0 18 15,0 0-9-15,0 0-55 16,-4 0 36-16,-4 0-30 0,-4 3-5 15,-1 0 1-15,-3 1 5 16,-3 1-7-16,4 0 0 16,-3 3 11-16,3 2-14 15,-3 1 3-15,3 3 0 16,-2-1-14-16,2 5 23 16,1 0-9-16,1 2 0 15,2 1 6-15,0 3-15 16,0 2 10-16,-1 2-1 15,-1 2 17-15,3-2-7 16,-4 2-10-16,3-3 0 16,1 5 8-16,2-6-7 0,1 1-1 15,1-1 0 1,1 0 13-16,0-2-3 0,3 5-6 16,0-1-4-16,-3 2 6 15,1 2-7-15,2 0 1 16,-2 0 0-16,-1-4-5 15,2 0 20-15,3 0-12 16,0-2-3-16,0 5 1 16,0-4 12-16,0 5-12 15,0 0-1-15,0 0 5 16,0 1 10-16,6-5-9 16,4-2-6-16,3-2 0 15,3 0 34-15,3-2-32 0,-2 0 4 16,5 0 3-1,3-2 3-15,2 0 0 0,2-3-12 16,-1 3 10-16,4-5-1 16,-4 2-9-16,-1-2 0 15,2-1 0-15,0-2 17 16,-2 1-14-16,2-4-3 16,-2 0 0-16,0-1-6 15,-3-4 6-15,0-1 0 16,1 1 0-16,-3-4 17 15,3 0-9-15,2 0-8 16,0 0 1-16,-1-4 8 16,1-7-8-16,0-3-1 15,2-2 0-15,-3-4 19 16,-1-1-19-16,0-2 0 0,-4-2 0 16,2-1-8-16,-3 0 8 15,0 0 0-15,-2 0 0 16,2-2 9-16,-4 0-11 15,0 0 2-15,-1-2 0 16,-4-2-19-16,0 0 19 16,0-4 0-16,-1 0-1 15,-2-3-15-15,-1 1 15 16,-3 1 1-16,0 2 0 16,0 1-12-16,-4 2 12 15,0-1 0-15,0 1 0 16,0 1 15-16,0 0-9 0,0 2-6 15,-8 1 0-15,2-3-8 16,1 1 8 0,-1 2 0-16,-2 0 0 0,0 2 7 15,-1 0-7-15,-2 1 0 16,-3 2 1-16,1 0-6 16,-5 2 5-16,0-1 0 15,1 2-1-15,-4 0 13 16,0-1-10-16,0 1-2 15,-1-2 0-15,-1 3-13 16,2-3 13-16,-4-1 0 16,-2 3 0-16,-2 2 13 15,-2 2-20-15,-5 2 7 0,1 4 0 16,-6 4-16-16,1 3 16 16,0 0 0-16,-2 3 0 15,2 0-17-15,0 0-1 16,-9 4-73-16,13 4-177 15,7-4-314-15</inkml:trace>
  <inkml:trace contextRef="#ctx0" brushRef="#br0" timeOffset="4072.98">28716 6754 548 0,'0'0'563'15,"0"0"-414"-15,0 0-17 16,0 0 85-16,0 0-60 0,0 0 36 16,-7-14-46-16,5 14-34 15,2 0 6-15,0 0-72 16,0 0 29-16,0 0-18 16,0 0-34-16,0-2 44 15,0-1-46-15,0-1 23 16,4-3-2-16,7-8-35 15,5 0-16-15,-1-4-48 16,1-1-50-16,2 1 38 16,-2-2-48-16,-6 3 8 15,2 2 55-15,-5 4 27 16,-3 2 26-16,0 4 0 16,-4 4 28-16,0 2 73 15,0 0-50-15,0 0-14 16,0 0-19-16,0 8 0 0,-2 11-9 15,-4 7 13-15,-1 3-22 16,0 1 24-16,2-2-24 16,3 1 0-16,0-6 0 15,2-2-76-15,0-3-108 16,0-7-187-16,11-6-566 0</inkml:trace>
  <inkml:trace contextRef="#ctx0" brushRef="#br0" timeOffset="4355.01">28990 6631 1485 0,'0'0'278'16,"0"0"-184"-16,0 0-44 0,0 0 72 15,0 0 1-15,0 0-56 16,0 0 16-16,56 100-49 15,-19-96-33-15,3-4 32 16,-3 0-33-16,-6-14-13 16,-12-5 5-16,-5-6-4 15,-12-3 12-15,-2 3 0 16,0-2 2-16,-18 8-8 16,-7 2 6-16,-2 13-22 15,-19 4-32-15,6 18-254 0,2 2-577 16</inkml:trace>
  <inkml:trace contextRef="#ctx0" brushRef="#br0" timeOffset="5203.31">28433 7582 1046 0,'0'0'353'0,"0"0"-263"15,0 0-34-15,0 0 107 16,0 0-27-16,0 0-7 15,0 0-28-15,0 0-41 16,0 0 39-16,2 0-34 16,11 0-22-16,5 0-5 15,7-4-38-15,6 0 17 16,7 0-1-16,6 1-15 16,5 1 47-16,9 1 4 15,5-2-6-15,3 2 7 16,5-2-40-16,3 2 5 15,-3-3-18-15,-2 0 12 16,-3 2 43-16,-8-3-42 0,-10 5-13 16,-8-2 0-16,-11 2 0 15,-6 0-48-15,-7 0-133 16,-10 0-133-16,-4 0-188 16,-2 0-636-16</inkml:trace>
  <inkml:trace contextRef="#ctx0" brushRef="#br0" timeOffset="8157.03">28856 7245 10 0,'0'0'1405'0,"0"0"-1169"15,0 0-125-15,0 0-15 16,0 0-18-16,0 0-9 16,0 0-68-16,-31-28 33 15,13 28-34-15,0 4 0 16,0 10 44-16,-2 1-8 16,0 5 34-16,2-3-5 15,2 4-34-15,3 4 33 16,5 2-43-16,2-4-20 15,6-3 35-15,0-2-35 16,0-2 5-16,8-8 11 0,9-4-11 16,4-4-12-16,3 0 1 15,-4 0-107-15,0-12-55 16,-9-2-39-16,-6 0 60 16,-5 0 36-16,0 2 78 15,-5 3 32-15,-10 0 70 16,-1 5-5-16,-2 4-32 15,4 0-32-15,2 2-2 16,7 10-15-16,5-1-247 16,0-6-729-16</inkml:trace>
  <inkml:trace contextRef="#ctx0" brushRef="#br0" timeOffset="8395.08">29012 7166 1091 0,'0'0'348'16,"0"0"-263"-16,0 0-22 16,0 0 67-16,0 0 13 15,0 111-66-15,0-80-36 16,2-2-6-16,7-3-34 15,0-3 8-15,0 0-9 16,0-7-182-16,-3-4-192 0</inkml:trace>
  <inkml:trace contextRef="#ctx0" brushRef="#br0" timeOffset="8536.51">28894 7339 1635 0,'0'0'257'15,"0"0"-179"-15,0 0-66 16,118-37-12-16,-58 30-15 16,-11 3-212-16,-10 2-807 0</inkml:trace>
  <inkml:trace contextRef="#ctx0" brushRef="#br0" timeOffset="10817.93">28695 7867 684 0,'0'0'370'16,"0"0"-172"-16,0 0-43 15,0 0 31-15,0 0-9 16,0 0-40-16,0 0 70 16,68-95-83-16,-64 89-30 15,-2 1 49-15,3 0-67 16,-3 3-14-16,-2 0-4 15,0 2-57-15,0 0 36 16,0 0-37-16,-2 6 5 16,-17 14-25-16,-2 10 21 0,-6 2-1 15,0 5 0 1,2-6 16-16,3-4-20 0,7-5 4 16,3-8 0-16,8-6-8 15,4-4 10-15,0-2-2 16,0-2 0-16,16 0 15 15,5 0-30-15,6 0 15 16,0 0-36-16,2 0 30 16,-2-4-76-16,-2 2-4 15,-5 2-43-15,-1 0-155 16,-5 0-36-16,-5 0-302 0</inkml:trace>
  <inkml:trace contextRef="#ctx0" brushRef="#br0" timeOffset="10934.68">28695 7867 1007 0</inkml:trace>
  <inkml:trace contextRef="#ctx0" brushRef="#br0" timeOffset="11042.67">28695 7867 1007 0,'110'-23'876'0,"-112"23"-704"0,-3 0-130 0,1 14-22 0,-6 13 44 0,4 6 43 16,-3 7-73-16,3 2 14 15,0-1-48-15,4-4 10 16,0-8-22-16,2-3-45 16,0-6-168-16,0-5-149 15,10-10-658-15</inkml:trace>
  <inkml:trace contextRef="#ctx0" brushRef="#br0" timeOffset="11314.82">28938 7931 1250 0,'0'0'664'15,"0"0"-504"-15,0 0-80 16,0 0 27-16,0 0-37 15,0 0-23-15,0 0 19 16,139-28-65-16,-110 28-1 16,-2 0 0-16,-10 0-79 0,-3 0-66 15,-14 10-131-15,0 0-98 16,-10-1-206-16</inkml:trace>
  <inkml:trace contextRef="#ctx0" brushRef="#br0" timeOffset="11463.19">28961 8032 947 0,'0'0'500'16,"0"0"-385"-16,0 0 52 15,0 0-76-15,0 0-63 16,0 0-8-16,0 0-20 16,136-15-10-16,-116 15-170 0,-7 0-445 15</inkml:trace>
  <inkml:trace contextRef="#ctx0" brushRef="#br0" timeOffset="11674.05">29168 7824 1309 0,'0'0'677'16,"0"0"-600"-16,0 0-46 15,0 0-22-15,0 0 54 16,-29 116-24-16,20-71-33 0,2 1-12 16,1 12-6-1,1-14-241-15,1-9-548 0</inkml:trace>
  <inkml:trace contextRef="#ctx0" brushRef="#br0" timeOffset="13099.02">30688 7117 867 0,'0'0'566'15,"0"0"-407"-15,0 0-116 16,0 0 71-16,0 0 46 16,0 0 23-16,0 0-70 0,-6-25-39 15,-2 21-46 1,2 2 19-16,-5 0-46 0,0 0 5 16,-3 0-6-16,-3 2 17 15,-1 0-16-15,-2 0-1 16,-2 2 0-16,-3 8-3 15,-2 4 4-15,1 4-1 16,-3 3 12-16,0 2-1 16,2 4-4-16,-2 0-7 15,2 4 0-15,0 1-10 16,1-1 10-16,1 2 0 16,5-3-1-16,3 2 19 15,1-2-15-15,3 0-3 16,-1-2 7-16,5 5-1 0,3-1-5 15,-2 0-1-15,4 4 0 16,0 0 15 0,-1 2-13-16,5 0-2 0,0-1 0 15,0-2 25-15,0-1-23 16,5 1-2-16,5-4 7 16,4 2 7-16,-1-1-3 15,1-2-11-15,1 0 1 16,1 0-7-16,4-4 23 15,2 1-10-15,1-2 19 16,1 1-19-16,3-4 17 16,0 0-24-16,-1-1 0 15,3-5 14-15,0 0-13 16,2-5-1-16,3 2 3 16,-3-2 14-16,3-3-8 0,2-1-9 15,1-4 0-15,3 0 33 16,5-3-26-16,2 0-7 15,4-3 0-15,3-11 15 16,-4-1-10-16,2-4-5 16,-3-2 0-16,-4-4-3 15,-3-1 3-15,-4-4 0 16,-5-4 0-16,-6-4 9 16,-4-7-21-16,-10-6 12 15,-7-9-4-15,-6-6-11 16,0-7-3-16,-13-6 18 15,-13-2 13-15,-6 3-13 16,-5 1 48-16,-6 9-35 0,-4 8-13 16,-4 8 48-16,-5 9-48 15,0 9 0-15,-2 9 0 16,1 9-18-16,3 10 3 16,3 6-127-16,-1 6-82 15,14 11-133-15,12 0-449 0</inkml:trace>
  <inkml:trace contextRef="#ctx0" brushRef="#br0" timeOffset="14008.77">30581 6675 1341 0,'0'0'330'0,"0"0"-181"15,0 0 107-15,0 0-25 0,0 0-25 16,0 0-69-16,0 0-100 15,3-76-27-15,16 64 1 16,6 3-10-16,-2 4-1 16,-6 5 0-16,-5 0-8 15,-8 5-6-15,-4 21 3 16,0 6 11-16,-23 5 43 16,-8 3-34-16,0 1 29 15,4-6-15-15,5-7-14 16,11-5 11-16,9-7-20 15,2-7 0-15,18-2-6 16,17-5 6-16,10-2-87 16,6 0-36-16,3-16-51 0,-1-8-51 15,-4-5-82 1,-5-2-22-16,-7-1 126 0,-14 3 203 16,-6 7 38-16,-11 4 238 15,-6 10 6-15,0 5-7 16,0 3-143-16,-2 0-39 15,-5 3-11-15,5 9-76 16,2 2 24-16,0-2-11 16,17-2-11-16,8-3 32 15,2-7-22-15,0 0-12 0,-2-7 7 16,-10-15 2 0,-4-2 1-16,-11-4-16 0,0 0 12 15,-7 4-21-15,-17 8 9 16,-7 10-26-16,-23 12-55 15,5 20-161-15,7 6-370 0</inkml:trace>
  <inkml:trace contextRef="#ctx0" brushRef="#br0" timeOffset="15008.88">30151 7708 780 0,'0'0'725'0,"0"0"-514"16,0 0-14-16,0 0 99 15,0 0-129-15,0 0-4 16,0 0-30-16,0 0-65 15,0 0 13-15,12 0-53 16,13 0 15-16,16-8-32 16,13-2 10-16,11 0-12 15,8 0-9-15,7 0 0 16,3 2-3-16,-3 1 3 0,-2-2 0 16,-9 4 0-16,-9-1-21 15,-4 3 6-15,-12-1-76 16,-3 1-165-16,-1 2-34 15,-9-2-280-15,-9 2-439 0</inkml:trace>
  <inkml:trace contextRef="#ctx0" brushRef="#br0" timeOffset="18077.46">30356 7383 586 0,'0'0'335'16,"0"0"-158"-16,0 0-53 16,0 0 43-16,0 0 0 15,0 0-38-15,0 0-13 16,75-41-6-16,-67 39-11 15,-6 1 42-15,0-1-48 16,-2 2 14-16,0 0-53 16,0 0-8-16,0 0 27 15,0 0-44-15,0 0-1 16,-2 3-28-16,-14 18 15 16,-6 4-6-16,0 4-9 15,-1 1 6-15,3-5-15 16,7-3 10-16,6-8-1 0,5-4 0 15,2-5 14 1,0-1-1-16,13-1-13 0,10-3-57 16,6 0-13-16,2 0-59 15,-2 0-41-15,0-3-93 16,0-2-48-16,-9-2-19 16,-4 1-321-16</inkml:trace>
  <inkml:trace contextRef="#ctx0" brushRef="#br0" timeOffset="18273.5">30545 7420 909 0,'0'0'698'16,"0"0"-546"-16,0 0-28 16,0 0-52-16,0 0-54 0,0 0 116 15,0 0-73-15,-19 82-26 16,14-52-30-16,3-2 8 15,2-5-26-15,0 0-60 16,0-7-180-16,7-7-351 0</inkml:trace>
  <inkml:trace contextRef="#ctx0" brushRef="#br0" timeOffset="18531.91">30822 7347 388 0,'0'0'1249'16,"0"0"-1109"-16,0 0-122 16,0 0 16-16,0 0 24 15,0 0 29-15,-15 120-39 16,12-88-40-16,3 1 22 15,0-8-30-15,0-3-11 16,0-4-100-16,3-5-271 16,-3-8-741-16</inkml:trace>
  <inkml:trace contextRef="#ctx0" brushRef="#br0" timeOffset="18670.91">30703 7453 1413 0,'0'0'596'0,"0"0"-456"16,0 0-120-16,0 0-14 16,0 0-6-16,0 0-167 15,0 0-190-15</inkml:trace>
  <inkml:trace contextRef="#ctx0" brushRef="#br0" timeOffset="19279.86">30403 8073 1380 0,'0'0'618'16,"0"0"-618"-16,0 0-117 15,0 0 104-15,0 0 15 16,0 0-2-16,127-92 0 15,-100 69-22-15,-5 0-4 16,-4-1-20-16,-5 3 13 0,-6 5 33 16,-2 7 44-1,-3 2 114-15,-2 5-3 0,0 2-126 16,0 0-5-16,0 2-24 16,-4 17 0-16,-6 8 47 15,-3 8-22-15,2 0 12 16,-1 4-19-16,6-5-5 15,-1 0-3-15,5-5-10 16,2-3-97-16,0-9-147 16,0-5-390-16</inkml:trace>
  <inkml:trace contextRef="#ctx0" brushRef="#br0" timeOffset="19619.09">30788 7874 1460 0,'0'0'401'15,"0"0"-303"-15,0 0-16 16,0 0-15-16,0 0-27 16,0 0 37-16,0 0-11 15,-77 71 16-15,61-33 13 16,5 2-37-16,7-5 27 15,4-3-62-15,0-5-23 16,0-8 35-16,11-4-29 16,5-9-3-16,-1-4-3 15,1-2-9-15,-5 0 7 0,-5-10-20 16,-4-8-42-16,-2 0 40 16,0 0-31-16,-11 4 34 15,-5 6 6-15,-7 8-124 16,2 0-143-16,7 0-396 0</inkml:trace>
  <inkml:trace contextRef="#ctx0" brushRef="#br0" timeOffset="19879.88">30942 8029 1731 0,'0'0'360'0,"0"0"-211"16,0 0 35-16,0 0-120 16,0 0-36-16,0 0-28 15,0 0-15-15,128-18-3 16,-104 18-120-16,0 0-135 15,-8 9-26-15,-9-2-253 0</inkml:trace>
  <inkml:trace contextRef="#ctx0" brushRef="#br0" timeOffset="20037.14">30892 8161 1362 0,'0'0'328'16,"0"0"-193"-16,0 0 38 15,0 0-90-15,0 0-52 16,133-2-31-16,-84-8-81 16,-9 2-146-16,-11 0-537 0</inkml:trace>
  <inkml:trace contextRef="#ctx0" brushRef="#br0" timeOffset="20217.9">31110 7923 1294 0,'0'0'873'0,"0"0"-780"15,0 0-56-15,0 0-31 16,-63 128-4-16,47-75-2 16,1 22-6-16,6-14-198 15,2-10-643-15</inkml:trace>
  <inkml:trace contextRef="#ctx0" brushRef="#br0" timeOffset="22366.27">28992 8354 1422 0,'0'0'298'0,"0"0"-238"16,0 0 19-16,0 0 12 0,14 126 36 15,3-44 26-15,8 32-28 16,-1-3-10-16,-4-7 6 16,-4-12-63-16,-3-19 27 15,1 9-72-15,1 4-7 16,-1-8 5-16,1-8-4 16,-3-10-7-16,1-6 0 15,-5-9-119-15,0-3-100 16,-6-12-328-16,0-11-516 0</inkml:trace>
  <inkml:trace contextRef="#ctx0" brushRef="#br0" timeOffset="22702.75">28932 9189 1450 0,'0'0'530'0,"0"0"-383"15,0 0-109-15,0 0-4 16,0 0 14-16,0 0 49 16,129 79-18-16,-89-47-44 15,0-4 31-15,-2-3-55 16,-3-10-10-16,-3-6 43 15,-8-9-26-15,-1 0 31 0,-5-10-21 16,-5-18-28-16,-2-9 9 16,-2-9-9-16,-4-2-67 15,1 0-7-15,-4 3-88 16,3 10-41-16,-3 12-118 16,2 12-683-16</inkml:trace>
  <inkml:trace contextRef="#ctx0" brushRef="#br0" timeOffset="23385.34">30931 8346 1145 0,'0'0'620'0,"0"0"-534"0,0 0-48 15,0 0 60-15,0 0 68 16,0 0-98-16,0 0-47 15,-27 23 47-15,5 56 127 16,-7 42-38-16,-13 41-32 16,-5 14-56-16,-4-5 17 15,2-21-45-15,9-27-31 16,9-26 20-16,10-20-30 16,10-24 0-16,2-7 0 15,5 3-7-15,-1-1 6 16,5-2-66-16,0-10-126 15,5-20-130-15,11-12-306 16,1-4-743-16</inkml:trace>
  <inkml:trace contextRef="#ctx0" brushRef="#br0" timeOffset="23689.85">30510 8949 1367 0,'0'0'398'0,"0"0"-276"0,0 0-70 16,0 0-21-16,0 0 120 15,0 0-52 1,0 0-18-16,120 48 11 0,-84-38-49 15,-1-6 14-15,2-4 11 16,-6 0-17-16,0-1 22 16,-2-16-73-16,-3 2-54 15,-1-6-129-15,-5 8-383 16,-11 1-803-16</inkml:trace>
  <inkml:trace contextRef="#ctx0" brushRef="#br0" timeOffset="25156.51">30501 9694 963 0,'0'0'759'0,"0"0"-576"16,0 0-107-16,0 0 9 16,0 0 42-16,0 0-7 15,0 0-49-15,0-12 9 16,0 12-56-16,0-2-1 16,0-3 53-16,-12-2-56 15,0 2-3-15,-7-1-17 16,0 0 14-16,-8 0-26 15,-2 0 12-15,-6-2-18 16,-6 1 6-16,-1 0-1 16,-6 0 13-16,2 0 0 15,-3-1 10-15,0 0-10 0,0 4 0 16,0-1-3 0,2 2-10-16,0 3 13 0,1 0 0 15,-2 0 0-15,0 0-20 16,1 0 1-16,-3 8 19 15,4-1 0-15,-1 2-10 16,1 2 19-16,-2-4-9 16,4 3 0-16,-1-1 9 15,1 2-20-15,2 1 11 16,3 0 0-16,4-1-7 16,4 1 14-16,4 1-7 15,4-1 0-15,4 2 1 16,1 0-11-16,2 4 10 15,0 4 0-15,3 5-14 16,-1 1 20-16,2 4-6 0,1 1 0 16,1 4 2-16,4-1-5 15,1 2 3-15,5 0 0 16,0 0 1-16,0 3 10 16,5-1-11-16,11 0 0 15,3-1 9-15,10 1-8 16,7-3 1-16,7-5-2 15,7-2 9-15,10-2 1 16,10-5 2-16,3-3-12 16,10-3 7-16,6-3-8 0,5-4 1 15,6-4 0 1,2-4-1-16,1-2 1 0,-1 0 0 16,-4 0 0-16,-6-10-7 15,-7-5-14-15,-11-6 21 16,-5-2 0-16,-7-6-1 15,-6-5 16-15,-5-8-17 16,-9-8 2-16,-6-8 0 16,-9-9-6-16,-7-5 6 15,-9-6 0-15,-9 0 33 16,-2 0-9-16,-11 7 55 16,-18 10 16-16,-14 10-59 15,-7 12-6-15,-15 8-30 16,-7 13 0-16,-3 9-6 15,1 9-9-15,3 3-15 0,4 23-134 16,-9 24-93-16,16-4-68 16,13-2-416-16</inkml:trace>
  <inkml:trace contextRef="#ctx0" brushRef="#br0" timeOffset="25616.68">29819 9985 1497 0,'0'0'507'15,"0"0"-444"-15,0 0-17 16,0 0 73-16,0 0-20 16,0 0-30-16,0 0 8 15,-11-13-61-15,26 11 14 16,5 2-30-16,1 0 0 16,-2 0-18-16,-3 0 18 15,-3 12 0-15,-8 8-1 16,-5 6 0-16,-3 6 1 0,-28 4 0 15,-9 6 0 1,-6 1 14-16,-1-3-14 16,7-7 0-16,9-6-1 0,13-9 13 15,11-8-13-15,7-5 1 16,0-5 0-16,27 0 34 16,13 0-34-16,9 0-15 15,7-7-47-15,15-9-124 16,-15 4-117-16,-12 0-463 0</inkml:trace>
  <inkml:trace contextRef="#ctx0" brushRef="#br0" timeOffset="25825.96">30040 10117 591 0,'0'0'1125'15,"0"0"-911"-15,0 0-11 16,0 0 47-16,0 0-121 15,0 0-30-15,0 0-99 16,62-16 6-16,-35 37-6 16,1 7-17-16,3 3 4 15,-2-4-90-15,1-2-91 16,8-7-81-16,-9-6-220 16,-7-10-376-16</inkml:trace>
  <inkml:trace contextRef="#ctx0" brushRef="#br0" timeOffset="25979.71">30414 9919 1367 0,'0'0'877'0,"0"0"-874"16,0 0-3-16,-37 103 0 16,20-47-6-16,-3 25-127 15,7-18-148-15,2-8-1169 0</inkml:trace>
  <inkml:trace contextRef="#ctx0" brushRef="#br0" timeOffset="27567.8">29525 10261 1091 0,'0'0'409'0,"0"0"-268"0,0 0-102 16,0 0 8-16,0 0 36 15,0 0-73-15,0 0 2 16,4 30 57-16,1 0-33 16,1 6 65-16,1 6 10 15,0 6-74-15,2 4 48 16,-1 4-57-16,-1 4 17 15,0 7 8-15,-2 0-35 16,-1 6 47-16,-2-1-38 16,0 1-18-16,0-1 46 15,1-1-30-15,1-1 0 16,0-4-19-16,1-2 15 16,4-5-18-16,2 2-3 0,1-3 0 15,1-3 2-15,0 3-2 16,0-3 0-16,-4-3-6 15,-1-2 12-15,-2-1-7 16,-2-7 1-16,1-4 0 16,-1-7-13-16,0-8-35 15,1-9-66-15,2-7-110 16,-3-7-245-16,-2 0-371 0</inkml:trace>
  <inkml:trace contextRef="#ctx0" brushRef="#br0" timeOffset="27929.56">29382 11584 1800 0,'0'0'316'16,"0"0"-198"-16,0 0-4 16,0 0-19-16,0 0 27 0,0 0-85 15,0 0-1-15,69 26-9 16,-34 0-20-16,2 5 21 15,-4 0-28-15,3 1 0 16,-3 1 1-16,-2-5-1 16,-2-3-26-16,5-1-129 15,-10-4-177-15,-6-11-289 0</inkml:trace>
  <inkml:trace contextRef="#ctx0" brushRef="#br0" timeOffset="28116.62">29949 11523 1908 0,'0'0'558'0,"0"0"-481"0,0 0-69 16,0 0 6-16,0 0 27 16,-104 141-40-16,85-87 23 15,5 4-24-15,6 17-80 16,3-17-107-16,5-12-412 0</inkml:trace>
  <inkml:trace contextRef="#ctx0" brushRef="#br0" timeOffset="28580.75">29770 12273 882 0,'0'0'1372'15,"0"0"-1207"-15,0 0-164 0,0 0 42 16,0 0 6-16,0 0-4 16,0 0-39-16,87-75-6 15,-58 45-24-15,-5-2-37 16,-1 4-29-16,-7 5 84 15,-6 7 6-15,-5 8 44 16,-5 8-2-16,0 0-32 16,0 24-2-16,0 14-8 15,-7 11 0-15,-1 5 4 16,2 0-4-16,6 5-72 16,0-18-257-16,10-11-525 0</inkml:trace>
  <inkml:trace contextRef="#ctx0" brushRef="#br0" timeOffset="28859.75">30221 12117 1450 0,'0'0'499'15,"0"0"-488"-15,0 0 19 16,0 0 85-16,0 0-5 15,0 105 21-15,0-77-26 16,4-5-60-16,9-6 58 16,3-9-39-16,1-6 1 0,6-2 20 15,1-2-65-15,1-23 19 16,1-4-39-16,-1-9 13 16,2-2-29-16,-5 2-61 15,-5-3-127-15,-3 11-76 16,-7 12-414-16</inkml:trace>
  <inkml:trace contextRef="#ctx0" brushRef="#br0" timeOffset="30083.5">30474 11529 168 0,'0'0'1065'0,"0"0"-888"16,0 0-41-16,0 0 52 15,0 0-70-15,0 0-14 16,0 0 115-16,0-61-130 15,-6 49-5-15,-6-2-1 0,-3-1-32 16,-3 2 23-16,1-1-64 16,-6 2 41-16,0 0-51 15,-3 0 12-15,-3-1-12 16,-3 4 0-16,-1 0 0 16,-2 1 0-16,-5 2 9 15,-3 2-9-15,-1 3 0 16,-4 1 0-16,0 0-6 15,1 0 6-15,0 1 0 16,0 7-2-16,1 2 8 16,-1 3-6-16,5-4 0 15,1 1 0-15,3 1-11 0,5-1 11 16,2 0 0 0,4-1 0-16,0 4 10 0,2 3-20 15,2 1 10-15,-4 6 0 16,0 3-19-16,0 4 16 15,0 4 3-15,2 0-1 16,1 1-6-16,4 0 5 16,4 0 2-16,1 2 0 15,3 2-12-15,2 5 12 16,3 0 0-16,1 4-6 16,0-1 20-16,6 1-14 15,0-4 0-15,0-2 0 16,2-2-15-16,15-3 15 15,-2 2 0-15,5-1 0 0,5 0 18 16,-1 0-1-16,8 0-17 16,-1 2 0-16,6 0 2 15,5 3-1-15,8-4-1 16,4-1 0-16,4-1-7 16,6-7-4-16,1-4 11 15,6-3 0-15,1-8-10 16,5-5 11-16,1-3-1 15,0-5 0-15,3-2 20 16,-5 0-32-16,-5-11 12 16,-2-7 0-16,-7-6-18 15,-2-4 18-15,-4-6 0 16,-2-6 0-16,-6-8 15 16,-5-6-20-16,-5-11 5 0,-11-5 0 15,-12-10-12-15,-8-4 14 16,-7-6-2-16,-2-2 40 15,-25 5 12-15,-8 9 63 16,-15 10-72-16,-8 11-42 16,-4 15 1-16,0 11-2 15,1 12-14-15,8 11-54 16,11 8-144-16,-1 12-78 16,14 12-260-16,11-2-621 0</inkml:trace>
  <inkml:trace contextRef="#ctx0" brushRef="#br0" timeOffset="30682.76">31134 12162 1003 0,'0'0'735'16,"0"0"-533"-16,0 0 59 0,0 0-58 15,0 0-57-15,0 0-103 16,0 0-24-16,-11-21-19 16,6 46-6-16,-1 15 6 15,-3 12 46-15,-2 12-46 16,0 2 37-16,2 1-37 15,0-6 0-15,2-4-7 16,3-9 7-16,-1-8-44 16,3-8-90-16,2-6-137 15,-9-14-74-15,2-5-245 16,-4-7-440-16</inkml:trace>
  <inkml:trace contextRef="#ctx0" brushRef="#br0" timeOffset="31225.8">30778 12525 1669 0,'0'0'476'0,"0"0"-396"16,0 0 6-16,0 0-75 16,0 0 6-16,0 0-22 15,147-72 5-15,-97 65 0 16,2 5-9-16,-3 2 21 16,-4 0-12-16,-8 4 0 15,-8 15 1-15,-8 4-7 16,-11 5 6-16,-4 1 0 15,-6 0 22-15,0-4-22 16,-6-5 35-16,-2-8-20 0,3-6-8 16,1-4 28-1,4-2-22-15,0 0 8 0,0-12-21 16,11-8-104-16,7-2 67 16,5 1-15-16,-2 5 3 15,2 9 43-15,-5 2-22 16,2 5 18-16,-4 0 1 15,1 0 8-15,1 0 1 16,-3 0 0-16,-1 0 0 16,-3 0-5-16,-5 0 5 15,-2 0 0-15,-4 0 21 16,0-1 1-16,0-1 8 16,0 2-6-16,-8 0-14 0,-1 22 15 15,1 14 2 1,-2 12 39-16,2 11 6 0,3 6-37 15,1 2 29-15,-3-6-29 16,2-6-34-16,-3-6 24 16,1-10-25-16,-4-7 0 15,2-8 1-15,-2-10 13 16,0-7-4-16,-5-7-10 16,1 0-58-16,-3-38-25 15,2 1-178-15,7-9-520 0</inkml:trace>
  <inkml:trace contextRef="#ctx0" brushRef="#br0" timeOffset="31450.39">31301 12162 1521 0,'0'0'405'0,"0"0"-228"16,0 0-71-16,0 0-16 15,0 0-35-15,0 0-31 16,0 0 48-16,-42 108-55 16,67-78-2-16,1-4-15 15,3-6-11-15,0-8-23 16,4-10-121-16,-6-2-181 0,-11 0-292 16</inkml:trace>
  <inkml:trace contextRef="#ctx0" brushRef="#br0" timeOffset="31585.18">31444 12138 1748 0,'0'0'329'16,"0"0"-176"-16,0 0-2 15,0 0-20-15,118-53-79 16,-78 48-52-16,14 0-31 16,-10 5-206-16,-8 0-528 0</inkml:trace>
  <inkml:trace contextRef="#ctx0" brushRef="#br0" timeOffset="32832.65">31627 11622 557 0,'0'0'713'0,"0"0"-494"16,0 0-39-16,0 0 34 15,0 0-61-15,-118-70 40 16,93 54-58-16,-4 0-71 15,2 0 25-15,-2 0-83 0,-2-1-6 16,0-3-1-16,2 3 1 16,-3-3 10-16,1-1-10 15,0 0 0-15,-2-4 11 16,2 1-1-16,-3-2-11 16,1 2 1-16,2 0-29 15,-3 1 8-15,3 6-51 16,0 2 23-16,0 1 41 15,-2 2 13-15,1 3-5 16,-1-2 38-16,-6 2-38 16,0-1 27-16,-3 3-27 15,-8 0-3-15,-1 2-13 0,-5 2 16 16,-1 1 0 0,-5 0 0-16,0 0 11 0,-2 0-7 15,-1 0-4-15,3-2 1 16,-1 0 14-16,3 2-14 15,0 0 4-15,4 0-5 16,0 2 9-16,6 0-7 16,2 0-2-16,2 0 0 15,-1 4-18-15,-3 6 24 16,4 3-6-16,-3 2 0 16,5 2 10-16,-2 2-19 15,9 2 9-15,1 6 0 16,5 2-9-16,4 2 9 0,0 7 0 15,3 5-1 1,0 5 13-16,-3 5-22 0,2 7 10 16,1 7 0-16,1 3-10 15,4 7 11-15,-2 3-1 16,3 4 0-16,3 0 16 16,1-3-18-16,5-6 2 15,5-4 0-15,4-5-7 16,0-6 19-16,2-3-6 15,16-4 31-15,11 0-10 16,5-1 38-16,8 3-62 16,5-2 3-16,6-2-4 15,3 4-1-15,2-5-1 0,4 0 0 16,5-1 16 0,7-5 16-16,3-4-20 0,8-2-12 15,9-2 18-15,5-4-11 16,3-4-7-16,2 0 0 15,17-4 15-15,15-4-13 16,20-4-2-16,-11-8 0 16,-31-8-15-16,-28 0 5 15,-24 0-7-15,13 0 16 16,7-8-26-16,10-4 12 16,-8-4 15-16,-4-2 0 15,-3-1-13-15,-9-4 14 16,-3-3-1-16,-5-4 0 15,-4-2 21-15,-8-5-26 0,0-2 5 16,-6-6-20 0,-7-3-10-16,-1-6-24 15,-8-4 11-15,-3-4 13 0,-5-2-7 16,-9-4 31-16,-5-1 12 16,-4 0 5-16,0-6 39 15,-13-4-33-15,-7-4 27 16,-9-21 16-16,-9-21-20 15,0 9 22-15,0 14-60 16,2 17 17-16,-1 29-7 16,-7 0-3-16,-12 10-7 15,-5 17-2-15,-8 24-131 16,0 5 23-16,-23 50-104 16,19 4-256-16,13 3-394 0</inkml:trace>
  <inkml:trace contextRef="#ctx0" brushRef="#br0" timeOffset="33898.18">31959 12982 624 0,'0'0'1030'0,"0"0"-726"16,0 0-125-16,0 0-51 15,0 0-77-15,0 0-23 16,0 0-28-16,4 14 0 15,-4 19 54-15,-10 10-52 16,-4 9 38-16,-1 4 0 0,1 4-18 16,1-2 8-16,3-1-30 15,4-8 0-15,6-6 11 16,0-9-1-16,0-10 3 16,0-7-13-16,0-10-40 15,4-5 33-15,6-2-32 16,-2 0 27-16,3-16-22 15,-1-11-81-15,-4-8 42 16,-2-5-5-16,1-1 9 16,-5 0 67-16,0 3-26 15,0-1 28-15,0 3 0 16,0 2 0-16,0 2 76 16,2-2 33-16,2 5-26 15,6-2-11-15,3 5-72 16,3 2-12-16,-1 4 0 0,3 6-18 15,-3 4 29-15,-1 4-5 16,1 4 6-16,-1 2 4 16,-1 0 9-16,-2 0-8 15,3 10-5-15,-6 12 13 16,-5 7-5-16,-3 9 2 16,0 8-9-16,-15 0 59 15,-10-2-31-15,-2-5-9 16,0-4 7-16,8-9-15 15,5-10 7-15,7-9-19 16,7-2 0-16,0-5 24 16,25 0-23-16,10 0 1 15,5-10-2-15,0 3 12 0,-3 5-12 16,-8 2 41-16,-6 5 19 16,-4 15 11-16,-11 8-71 15,-8 3 11-15,-4 10-10 16,-32 1 0-16,-15-1-2 15,-12 0-95-15,-34 6-131 16,16-14-282-16,8-7-845 0</inkml:trace>
  <inkml:trace contextRef="#ctx0" brushRef="#br0" timeOffset="44273.51">31179 9910 1388 0,'0'0'495'16,"0"0"-453"-16,0 0 45 15,0 0 96-15,0 0-45 16,0 0-9-16,8-50-36 15,-6 48-42-15,-2 2 31 16,4 0-54-16,-4 0 2 16,0 0 0-16,0 0-20 15,0 20-9-15,0 14-1 0,0 7 0 16,0 8 2 0,-8 4-2-16,2-2 0 0,-1-1 0 15,3-1 15-15,0-5-15 16,-2-4 0-16,2-6-88 15,-3-6-97-15,-6-5-179 16,0-6-267-16,-3-9-512 0</inkml:trace>
  <inkml:trace contextRef="#ctx0" brushRef="#br0" timeOffset="44461.97">30927 10203 1330 0,'0'0'676'0,"0"0"-584"15,0 0-36-15,0 0-38 0,0 0-8 16,154-25-10-16,-112 25 19 16,1 11-38-16,-6-2-2 15,-3 0-165-15,-5-4-10 16,-9 0-125-16,-3-5 71 16,-5 0-12-16,-8 0-115 0</inkml:trace>
  <inkml:trace contextRef="#ctx0" brushRef="#br0" timeOffset="44693.09">31301 10194 446 0,'0'0'514'15,"0"0"-295"-15,0 0-66 16,0 0-45-16,-137 30-39 16,96-10 10-16,1-1-60 15,7-5-13-15,6-6-12 16,6-8-84-16,8 0-85 0,3-8-104 16,4-16-280-16,6-3 559 15,0-1 244-15,0 3 36 16,6 2 78-16,4 8-22 15,3 7-31-15,1 8-104 16,3 0-149-16,8 11-4 16,2 15-36-16,4 8-3 15,0 3-18-15,19 3-59 16,-10-10-236-16,-5-12-481 0</inkml:trace>
  <inkml:trace contextRef="#ctx0" brushRef="#br0" timeOffset="45382.49">31611 9527 788 0,'0'0'564'16,"0"0"-426"-16,0 0-35 16,0 0 72-16,0 0 59 15,0 0-102-15,0 0-12 16,-2-46-45-16,0 46-11 16,-3 0-64-16,-3 0 8 15,-6 0-23-15,-4 12 12 16,-2 12 3-16,0 8 10 15,0 8 12-15,2 7 45 16,7-1-19-16,7-2-5 16,4-5 18-16,0-1-61 15,6-6 12-15,12-3-9 0,2-5 12 16,0-5-6-16,-2-2-9 16,-9 0-17-16,-9 4 5 15,0 5-10-15,-20 6 20 16,-18 4-6-16,-5 6 12 15,1-2-11-15,11-2 7 16,13-4-5-16,14-4-13 16,4-2 18-16,18 3 0 15,11 3 0-15,0 2 11 16,-2 2-13-16,-8-1 2 16,-5 4 0-16,-10-2-15 0,-4-2 15 15,0-2 0 1,0-5 0-16,-8-4-110 0,5-2-83 15,3-8-192-15,0-7-393 16</inkml:trace>
  <inkml:trace contextRef="#ctx0" brushRef="#br0" timeOffset="46157.75">31772 9348 1408 0,'0'0'522'0,"0"0"-485"16,0 0 8-16,0 0 2 15,0 0-32-15,0 0 58 16,0 0 93-16,-47 123-60 16,22-71-15-16,6 0-60 15,-2-5 26-15,8-6-57 16,2-10 0-16,4-2 2 15,3-9-2-15,2-6-20 0,2-8-94 16,0-6-176-16,0-6-45 16,4-13-326-16</inkml:trace>
  <inkml:trace contextRef="#ctx0" brushRef="#br0" timeOffset="46346.11">31791 9351 955 0,'0'0'1090'15,"0"0"-939"-15,0 0-115 16,0 0-27-16,0 0 75 16,12 106-22-16,-10-57-20 15,3 6-1-15,-3-3-39 0,2-4-2 16,0-2 0-16,-4-8-61 16,0-4-177-16,0-10-313 15,-2-12-744-15</inkml:trace>
  <inkml:trace contextRef="#ctx0" brushRef="#br0" timeOffset="46593.4">31658 9682 935 0,'0'0'872'0,"0"0"-721"16,0 0-75-16,0 0 31 16,0 0-30-16,141-63-67 15,-113 54 1-15,-3 2 9 16,-5 3-14-16,-9 0-6 0,-2 4 0 15,-6 0 3 1,-1 0-3-16,0 12 39 0,0 12 35 16,0 4 15-16,3 7-74 15,-1 0-2-15,2 1-13 16,2-1 6-16,-2-3-16 16,7-6-161-16,-3-6-298 15,-2-12-539-15</inkml:trace>
  <inkml:trace contextRef="#ctx0" brushRef="#br0" timeOffset="46757.1">32095 9575 2297 0,'0'0'352'0,"0"0"-299"16,0 0-53-16,0 0-111 15,0 0-199-15,0 0-379 0</inkml:trace>
  <inkml:trace contextRef="#ctx0" brushRef="#br0" timeOffset="46841.5">32073 9924 1425 0,'0'0'124'15,"0"0"-124"-15</inkml:trace>
  <inkml:trace contextRef="#ctx0" brushRef="#br0" timeOffset="49678.58">32304 9590 1420 0,'0'0'749'16,"0"0"-591"-16,0 0-1 0,0 0-5 15,0 0-30-15,0 0-59 16,0 0-9-16,9-75-38 15,5 75 17-15,-3 0-33 16,-2 0-6-16,-2 22-15 16,-7 7 20-16,0 10 1 15,-14 3 0-15,-6 0 20 16,2-5-17-16,5-6-3 16,6-7 0-16,7-7-10 15,0-5 11-15,18-4-1 16,9-7 0-16,6-1-61 15,3 0-40-15,1-16-112 16,0-10-45-16,-2-8 2 0,-1-8-49 16,-3-6 79-16,-7 0 152 15,-6 2 74-15,-4 7 218 16,-8 13 86-16,-2 8-23 16,-4 13 18-16,0 5-183 15,0 0-80-15,0 10-36 16,0 20 9-16,0 10 24 15,0 8-21-15,0 4-6 16,0-2-2-16,-2-4-2 16,2-6-4-16,0-9-19 15,0-7-151-15,-6-8-66 16,-10-10-108-16,-6-6-164 0,-7 0 2 16,-2-18 204-16,6-10 304 15,9-6 471-15,14-1 125 16,2 1-206-16,18 1-74 15,16 2-47-15,8 4-75 16,5 4-146-16,1 5-24 16,2 4-24-16,8 9-133 15,-14 2-205-15,-8 3-658 0</inkml:trace>
  <inkml:trace contextRef="#ctx0" brushRef="#br0" timeOffset="50484.55">31818 10060 1015 0,'0'0'861'0,"0"0"-577"0,0 0-112 15,0 0-68 1,0 0 56-16,0 0-108 0,0 0-3 15,-4-40-49-15,-19 66 20 16,-8 14 16-16,-9 10-4 16,1 7-8-16,2 1-13 15,8-8-10-15,10-11-1 16,10-7 0-16,9-11-27 16,0-11-80-16,13-8-72 15,23-8-38-15,-3-19-258 16,-4-6-217-16</inkml:trace>
  <inkml:trace contextRef="#ctx0" brushRef="#br0" timeOffset="50641.67">31796 10031 765 0,'0'0'1194'15,"0"0"-854"-15,0 0-91 0,0 0-88 16,0 0-140-16,0 0 1 16,0 0-20-16,41 58-2 15,-26-16 16-15,1 3-16 16,-3 0-1-16,-7-1-107 15,-6 2-137-15,0-12-86 16,-2-10-314-16</inkml:trace>
  <inkml:trace contextRef="#ctx0" brushRef="#br0" timeOffset="50782.59">31667 10287 532 0,'0'0'1464'0,"0"0"-1106"15,0 0-119-15,0 0-64 0,0 0-66 16,114-87-66-16,-65 81-34 15,4 6-18-15,1 0-96 16,1 9-208-16,-10 9-168 16,-14-3-247-16</inkml:trace>
  <inkml:trace contextRef="#ctx0" brushRef="#br0" timeOffset="51029.25">32053 10331 1515 0,'0'0'274'16,"0"0"-195"-16,0 0 173 15,0 0 36-15,0 0-74 16,0 0-87-16,0 0-34 16,4-5-93-16,0 2 0 0,-2 3-6 15,-2 0-6-15,0 3 11 16,0 20-20-16,-8 2 21 16,-10 4 3-16,2 0-1 15,3-2 16-15,6-5-14 16,7-4 7-16,0-6 10 15,16-1-21-15,13-9-32 16,17-2-99-16,-3-11-166 16,-7-9-326-16</inkml:trace>
  <inkml:trace contextRef="#ctx0" brushRef="#br0" timeOffset="51172.27">32280 10205 2009 0,'0'0'490'15,"0"0"-363"-15,0 0 18 0,0 0-91 16,0 0-54-16,0 0-38 16,0 0-70-16,-9 106-356 15,-4-66-254-15</inkml:trace>
  <inkml:trace contextRef="#ctx0" brushRef="#br0" timeOffset="51255.25">32221 10535 1365 0,'0'0'343'0,"0"0"-230"15,0 0-113-15,0 0-164 0</inkml:trace>
  <inkml:trace contextRef="#ctx0" brushRef="#br0" timeOffset="52291.46">32383 10471 1378 0,'0'0'861'16,"0"0"-676"-16,0 0-63 15,0 0-88-15,0 0-30 16,0 0-4-16,0 0-46 16,50-106-1-16,-36 76-35 15,-5 2 21-15,-1 2 18 16,-2 6 43-16,-2 8 48 16,-4 6 45-16,2 6-29 15,-2 0-61-15,0 8-3 16,0 18 0-16,0 8 20 15,0 6-19-15,0-2 10 16,0-4-11-16,7-6-10 0,15-6-75 16,1-7-212-16,-4-13-349 15</inkml:trace>
  <inkml:trace contextRef="#ctx0" brushRef="#br0" timeOffset="52472.42">32726 10160 1425 0,'0'0'749'0,"0"0"-660"16,0 0-89-16,0 0 52 15,-7 119 1-15,3-70-34 16,2 2 24-16,2 0-43 16,0-8 0-16,0 1-171 15,0-13-300-15,0-14-331 0</inkml:trace>
  <inkml:trace contextRef="#ctx0" brushRef="#br0" timeOffset="52584.01">32686 10339 1572 0,'0'0'400'0,"0"0"-205"16,0 0-149-16,149-86-46 16,-100 68-167-16,-14 7-418 0</inkml:trace>
  <inkml:trace contextRef="#ctx0" brushRef="#br0" timeOffset="54785.68">31531 10696 1392 0,'0'0'385'0,"0"0"-269"16,0 0-2-16,0 0 46 15,0 0-10-15,0 0-59 16,0 0-79-16,0 7 19 16,-7 16 27-16,2 7 2 15,3 4 20-15,2 2-50 16,0-2-14-16,5-2 4 15,13-3-13-15,4-6-5 0,5-3-2 16,9-8-212 0,-5-3-305-16,-6-8-687 0</inkml:trace>
  <inkml:trace contextRef="#ctx0" brushRef="#br0" timeOffset="55046.66">31872 10694 1758 0,'0'0'508'0,"0"0"-499"16,0 0-8-16,0 0 12 16,0 0 39-16,-110 111 56 15,75-60-64-15,6 2-18 0,2-5-11 16,12-6-3-1,3-6-8-15,10-7-4 0,2-10-54 16,0-9-34-16,10-7-108 16,21-10-41-16,-4-18-239 15,-1-4-239-15</inkml:trace>
  <inkml:trace contextRef="#ctx0" brushRef="#br0" timeOffset="55212.21">31876 10726 5 0,'0'0'1687'0,"0"0"-1182"15,0 0-425-15,0 0-79 16,0 0 29-16,0 0 13 16,0 0-6-16,36 120-15 0,-27-76-13 15,0 1 4 1,0-5-13-16,-1-7-20 0,2 0-54 16,-1-10-227-16,-5-11-303 0</inkml:trace>
  <inkml:trace contextRef="#ctx0" brushRef="#br0" timeOffset="55369.98">31678 10885 1662 0,'0'0'774'16,"0"0"-624"-16,0 0 96 16,0 0-173-16,0 0-43 0,113-34-30 15,-61 34-28-15,26 3-117 16,-13 14-203-16,-9-3-605 0</inkml:trace>
  <inkml:trace contextRef="#ctx0" brushRef="#br0" timeOffset="56181.66">32024 11059 1023 0,'0'0'307'0,"0"0"-226"16,0 0 25-16,0 0 99 0,0 0-79 15,0 0-19 1,0 0 0-16,-3 0-44 0,3 0 2 16,0 0-33-16,0 0-6 15,0 0 40-15,0 0-54 16,0 0-3-16,0 0-9 16,0 0 16-16,0 0-20 15,0 0 4-15,0 0 0 16,0 0-15-16,0 0 12 15,0 0 3-15,0 0 0 16,0 0 12-16,0 0 1 16,0 0 21-16,0 0 14 0,3 0-23 15,3-7-25 1,3 3-19-16,0 0 8 0,0 3-11 16,0 1 10-16,-5 0 3 15,-1 0-4-15,-3 0 4 16,0 5 18-16,0 11-2 15,-14 3 64-15,-3 1-33 16,-4-1 42-16,5 1-12 16,6-7-42-16,3-3 3 15,7-2-21-15,0-1-8 16,0-2 0-16,13 1-6 16,5 0-6-16,2 2 8 15,-4 1-1-15,-1 3-13 0,-3 1 9 16,-8 5 9-1,-2 0-7-15,-2 3 16 0,0-2-14 16,-8-1 5-16,-4-4-32 16,3-3-34-16,5-11-93 15,2 0-111-15,2-4-271 0</inkml:trace>
  <inkml:trace contextRef="#ctx0" brushRef="#br0" timeOffset="56361.63">32322 10917 2015 0,'0'0'705'16,"0"0"-592"-16,0 0-38 0,0 0-75 16,0 0-6-1,0 0-12-15,0 0-119 0,-16 72-449 16,8-44-717-16</inkml:trace>
  <inkml:trace contextRef="#ctx0" brushRef="#br0" timeOffset="56450.8">32246 11219 1250 0,'0'0'875'0,"0"0"-763"16,0 0-112-16,0 0-24 16,0 0-362-16</inkml:trace>
  <inkml:trace contextRef="#ctx0" brushRef="#br0" timeOffset="58164.2">32541 11015 1273 0,'0'0'365'0,"0"0"-133"15,0 0 39-15,0 0-61 16,0 0-60-16,0 0-89 15,0 0 1-15,-48-22-62 16,36 28 0-16,-1 10 43 0,3 1-10 16,6 3 0-1,4-1 16-15,0-5-42 0,0-2 53 16,16-2-46-16,5-7-13 16,6-3-2-16,4 0-22 15,1-13-14-15,-6-11-71 16,-5-5-29-16,-8 2 32 15,-4-1 4-15,-9 6 36 16,0 8 65-16,-5 9-47 16,-14 5-128-16,-2 0-319 0</inkml:trace>
  <inkml:trace contextRef="#ctx0" brushRef="#br0" timeOffset="58645.59">32906 10790 1969 0,'0'0'534'0,"0"0"-455"15,0 0-79-15,0 0-46 16,0 0 46-16,0 0 75 16,-16 119-29-16,10-66-15 15,4 2-24-15,-1-3 20 0,3-6-27 16,0-6-28-1,0-8-87-15,0-10-174 0,0-8-277 16,0-11-488-16</inkml:trace>
  <inkml:trace contextRef="#ctx0" brushRef="#br0" timeOffset="58771.87">32788 10932 1721 0,'0'0'866'0,"0"0"-741"16,0 0-57-16,0 0 5 15,0 0-73-15,0 0-19 16,125-50-120-16,-96 50-466 0</inkml:trace>
  <inkml:trace contextRef="#ctx0" brushRef="#br0" timeOffset="67014.19">32102 13012 925 0,'0'0'213'16,"0"0"-92"-16,0 0 69 0,0 0 11 16,0 0-24-16,0 0-34 15,0 0 35-15,0 0-51 16,0 0-43-16,2 0 17 15,-2 0-58-15,0 0 10 16,2 0 22-16,-2 0-30 16,0 0 26-16,0 0-16 15,0 0-25-15,0 0 42 16,3 0-57-16,-1 0 4 16,0-6-11-16,2-8 2 15,3-2-10-15,-1-4 0 16,2-4-1-16,2-7-22 15,3-5 2-15,3-4-2 16,3-8 11-16,-2-3-35 16,-1-2 28-16,-1 1 4 0,-1 2 10 15,-3 4-14-15,-5 1 19 16,-1 4 0-16,0 0-6 16,-1 1 18-16,-2 0-15 15,3 2 3-15,-3 2 0 16,2 1-4-16,0 2 5 15,-1 0-1-15,1 4 0 16,-1-2 19-16,1 5-18 16,-2 0-1-16,3 5 0 15,-3 2-14-15,-2 1 14 16,0 0 0-16,0 2 0 16,0-2 17-16,0 1-15 15,0 0-2-15,0-1 0 0,0 0-12 16,0 0 12-16,0-3-7 15,-2 3-8-15,0 0-39 16,-1 5 53-16,-1 1-11 16,2 1 12-16,-3 1-5 15,3 2 5-15,-3-2 0 16,1 1-1-16,0 0 17 16,-3 1-20-16,-2 1 4 15,0-4 0-15,2 3-6 16,-1 0 6-16,0 0 0 15,2 2-2-15,-1 1 20 16,1-2-13-16,-2 3-5 0,0 0 12 16,-1 4-14-16,-2 0 2 15,-7 0 0-15,-2 0 0 16,-7 12 7-16,-4 8-7 16,-3 2 0-16,-1 4 0 15,4 1-3-15,2-4 3 16,4 2 0-16,6-7-1 15,0-4-156-15,9-5-95 16,2-7-362-16</inkml:trace>
  <inkml:trace contextRef="#ctx0" brushRef="#br0" timeOffset="67217.82">32186 11576 1532 0,'0'0'572'0,"0"0"-448"16,0 0 19-16,0 0-25 16,0 0-87-16,0 0 9 15,125 46-9-15,-82-20-19 16,-10-1-24-16,0 5-38 16,1-4-173-16,-12-7-120 15,-7-6-850-15</inkml:trace>
  <inkml:trace contextRef="#ctx0" brushRef="#br0" timeOffset="67366.52">32734 11644 2205 0,'0'0'292'15,"0"0"-292"-15,0 0-115 16,0 0-188-16,0 0-267 0</inkml:trace>
  <inkml:trace contextRef="#ctx0" brushRef="#br1" timeOffset="87332.81">1415 6573 912 0,'0'0'103'16,"0"0"-103"-16,0 0 37 16,0 0 452-16,0 0-397 15,0 0-75-15,0 0 33 16,0 0 3-16,0-2 27 0,0-3 17 15,0 2 5-15,0 1 26 16,0-2-42-16,0 0-32 16,0 2 20-16,0-3-68 15,0 4 9-15,0-1 9 16,0-2-23-16,0-1 29 16,0 2 11-16,0-5-41 15,0 0 20-15,5 0-20 16,-1 0 0-16,-2-1 2 15,-2 4 13-15,0 1-5 16,0-1 15-16,0 3-11 16,0 0 44-16,0 2-31 0,-16 0-21 15,-8 0 1 1,-12 7 5-16,-8 14-10 0,-8 10-2 16,-1 4 1-16,2 8-9 15,6 3 16-15,9 2-8 16,7 1 40-16,12-3-31 15,7-4 49-15,10-7-22 16,0-4-27-16,10-9 21 16,15-4-29-16,6-8-1 15,9-4 0-15,2-4-55 16,3-2-108-16,15-8-134 16,-12-10-242-16,-9 0-456 0</inkml:trace>
  <inkml:trace contextRef="#ctx0" brushRef="#br1" timeOffset="87663.15">1212 6771 1026 0,'0'0'720'16,"0"0"-471"-16,0 0-17 16,0 0-72-16,0 0-41 15,0 0-40-15,0 0-37 16,42-50-41-16,-8 46 9 15,2 2-10-15,-1 2 6 16,-1 0-14-16,-5 0 8 16,-4 2 0-16,-6 9-10 15,-3 3 4-15,-7 5 6 16,-3 6 0-16,-6 6 7 0,0 4 10 16,0 3-10-1,-6 0-7-15,-5-4 11 0,-1-6-5 16,8-7-6-16,2-10 0 15,2-9-70-15,0-2-70 16,6-2-39-16,21-42-130 16,-4 4-297-16,-1 0-666 0</inkml:trace>
  <inkml:trace contextRef="#ctx0" brushRef="#br1" timeOffset="87993.42">1622 6743 808 0,'0'0'743'15,"0"0"-432"-15,0 0-191 16,0 0-23-16,0 0 77 0,0 0-48 15,0 0 31-15,-42 131-71 16,42-107-44-16,0-2 2 16,0-8-43-16,9-4 13 15,4-4-14-15,0-6-21 16,1 0 14-16,-3 0-75 16,-2-14-30-16,-2-4 17 15,0-8 8-15,-1-3 38 16,3-2 26-16,5 1 17 15,1 3-3-15,5 8 9 16,1 6 0-16,0 12 23 16,0 1-22-16,-1 5 16 15,-7 18 5-15,-2 5 0 16,-9 2 46-16,-2 2-40 16,0-2-16-16,0 0 0 0,-2-6-6 15,-7-4-12-15,0-10-70 16,1-5-242-16,-2-5-350 0</inkml:trace>
  <inkml:trace contextRef="#ctx0" brushRef="#br1" timeOffset="88121.45">1894 6592 1793 0,'0'0'361'15,"0"0"-245"-15,0 0-116 16,0 0-25-16,0 0-74 15,-24 113-392-15</inkml:trace>
  <inkml:trace contextRef="#ctx0" brushRef="#br1" timeOffset="88228.09">1767 7273 1646 0,'0'0'771'16,"0"0"-762"-16,0 0-9 15,0 0-269-15,0 0-443 0</inkml:trace>
  <inkml:trace contextRef="#ctx0" brushRef="#br1" timeOffset="88721.4">2568 6597 1570 0,'0'0'294'16,"0"0"-233"-16,0 0 4 16,0 0 55-16,0 0 35 15,0 0 3-15,0 0-89 16,2-19-55-16,-22 45 52 15,-5 15 46-15,-6 5-5 16,-5 6-45-16,3 3-61 16,-3-4 32-16,3-2-33 15,4-7 1-15,4-6-11 16,7-6 10-16,7-11-51 16,9-7-109-16,2-12-124 15,9-13-72-15,9-12-482 0</inkml:trace>
  <inkml:trace contextRef="#ctx0" brushRef="#br1" timeOffset="88925.07">2563 6566 1460 0,'0'0'639'16,"0"0"-598"-16,0 0-13 15,0 0-22-15,0 0 78 16,67 125 72-16,-50-83-63 15,2 0-41-15,0 0-37 16,-1-1-3-16,-2-7-24 16,-5-5-49-16,-6 0-117 0,-5-12-120 15,0-5-440-15</inkml:trace>
  <inkml:trace contextRef="#ctx0" brushRef="#br1" timeOffset="89097.57">2259 6856 2036 0,'0'0'506'0,"0"0"-401"15,0 0-96-15,0 0 0 16,155 0-9-16,-98 0 12 16,9 0-28-16,20-7-118 0,-16 2-381 15,-10-3-1034-15</inkml:trace>
  <inkml:trace contextRef="#ctx0" brushRef="#br1" timeOffset="89832.75">2803 6999 1485 0,'0'0'503'16,"0"0"-330"-16,0 0-45 16,0 0 10-16,0 0 11 15,0 0-43-15,0 0-8 16,10-29-86-16,3 7-3 0,1-2-18 16,1-5 4-16,1-1-13 15,-3 2 17-15,-4 5-10 16,-2 5 10-16,-3 4 1 15,-4 10 0-15,0 4 2 16,0 4-2-16,0 21-5 16,-2 15-4-16,-5 11 18 15,0 4-9-15,3-2 0 16,2-5-19-16,2 1-83 16,0-16-189-16,4-12-303 0</inkml:trace>
  <inkml:trace contextRef="#ctx0" brushRef="#br1" timeOffset="90590.21">3243 6462 1239 0,'0'0'405'16,"0"0"-195"-16,0 0-58 15,0 0-98-15,0 0 10 16,0 0 20-16,0 0-55 16,0 0 7-16,0 23 10 15,0 7 1-15,0 8 24 16,-6 1-58-16,-2 8-1 16,2-1 34-16,1 2 5 15,1 3 43-15,0-6-47 16,2 1-30-16,-1-3 40 15,3-5-56-15,0-4 5 16,0-4-3-16,0-5 12 16,0-6-9-16,3-5-6 0,5-6-30 15,5-6 29-15,8-2-44 16,3-4 5-16,3-18-42 16,4-12-135-16,0-4 49 15,-4-2 24-15,-5-1 24 16,-8 10 98-16,-3 9 22 15,-9 6 47-15,-2 10 151 16,0 6-49-16,0 0-55 16,-17 12-77-16,-4 12-16 15,-1 4 66-15,2 1-49 16,2-6 4-16,7-3-4 16,4-6-8-16,5-6 0 0,2-4-10 15,0-4-30-15,7 0 13 16,12-6-47-16,4-10-19 15,2 0-2-15,-3 4 7 16,-2 6 70-16,-4 6-2 16,-3 0 10-16,-5 10-13 15,0 12 13-15,-4 0 0 16,-2 0 0-16,0-6-4 16,1-10-146-16,-3-6-198 15,0 0-964-15</inkml:trace>
  <inkml:trace contextRef="#ctx0" brushRef="#br1" timeOffset="90727.54">3399 6717 2083 0,'0'0'535'16,"0"0"-477"-16,0 0-58 16,0 0-73-16,125-22-81 15,-67 22-84-15,-2 0-445 0</inkml:trace>
  <inkml:trace contextRef="#ctx0" brushRef="#br1" timeOffset="91439.61">4166 6435 1182 0,'0'0'564'0,"0"0"-359"16,0 0-86-16,0 0-94 16,0 0 7-16,0 0 36 15,0 0-62-15,2 19 16 16,-2 27 71-16,0 11-51 0,-5 7 57 16,-5 2-55-1,-2-1 16-15,1-5 13 0,2-11-61 16,3-6 12-16,3-15-24 15,1-10 7-15,2-8-4 16,0-8 5-16,0-2-7 16,0-9-1-16,14-24-39 15,5-7-68-15,8-8-3 16,0 4-14-16,0 8 109 16,-3 15-7-16,-3 18 22 15,-8 3-1-15,-7 17 17 16,-6 17 3-16,0 9 43 15,-9 0-10-15,-13 4 40 16,-3-3-34-16,-4-4-19 16,1-2-21-16,3-10-18 0,3-6-86 15,9-14-115-15,5-5-160 16,8-3-288-16</inkml:trace>
  <inkml:trace contextRef="#ctx0" brushRef="#br1" timeOffset="91649.32">4574 6685 561 0,'0'0'1564'15,"0"0"-1328"-15,0 0-209 16,0 0-1-16,-64 106-18 16,23-51 5-16,-3 3 151 15,-2 2-65-15,2-2-28 0,7-3-68 16,8-8-3-1,6-8 0-15,9-12-149 0,14-14-113 16,6-7-128-16,13-6-326 0</inkml:trace>
  <inkml:trace contextRef="#ctx0" brushRef="#br1" timeOffset="91875.14">4770 6828 1098 0,'0'0'770'0,"0"0"-548"16,0 0-142-16,0 0-51 15,-152 21 8-15,108 12 136 0,9 5-23 16,14 2-62-16,13 2-22 16,8-2-66-16,2-5 19 15,25-6-19-15,8-7-47 16,38-11-56-16,-8-9-200 15,-3-2-751-15</inkml:trace>
  <inkml:trace contextRef="#ctx0" brushRef="#br1" timeOffset="96830.4">5245 6553 730 0,'0'0'278'15,"0"0"-119"-15,0 0-25 16,0 0 0-16,0 0 39 16,0 0-42-16,0 0 0 15,21-72 26-15,-17 63-76 16,-2 4 56-16,-2-1-19 15,2 2-58-15,-2 1 24 16,0 3-78-16,0 0 11 16,0 0-14-16,0 0 6 15,0 0-8-15,0 22-1 0,0 15 0 16,-4 11 51-16,-8 12-36 16,-1 8 26-16,-1 0 4 15,1-1-44-15,4-3 50 16,2-8-33-16,5-4-17 15,2-8 24-15,0-7-19 16,9-10-6-16,11-9 0 16,7-8-14-16,6-10 14 15,8 0-66-15,1-15-54 16,0-16-14-16,1-5-94 16,-6-3-7-16,-3-5 79 15,-10 7 55-15,-9 5 100 0,-3 8 1 16,-10 8 108-16,-2 10 125 15,0 6-59-15,-16 2-91 16,-15 24-55-16,-6 12 21 16,-3 8 46-16,-1 1-62 15,10-4-20-15,7-7 11 16,10-11-24-16,10-12 0 16,4-7 0-16,4-6-88 15,23-2 52-15,6-17-87 16,5-10-149-16,1-3 51 15,-2-2-66-15,-8 2 65 16,-4 8 222-16,-10 8 61 16,-8 11 222-16,-5 5-138 0,-2 5-87 15,0 19 109-15,0 6-93 16,-2 1 42-16,-1-3-33 16,3-5-70-16,0-5 20 15,3-8-32-15,15-5 7 16,4-5 10-16,3 0-18 15,1-16-36-15,-4-6-17 16,1-3-52-16,-8-2 33 16,-1 1-12-16,-7 3 52 15,-3 5 32-15,-4 8 60 16,0 10 72-16,0 0-64 16,0 17-68-16,-4 12 47 15,4 2 2-15,0 1-18 16,0-7 25-16,8-4-44 15,13-9 12-15,1-7-11 0,3-5 1 16,1 0-28-16,-4-14 1 16,-4-6-40-16,-5-4 16 15,-4-4-41-15,-1 2 3 16,-4 2 43-16,0 4 32 16,-2 12 5-16,-2 8 59 15,0 8-64-15,0 32 47 16,0 15-9-16,0 13 23 15,-10 5 19-15,-7 0-59 16,-2-6 43-16,-1-7-41 16,-3-11-23-16,0-8 19 15,2-14-10-15,-2-8-9 16,3-9 0-16,-9-10-121 0,7-18-60 16,4-8-344-16</inkml:trace>
  <inkml:trace contextRef="#ctx0" brushRef="#br1" timeOffset="97116.76">5472 6761 1086 0,'0'0'637'0,"0"0"-350"16,0 0-56-16,0 0-55 15,0 0-68-15,0 0-96 16,0 0 31-16,114-82-43 16,-87 82-15-16,-5 5 14 15,-2 6-151-15,-2-3-52 16,-7-3-131-16,-2-5-466 0</inkml:trace>
  <inkml:trace contextRef="#ctx0" brushRef="#br1" timeOffset="97234.76">5791 6543 851 0,'0'0'1118'16,"0"0"-977"-16,0 0-101 0,0 0-40 15,0 162-56-15,0-100-164 16,-2-9-932-16</inkml:trace>
  <inkml:trace contextRef="#ctx0" brushRef="#br1" timeOffset="97844.17">6709 6543 1542 0,'0'0'332'15,"0"0"-258"-15,0 0-52 16,0 0-6-16,0 0-16 15,0 0 114-15,-20 142 13 16,11-75-4-16,3 1-46 16,1-2-46-16,5-6 29 0,0-6-60 15,0-9 0-15,3-12 6 16,10-7-6-16,3-8-46 16,5-12-119-16,-3-6-159 15,-2 0-365-15</inkml:trace>
  <inkml:trace contextRef="#ctx0" brushRef="#br1" timeOffset="98252.46">6479 6912 1410 0,'0'0'377'0,"0"0"-144"16,0 0-136-16,0 0-97 15,114-30 10-15,-62 28-10 0,1 2-6 16,-2 0-4-16,-6 2 10 15,-12 18 0-15,-10 5 0 16,-10 1 0-16,-11 7 3 16,-2-1 13-16,0-2 15 15,0-4-7-15,0-8-16 16,2-6-5-16,12-10-3 16,3-2-16-16,6-6-59 15,2-17-154-15,-6-6-106 16,-1-5 42-16,-5-1 47 15,-3 4 246-15,-6 4 19 16,-2 8 235-16,1 9 140 0,-3 8-138 16,0 2-154-16,0 12-49 15,0 16 25-15,0 6-6 16,0 4-18-16,2-2-43 16,0-2 17-16,0-3-28 15,-2-12-13-15,0-5-34 16,0-11-154-16,0-3-58 15,-2 0-103-15</inkml:trace>
  <inkml:trace contextRef="#ctx0" brushRef="#br1" timeOffset="98430.21">7091 6742 1568 0,'0'0'220'16,"0"0"-179"-16,0 0 3 0,0 0 17 15,29 112-5-15,-29-86 48 16,-10-4-85-16,-7-4-11 16,-3-8-8-16,-18-10-65 15,5 0-162-15,1-3-380 0</inkml:trace>
  <inkml:trace contextRef="#ctx0" brushRef="#br1" timeOffset="98540.09">6903 6604 1861 0,'0'0'373'16,"0"0"-335"-16,0 0-38 16,134 13-153-16,-85 6-173 15,-2-5-467-15</inkml:trace>
  <inkml:trace contextRef="#ctx0" brushRef="#br1" timeOffset="99614.74">7681 6828 1242 0,'0'0'593'16,"0"0"-432"-16,0 0-161 16,0 0 0-16,0 0 0 0,0 0 3 15,0 0 132-15,11 116-64 16,-11-72-14-16,0-4-17 16,-4-8-34-16,-1-10 17 15,3-9-23-15,2-9 0 16,0-4 34-16,0 0-34 15,2-22-39-15,14-10-139 16,4-9-26-16,4-3 21 16,3 0-53-16,-2 10 118 15,-2 13 118-15,-6 18 144 16,-3 3-35-16,-6 20 6 16,-3 18-43-16,-5 6 51 15,0 2-34-15,0-2-15 16,0-8-2-16,-2-5-71 15,2-14 0-15,0-5 2 0,0-9-3 16,0-3-9-16,13-8-45 16,7-16-141-16,5-9 19 15,1-3-121-15,6-4 85 16,-5 4 82-16,-4 8 130 16,-4 14 247-16,-11 11 59 15,-4 3-229-15,-4 14 4 16,0 12-14-16,0 7-7 15,0-2-5-15,0-5-44 16,0-5 24-16,6-7-22 16,13-3 6-16,8-10 40 15,4-1-59-15,5 0-49 16,2-16-26-16,-4-6-65 0,-5-4-24 16,-8 2-136-16,-7 2 96 15,-5 7 204-15,-9 12 198 16,0 3 15-16,0 3-89 15,-2 20-19-15,-3 3 36 16,5 0-58-16,0-2-62 16,0-3 36-16,11-7-32 15,7-7-4-15,5-7-21 16,-4 0-5-16,0-5 5 16,-11-15-76-16,-8-3 4 15,0 1-35-15,-25-3-2 16,-16 2 61-16,-7-1 39 0,2 4 9 15,8 0 68-15,9 2 71 16,11 4-63-16,12 3-4 16,6-1-16-16,0 3-25 15,2-4-31-15,15 1 13 16,6 0-30-16,3-1 3 16,1 1-34-16,2 0 46 15,-2 3-88-15,9 9-36 16,-9 0-36-16,-7 0-324 0</inkml:trace>
  <inkml:trace contextRef="#ctx0" brushRef="#br1" timeOffset="99835.04">8582 6972 1475 0,'0'0'199'16,"0"0"-126"-16,0 0-73 16,0 0 63-16,0 110 76 15,0-86-43-15,0-2-18 16,4-5-78-16,1-5-28 16,-3-6-149-16,-2-6-491 0</inkml:trace>
  <inkml:trace contextRef="#ctx0" brushRef="#br1" timeOffset="100141.72">8441 6641 1279 0,'0'0'486'0,"0"0"-324"16,0 0-30-16,0 0 23 0,0 0-55 16,0 0 17-16,0 0-4 15,52 61-74-15,-37-61 72 16,7 0-58-16,5 0-53 15,25-25-30-15,-8 3-232 16,-2 0-343-16</inkml:trace>
  <inkml:trace contextRef="#ctx0" brushRef="#br1" timeOffset="101395.14">8994 7022 120 0,'0'0'1495'0,"0"0"-1201"15,0 0-192-15,0 0 38 16,0 0-30-16,0 0 25 16,0 0-92-16,68-48-25 15,-31 18-18-15,3-5-25 16,-2-2-14-16,-7-3-48 16,-4-3-67-16,-11 1 63 15,-8 3-3-15,-8 2 85 16,0 7 9-16,0 8 25 15,-10 10 25-15,-4 12-13 16,-1 0-27-16,-4 17 6 16,-1 16 39-16,5 12 23 0,2 7 21 15,3-1-58-15,10 2-2 16,0-9-36-16,0-8 10 16,10-9-10-16,5-8-3 15,5-11-31-15,4-8-10 16,1 0-76-16,2-8-16 15,0-16-106-15,2-4-73 16,-5 0 51-16,-4 2 130 16,-4 6 131-16,-8 11 234 15,-5 9-21-15,-3 0-130 16,0 23 31-16,0 5-39 16,0 4 29-16,0 0-75 15,0-8-21-15,5-6 14 16,10-8-21-16,3-6 17 0,4-4-18 15,0 0-46-15,1-12 7 16,-6-4-68-16,-1-2-4 16,-3 4 37-16,-5 2 74 15,-6 8 39-15,-2 4 90 16,0 0-84-16,0 9 42 16,0 14-17-16,0 0-7 15,0-2 17-15,0-1-55 16,15-8 12-16,5-5-37 15,7-7 7-15,0 0-4 16,2-9-3-16,-7-13-44 16,-8-6-6-16,-8-2-98 15,-6-6 14-15,0 2 5 0,-20 2 14 16,-5 4 115-16,-1 8 52 16,1 10 80-16,5 10 6 15,9 0-86-15,5 5 48 16,6 17-22-16,0 2-23 15,4 1 25-15,20-2-71 16,8-2 19-16,1-10-28 16,3-2-12-16,-1-9-4 15,-1 0-30-15,-5 0-16 16,0-4 53-16,-3-6-53 16,-3-5-21-16,-4 3 39 15,-3 1 44-15,-3 5 5 16,-4 4 74-16,1 2-52 0,-6 5 17 15,0 24-43-15,-2 7 52 16,1 15 26-16,-3 4-45 16,0 7 18-16,2 2-15 15,-2 0-36-15,0-9 30 16,0-5-30-16,0-11-1 16,2-7 0-16,0-11 14 15,1-9-20-15,-1-7 6 16,1-5-72-16,-1-3 71 15,-2-20-220-15,0-40-75 16,0 3-201-16,0-4-451 0</inkml:trace>
  <inkml:trace contextRef="#ctx0" brushRef="#br1" timeOffset="101561.33">10053 6834 80 0,'0'0'1390'16,"0"0"-988"-16,0 0-214 15,0 0-140-15,114-41-46 16,-90 41 33-16,-4 12-34 15,-6 15 18-15,-10 4-10 16,-4 4 9-16,0 1-36 16,-13-3 11-16,-12-6-163 15,-20-7 26-15,6-10-212 16,-1-9-340-16</inkml:trace>
  <inkml:trace contextRef="#ctx0" brushRef="#br1" timeOffset="101717.43">9563 6633 907 0,'0'0'932'15,"0"0"-649"-15,0 0-134 16,0 0-72-16,0 0-71 16,124-46-12-16,-113 66-147 15,-6 9-360-15</inkml:trace>
  <inkml:trace contextRef="#ctx0" brushRef="#br1" timeOffset="101815.4">9542 7333 1938 0,'0'0'49'0,"0"0"-49"0</inkml:trace>
  <inkml:trace contextRef="#ctx0" brushRef="#br1" timeOffset="102431.7">10590 7124 1250 0,'0'0'245'16,"0"0"-160"-16,0 0-84 16,0 0-1-16,61-108 0 15,-44 66 0-15,1 0 0 16,2 2 0-16,-2 6 22 16,-4 8 74-16,-6 9 112 15,-3 12 91-15,-5 5-149 16,0 4-136-16,0 22 20 15,0 12-20-15,-9 8-14 16,0 4 9-16,4 0-8 0,3-8-2 16,2-8-85-1,0-17-186-15,14-10-118 0,1-7-734 0</inkml:trace>
  <inkml:trace contextRef="#ctx0" brushRef="#br1" timeOffset="102603.56">10985 6914 1892 0,'0'0'303'16,"0"0"-240"-16,0 0-54 15,0 0-18-15,109 104 8 16,-87-74 1-16,3-4-9 16,0-4 6-16,-3-8-7 0,4-14-154 15,-3 0-148-15,-7-11-305 16</inkml:trace>
  <inkml:trace contextRef="#ctx0" brushRef="#br1" timeOffset="103390.43">11361 6836 1898 0,'0'0'363'0,"0"0"-295"16,0 0-34-16,-46 105-19 15,26-64 20-15,4-7 46 16,5-8-62-16,4-8-12 15,7-6 7-15,0-7-14 0,0-5-11 16,13 0-26 0,12-11-98-16,2-10-134 0,0-6-126 15,-1 1-90-15,-5 4 142 16,-6 8 343-16,-9 11 52 16,-3 3 446-16,-3 9-156 15,0 17-75-15,0 6-127 16,-3 0-39-16,1-2-3 15,2-8-60-15,0-4 7 16,0-9-19-16,14-6-5 16,3-3 55-16,4 0-76 15,1-14-56-15,2-7-61 16,-3-6-49-16,-1-3-21 16,-5-1 13-16,-5-2-29 15,-4 5 151-15,-6 6 52 0,0 8 295 16,0 9-12-16,-4 5-200 15,-12 3-42-15,-2 17-25 16,2 6 41-16,3 4 30 16,4 0-54-16,7 0-2 15,2-4 3-15,0-4-32 16,11-8 19-16,11-4-21 16,7-10-14-16,7 0 1 15,2-3-23-15,2-18-31 16,-2-3-25-16,-5-6-25 15,-2-1 29-15,-4 2-37 16,-9 3 100-16,-5 10 25 16,-9 10 181-16,-4 6-70 15,0 0-92-15,0 19-1 0,0 6 28 16,-8 5-17-16,1 0-15 16,5-4 26-16,2-6-40 15,0-8 0-15,0-5 12 16,0-7-6-16,15 0 22 15,6-7-28-15,3-12-75 16,3-4 0-16,7-3-25 16,-1 0 17-16,0 6 52 15,1 3 2-15,-5 12 23 16,-2 5 12-16,-3 0-5 16,-4 10 82-16,-4 10-82 0,-8 4 11 15,-1 2-12-15,-7-2 19 16,0-2-40-16,-7-4-35 15,-37-5-72-15,3-6-113 16,-3-4-526-16</inkml:trace>
  <inkml:trace contextRef="#ctx0" brushRef="#br1" timeOffset="103550.08">11448 6793 1273 0,'0'0'797'16,"0"0"-469"-16,0 0-165 15,0 0-99-15,129-94-25 16,-86 84-28-16,-3 8-11 16,-4 2 0-16,-5 15-60 15,-9 11-222-15,-9 0-626 0</inkml:trace>
  <inkml:trace contextRef="#ctx0" brushRef="#br1" timeOffset="104211.7">12879 6960 1020 0,'0'0'357'16,"0"0"-172"-16,0 0-15 16,0 0-68-16,0 0 49 15,0 0-26-15,0 0-29 0,-95-28 16 16,61 52-63-1,7 6-8-15,7 2-15 0,14-2-17 16,6-1 11-16,0-11-20 16,24-9-31-16,7-9 24 15,5 0-54-15,-1-20-37 16,4-30-177-16,-12-10-284 16,-12 0-17-16</inkml:trace>
  <inkml:trace contextRef="#ctx0" brushRef="#br1" timeOffset="104375.12">12910 6779 508 0,'0'-44'401'0,"0"-2"90"15,-4 0-184-15,0 14 22 16,2 11 15-16,2 14-107 16,-2 7-166-16,-3 14-69 15,3 25 17-15,-2 12-19 16,1 16 13-16,3 4-2 0,0 4 1 16,0-3-12-16,0-10-109 15,0-10-35-15,0-14-107 16,0-12-27-16,0-13-226 15,0-12-368-15</inkml:trace>
  <inkml:trace contextRef="#ctx0" brushRef="#br1" timeOffset="104613.61">12574 6892 967 0,'0'0'927'16,"0"0"-561"-16,0 0-209 15,0 0-117-15,0 0-39 16,127-58-1-16,-78 58 0 15,5 8 1-15,-3 13 8 0,0 8-9 16,-6 6-8 0,-7 0 7-16,-9 5-9 0,-10-2 10 15,-3-4 0-15,-3-4 2 16,1-10-2-16,4-8 0 16,4-12-65-16,5 0-83 15,4-12-152-15,9-34 51 16,-6 5-140-16,-8 3-639 0</inkml:trace>
  <inkml:trace contextRef="#ctx0" brushRef="#br1" timeOffset="105118.96">13303 6950 1245 0,'0'0'646'16,"0"0"-491"-16,0 0-75 15,0 0 60-15,0 0-77 0,0 0 10 16,-20 127-66 0,20-105 7-16,0-4 14 0,20-7-27 15,2-7-2-15,7-4-5 16,5 0-46-16,-1-15 25 15,3-12-98-15,-5-3 23 16,-2-2-27-16,-4 0 14 16,-7 3 115-16,-10 12 31 15,-8 11 169-15,0 6-50 16,0 6-142-16,-8 18-6 16,-2 8 37-16,4 0-25 15,4 0 36-15,2-3-33 16,2-10-16-16,16-3 55 15,3-8-55-15,4-5 19 16,-4-3-20-16,-6-3-40 0,-8-15 7 16,-7-6-103-1,-2-2-8-15,-16-2 96 0,-3 2 42 16,6 2 6-16,7 2 112 16,8 6-54-16,2 2 51 15,22 6-103-15,12 2 12 16,2 4-30-16,-1 2 12 15,-1 0 0-15,-9 13-1 16,-9 8 9-16,-7 3-5 16,-11 1 13-16,0 2 45 15,0-1 37-15,0-4-71 16,0 0-14-16,0-6 14 16,16-6-26-16,15-5-2 15,7-5-12-15,8 0-116 16,12-31-54-16,-13 1-302 0,-12-2-281 0</inkml:trace>
  <inkml:trace contextRef="#ctx0" brushRef="#br1" timeOffset="105329.29">13649 6709 1341 0,'0'0'586'16,"0"0"-362"-16,0 0-150 0,0 0-67 16,0 0 63-16,0 0-57 15,-54 125-4-15,32-85-9 16,-9 0-104-16,4-13-207 16,4-8-667-16</inkml:trace>
  <inkml:trace contextRef="#ctx0" brushRef="#br1" timeOffset="105464.27">13352 6699 1864 0,'0'0'369'0,"0"0"-369"0,0 0-102 16,0 0-184-1,-8 148-286-15</inkml:trace>
  <inkml:trace contextRef="#ctx0" brushRef="#br1" timeOffset="105561.19">13257 7365 1706 0,'0'0'631'15,"0"0"-631"-15,0 0-89 16,0 0-737-16</inkml:trace>
  <inkml:trace contextRef="#ctx0" brushRef="#br1" timeOffset="106364.43">14659 6868 795 0,'0'0'495'15,"0"0"-321"-15,0 0-84 0,0 0-69 16,0 0-4-16,0 0 97 16,0 0 11-16,51-44-45 15,-44 44-64-15,-7 0 24 16,0 0-39-16,0 8 4 15,-9 2 33-15,-7 0-29 16,0-4 6-16,5-3-3 16,2-1-2-16,5-2 71 15,4 0 12-15,0-2 15 16,0-10-71-16,11 0-37 16,9 0-6-16,5 4-10 15,1 6-2-15,-1 2 6 16,-7 2 11-16,-7 23-3 0,-11 5-7 15,0 7 11-15,-23 7 0 16,-15-1 11-16,-6-2-4 16,1-9 28-16,8-9-35 15,10-7 1-15,14-9 41 16,11-7-12-16,7 0 69 16,24 0-85-16,14 0-14 15,6-9-57-15,27-1-124 16,-16 0-131-16,-6 2-366 0</inkml:trace>
  <inkml:trace contextRef="#ctx0" brushRef="#br1" timeOffset="106545.75">15055 6900 1991 0,'0'0'374'0,"0"0"-303"16,0 0-65-16,0 0 3 15,0 0-9-15,0 0 0 16,83 125 0-16,-61-100-17 16,4-3-3-16,-1-6-274 15,-7-9-337-15</inkml:trace>
  <inkml:trace contextRef="#ctx0" brushRef="#br1" timeOffset="106754.12">15394 6837 1862 0,'0'0'555'0,"0"0"-541"16,0 0-14-16,0 0 0 15,-56 119 9-15,37-79-5 16,0-4 9-16,9-4-2 16,2-4 16-16,6-7-27 15,2-7-12-15,0-9-66 16,14-5-92-16,19-17-47 15,-6-14-410-15,0-1-418 0</inkml:trace>
  <inkml:trace contextRef="#ctx0" brushRef="#br1" timeOffset="107356.37">15470 6940 1602 0,'0'0'333'0,"0"0"-137"16,0 0-120-16,-16 106-48 15,10-70 3-15,4-5-30 16,2-10 27-16,0-5-1 15,10-9-6-15,13-7 23 16,6 0-44-16,6-11-50 16,1-15-61-16,-1-4-63 15,-6-6 20-15,-6-2-1 16,-9 0-8-16,-10 6 163 16,-4 7 159-16,-2 13 115 15,-18 10-80-15,-3 2-160 16,-2 17 40-16,4 12-11 15,3 10-18-15,9 1 39 0,7 0-55 16,2-2-4-16,0-7 2 16,19-8-26-16,8-5 30 15,4-10-31-15,8-8-23 16,1 0 12-16,2-5-65 16,-2-17 5-16,-2-5-22 15,-2-1-89-15,-7-2 67 16,-7 2 26-16,-9 9 89 15,-6 6 189-15,-7 11-25 16,0 2-115-16,0 9-45 16,-7 16 5-16,-2 2 24 15,1-4-3-15,3-5-23 0,2-4 20 16,3-7-17-16,0-5-8 16,8-2 21-16,11-2-23 15,10-17-26-15,7-2-81 16,7-6-46-16,3 3 38 15,3 4 43-15,-2 6 55 16,-7 6 17-16,-4 8 35 16,-11 0 75-16,-8 12-75 15,-10 8-34-15,-7 4 20 16,0 2-20-16,-18-4 16 16,-15-4-17-16,-12-7-64 15,-37-11-58-15,8 0-190 16,-1-11-495-16</inkml:trace>
  <inkml:trace contextRef="#ctx0" brushRef="#br1" timeOffset="107491.3">15554 6846 1635 0,'0'0'628'15,"0"0"-378"-15,0 0-98 16,99-118-46-16,-55 95-43 16,1 12-57-16,-1 11 15 15,-2 0-21-15,-1 34-66 16,-10 4-159-16,-6-2-386 0</inkml:trace>
  <inkml:trace contextRef="#ctx0" brushRef="#br1" timeOffset="107890.7">17215 6636 1790 0,'0'0'346'0,"0"0"-287"0,0 0-53 16,-17 107 9-16,5-52 42 16,4 5 26-16,1 0-33 15,5 0-11-15,0-4-39 16,2-6-1-16,-3-10-137 15,-4-14-164-15,-2-12-184 16,-1-12-321-16</inkml:trace>
  <inkml:trace contextRef="#ctx0" brushRef="#br1" timeOffset="108760.09">16883 6865 1551 0,'0'0'616'0,"0"0"-477"16,0 0-133-16,134-5-6 15,-79 5 0-15,1 14-22 16,-2 7 22-16,-10 8 63 16,-8 5-19-16,-12 0 5 15,-8-2-46-15,-9-6 12 16,-5-7-12-16,-2-10-3 16,0-7 0-16,0-2 43 15,0-3 0-15,0-22-13 16,0-5-30-16,14-8-72 15,17-2 63-15,9 2-44 16,5 6 53-16,3 5-13 16,4 14 23-16,-6 7-11 15,-1 6 1-15,-9 0 0 16,-7 4-22-16,-7 6 20 0,-9 2 2 16,-4-5-1-16,-6-3 5 15,-3 1-13-15,0-3 9 16,-7 1 0-16,-15 2 11 15,-5 1-10-15,-4 3-1 16,-2 8 3-16,-2 3 8 16,4 6 12-16,7 4 22 15,8-2-45-15,8 1 33 16,6-8-31-16,2-5-2 16,0-8 26-16,17-6-24 15,3-2-4-15,3-4-23 0,-4-15-109 16,2-8-43-1,-3-4-45-15,-1-1 125 0,1 1 57 16,2 1 40-16,-2 4 14 16,-5 8 135-16,-1 5 26 15,-8 8-3-15,-2 5-153 16,-2 0-18-16,0 14 5 16,0 6-4-16,-4 2 28 15,0 0-22-15,1-3 4 16,3-2 11-16,0-5-10 15,0-4 49-15,20-2-8 16,7-2-44-16,8-4 17 0,6 0-27 16,3 0-28-1,3-10 19-15,0-8-7 0,-4-4 10 16,-6 0-3-16,-8-2-20 16,-12 3 29-16,-9 6 20 15,-8 5 39-15,0 8 31 16,-10 2-90-16,-9 12 0 15,-4 22-1-15,1 10 10 16,5 10 15-16,3 6-12 16,5 2-11-16,5-2 52 15,2-4-52-15,-1-7 6 16,3-11-7-16,-4-9 15 16,-3-6-14-16,-4-9-1 15,-2-8-12-15,-3-4 12 16,-5-2-117-16,0-2-63 0,-10-34-118 15,6 3-206-15,2-2-506 16</inkml:trace>
  <inkml:trace contextRef="#ctx0" brushRef="#br1" timeOffset="109015.42">17657 6511 1460 0,'0'0'487'15,"0"0"-311"-15,0 0-80 0,0 0-78 16,0 0 116-16,0 0-39 16,0 0-41-16,-20 125 3 15,24-98-56-15,14-6 12 16,7-8-6-16,6-5-7 15,15-8-56-15,-6 0-229 16,-6 0-571-16</inkml:trace>
  <inkml:trace contextRef="#ctx0" brushRef="#br1" timeOffset="109234.13">18218 6449 933 0,'0'0'968'0,"0"0"-699"16,0 0-221-16,0 0-42 16,-85 102-3-16,48-49 5 15,-13 30-16-15,13-13-99 16,5-12-661-16</inkml:trace>
  <inkml:trace contextRef="#ctx0" brushRef="#br1" timeOffset="109361.58">18473 7050 755 0,'0'0'1633'16,"0"0"-1633"-16</inkml:trace>
  <inkml:trace contextRef="#ctx0" brushRef="#br1" timeOffset="110946.76">2487 7455 804 0,'0'0'736'16,"0"0"-523"-16,0 0-32 16,0 0 21-16,0 0-32 15,0 0-47-15,0 0 41 16,-2-42-73-16,0 42-21 16,2 0-46-16,-6 0-14 15,-4 8-3-15,-7 16-7 16,-8 12 0-16,-4 11 25 15,-4 4-24-15,-1 1 18 0,5-5-19 16,4-10 7-16,9-6-8 16,8-13 1-16,8-8-45 15,0-9-118-15,8-2-126 16,13-19-94-16,1-5-676 0</inkml:trace>
  <inkml:trace contextRef="#ctx0" brushRef="#br1" timeOffset="111124.72">2534 7417 1881 0,'0'0'264'0,"0"0"-204"15,0 0-21-15,0 0-8 0,36 112 71 16,-25-67-3-16,2 1-51 16,1 0-7-16,-4-4-41 15,2-1 0-15,-3-9-63 16,-9-5-163-16,0-7-85 15,0-8-347-15</inkml:trace>
  <inkml:trace contextRef="#ctx0" brushRef="#br1" timeOffset="111283.65">2302 7645 1729 0,'0'0'564'0,"0"0"-405"16,0 0-92-16,0 0-6 0,0 0-49 15,145-23-3-15,-90 23-18 16,24 0-42-16,-17 9-306 16,-6-4-968-16</inkml:trace>
  <inkml:trace contextRef="#ctx0" brushRef="#br1" timeOffset="111777.93">2806 7814 510 0,'0'0'830'0,"0"0"-683"15,0 0-110-15,0 0 36 16,0 0 86-16,0 0-36 16,0 0 55-16,-9-16-75 15,9 13-70-15,0-4 7 16,0 3-40-16,0-2 10 0,16 2-11 15,1 2 1 1,4 2 0-16,1 0 0 0,-5 0 5 16,-5 14-13-16,-10 8 8 15,-2 3 0-15,-2 7 43 16,-16-5 1-16,0-5 13 16,3-5-8-16,8-8-49 15,7-4 33-15,0-5-24 16,24 0 22-16,17-2-21 15,9-13-10-15,6 3-67 16,23-1-33-16,-19 5-226 16,-9 1-259-16</inkml:trace>
  <inkml:trace contextRef="#ctx0" brushRef="#br1" timeOffset="112501.26">8294 7696 1768 0,'0'0'474'0,"0"0"-360"16,0 0-68-16,0 0-12 15,0 0-9-15,0 0-13 16,0 0 21-16,-15 53-9 16,-1-12-9-16,3 1-5 15,1-4-10-15,3-4-7 16,9-11-140-16,0-10-198 15,3-10-296-15</inkml:trace>
  <inkml:trace contextRef="#ctx0" brushRef="#br1" timeOffset="112618.02">8401 7782 1371 0,'0'0'985'0,"0"0"-911"15,0 0-74 1,0 0-123-16,-51 139-261 0,40-107-606 0</inkml:trace>
  <inkml:trace contextRef="#ctx0" brushRef="#br1" timeOffset="114113.16">14634 7868 1311 0,'0'0'612'0,"0"0"-390"16,0 0-128-16,0 0-67 16,0 0 6-16,0 0-33 15,42-112 0-15,-20 74-11 16,-1 0 11-16,-4 3 0 15,-3 4 0-15,-5 7 9 16,-5 8 38-16,-2 6 121 16,-2 7-18-16,0 3-50 15,0 9-100-15,-6 18 0 16,-7 16-1-16,-1 7 13 16,1 9-15-16,4-1 3 15,-1-5-69-15,8 3-123 16,2-15-288-16,0-13-405 0</inkml:trace>
  <inkml:trace contextRef="#ctx0" brushRef="#br1" timeOffset="115099.15">16497 7678 1610 0,'0'0'617'15,"0"0"-442"-15,0 0-106 16,0 0-35-16,0 0-34 16,0 0 0-16,0 0 57 15,-15 78-44-15,8-44 4 16,3-4-5-16,4-4-12 16,0-9-42-16,0-13-151 0,15-4-170 15,3 0-358-15</inkml:trace>
  <inkml:trace contextRef="#ctx0" brushRef="#br1" timeOffset="115199.63">16667 7729 1731 0,'0'0'541'0,"0"0"-541"16,0 0-3-16,-38 113-268 16,20-74-623-16</inkml:trace>
  <inkml:trace contextRef="#ctx0" brushRef="#br1" timeOffset="116510.76">2456 8288 1046 0,'0'0'539'16,"0"0"-276"-16,0 0-64 15,0 0 57-15,0 0-70 16,0 0-60-16,0 0-4 16,-2-28-96-16,-21 56-16 15,-8 12 23-15,-4 10-26 0,-3 8 34 16,-1-2-41 0,6-2 7-16,6-11-10 0,12-14 3 15,4-11-18-15,11-12-46 16,0-6-115-16,13-15-23 15,12-16-166-15,0-3-470 0</inkml:trace>
  <inkml:trace contextRef="#ctx0" brushRef="#br1" timeOffset="116665.22">2500 8263 1654 0,'0'0'288'15,"0"0"-205"-15,0 0 42 16,0 0-82-16,39 129 12 15,-24-89-5-15,3 2-19 16,-3-5-1-16,1 2-30 0,-11 3-39 16,-5-10-188-16,0-7-322 15</inkml:trace>
  <inkml:trace contextRef="#ctx0" brushRef="#br1" timeOffset="116822.9">2215 8531 1418 0,'0'0'635'16,"0"0"-365"-16,0 0-154 16,0 0-51-16,0 0-65 15,161-57 24-15,-101 55-24 16,25 2-76-16,-14 0-182 0,-11 4-528 0</inkml:trace>
  <inkml:trace contextRef="#ctx0" brushRef="#br1" timeOffset="117610.75">2840 8610 1311 0,'0'0'396'16,"0"0"-269"-16,0 0-77 15,0 0 76-15,0 0-49 16,0 0 16-16,0 0-4 15,-16-7-79-15,14 5 30 16,-1 2-29-16,1-3-10 16,2 1 78-16,0-4-30 15,0 0 21-15,0-2-33 16,5 1-26-16,1-2-7 0,3 4-4 16,-4 2 1-1,-1 1-16-15,-4 2 10 0,0 0-5 16,0 0 10-16,0 10-6 15,0 6 5-15,-11 0 1 16,0 0 0-16,2-2-3 16,0-4 3-16,4-4 0 15,3-4-1-15,2 0 13 16,0-2 4-16,0 0-15 16,0 0 5-16,0 0 27 15,0-7-33-15,0-4 0 16,0 4 0-16,0 0 19 15,0 1 3-15,0 3-22 16,0-4 0-16,0-3-12 16,7 0 2-16,11 0-6 0,0 3 14 15,1 0-8 1,0 7-4-16,-4 0 14 0,-3 0 0 16,-8 16-13-16,-4 8 28 15,0 6-11-15,-11 4 53 16,-7 2-45-16,0-4 32 15,7-1-44-15,11-9 1 16,0-4 11-16,18-6-12 16,20-6-10-16,4-1 2 15,3-2-11-15,-5 1 10 16,-11 1 9-16,-16 6-12 16,-13 7 0-16,-7 4-1 0,-31 10 12 15,-38 18-52 1,9-5-158-16,5-8-272 0</inkml:trace>
  <inkml:trace contextRef="#ctx0" brushRef="#br1" timeOffset="118671.81">8462 8398 757 0,'0'0'807'0,"0"0"-562"16,0 0-52-16,0 0 41 0,0 0-21 16,0 0-105-16,0 0-51 15,0 0-57-15,0 12 24 16,-5 8-32-16,0 6 8 15,1 0 0-15,2-2-17 16,2-6-10-16,0-4-172 16,0-14-78-16,11 0-30 15,2 0-258-15</inkml:trace>
  <inkml:trace contextRef="#ctx0" brushRef="#br1" timeOffset="118790.37">8462 8398 696 0,'156'20'1335'0,"-156"-18"-1095"15,0 22-195-15,0 8-37 0,0 8-8 16,0 2-23 0,-7 6-100-16,3-9-191 0,1-13-709 0</inkml:trace>
  <inkml:trace contextRef="#ctx0" brushRef="#br1" timeOffset="121582">12877 8168 940 0,'0'0'324'0,"0"0"-116"16,0 0-16-16,0 0-105 16,0 0 5-16,0 0 47 15,0 0-74-15,0-32 70 0,0 29-55 16,0 1-33-16,0 2 44 16,0 0-68-16,0 0-5 15,0 10-18-15,0 19 19 16,0 12 30-16,0 9-26 15,0 7-16-15,0-1 5 16,0-6-11-16,-2-6-1 16,0-10 0-16,0-5 16 15,2-12-37-15,0-5-86 16,0-10-162-16,16-4 38 16,-3-15-148-16,0-10-260 0</inkml:trace>
  <inkml:trace contextRef="#ctx0" brushRef="#br1" timeOffset="121800.73">13085 8228 1320 0,'0'0'668'16,"0"0"-461"-16,0 0-124 15,0 0-83-15,0 0 1 16,0 0 18-16,-139 100 14 16,115-64 42-16,10-2-21 15,14-2-53-15,0-2 35 16,27-5-21-16,13-11-14 15,9-2-2-15,7-9-24 16,0-3-54-16,-3 0-47 16,-6-12-136-16,5-26-44 15,-17 6-218-15,-10-5-238 0</inkml:trace>
  <inkml:trace contextRef="#ctx0" brushRef="#br1" timeOffset="122445.89">13365 8131 601 0,'0'0'699'16,"0"0"-331"-16,0 0-117 0,0 0 36 15,0 0-219-15,0 0-68 16,0 0 0-16,-8 2 28 16,3 48 64-16,1 7-6 15,2-1-49-15,0-3 16 16,2-7-45-16,0-9-8 16,0-9 0-16,0-12-3 15,8-6-5-15,10-10-44 16,4 0-4-16,7-8-12 15,0-17-128-15,0-1-18 16,-2-1 19-16,-7 3 94 16,-4 6 101-16,-10 9 155 0,-4 9-61 15,-2 0-50-15,0 16 7 16,0 11 40-16,0-1-29 16,0 2-47-16,0-4 22 15,0-6-37-15,2-4 0 16,8-5 31-16,1-9-30 15,-1 0 13-15,-2 0-14 16,-2-3-36-16,-3-15 5 16,-3-8-115-16,0 1-2 15,0-4 72-15,0 7 76 16,0 8 52-16,4 8 80 16,5 6-78-16,7 0-15 0,2 15-39 15,1 6 0-15,6-1 7 16,0-3-5-16,2-2-2 15,-3-7 0-15,0-7 15 16,-1-1-34-16,-3 0 15 16,-3-1-24-16,-1-15 22 15,-5 0-38-15,1-4-19 16,-6 3 13-16,-1 4 31 16,-1 5 19-16,-2 8 0 15,0 0 2-15,0 16 6 16,1 18 71-16,-3 12 21 15,0 8-31-15,0 4-19 16,0 0 21-16,0-3-70 16,-5-6 0-16,1-11-1 0,2-6-16 15,-3-15-80-15,-8-15-149 16,-3-2-310-16,-2 0-493 0</inkml:trace>
  <inkml:trace contextRef="#ctx0" brushRef="#br1" timeOffset="122589.63">13548 8201 1761 0,'0'0'615'0,"0"0"-530"15,0 0-54-15,128-70-31 16,-84 63 0-16,-2 7-21 16,5 9 21-16,-11 17-166 15,-9 2-371-15</inkml:trace>
  <inkml:trace contextRef="#ctx0" brushRef="#br1" timeOffset="122994.59">14846 8446 1455 0,'0'0'500'15,"0"0"-433"-15,0 0-53 16,0 0-14-16,0 0 6 16,-141 44 16-16,115-14 75 15,8 0-45-15,11-2-10 16,7-3-40-16,0-11-2 16,20-7 0-16,9-7-44 15,0 0-12-15,0-18-111 16,0-24-76-16,-7 4-296 0,-7-2-669 0</inkml:trace>
  <inkml:trace contextRef="#ctx0" brushRef="#br1" timeOffset="123135.55">14856 8288 962 0,'0'-6'640'15,"0"3"-291"-15,0 3-161 16,0 0-141-16,0 21-32 16,4 11-5-16,-2 8 37 15,0 6-42-15,0 1-4 16,-2 2-2-16,0-5-42 15,0-6-154-15,0-12-333 16,0-12-749-16</inkml:trace>
  <inkml:trace contextRef="#ctx0" brushRef="#br1" timeOffset="123385.67">14571 8365 1302 0,'0'0'540'16,"0"0"-401"-16,0 0-117 15,121-29-22-15,-67 29-35 16,2 0 35-16,-2 18 28 16,-4 10 55-16,-3 4 0 15,-11 7-64-15,-5 2 6 16,-9-3-25-16,-4-6 2 16,-2-6-11-16,-3-10 9 15,3-7 0-15,-1-9 0 0,5 0-34 16,2-17-114-16,10-26-135 15,-4 2-226-15,-6 5-153 0</inkml:trace>
  <inkml:trace contextRef="#ctx0" brushRef="#br1" timeOffset="123865.79">15276 8414 1018 0,'0'0'634'15,"0"0"-467"-15,0 0-145 16,0 0-21-16,0 0 42 16,0 0-2-16,0 0 22 15,-9 118-13-15,11-102-34 16,16-4 15-16,2-6-31 15,0-6-34-15,3 0 20 16,-2-11-99-16,2-10-8 16,-5-2-76-16,-3 2 5 15,-3 5 192-15,-5 4 17 16,-7 8 263-16,0 4-70 0,0 2-167 16,0 18-1-16,-7 4 46 15,5 4 1-15,2-2-2 16,0-2-62-16,2-5-24 15,11-7 20-15,3-8-20 16,-5-4-1-16,-3 0 0 16,-5 0-52-16,-3-19-56 15,0-1-64-15,0-6 74 16,0-2 97-16,4-4-2 16,16 2 3-16,9 1 0 15,7 6 20-15,-1 8-20 16,-3 6 19-16,-8 9 2 15,-6 0 51-15,-11 16-30 0,-7 9 54 16,0 6 26 0,-11 3-49-16,-5-2 47 0,5-4-41 15,7-2-63-15,4-3 32 16,0-7-47-16,19-2 33 16,10-9-34-16,3-5-7 15,3 0-47-15,2-14-94 16,-8-10-131-16,-12-4-292 0</inkml:trace>
  <inkml:trace contextRef="#ctx0" brushRef="#br1" timeOffset="124038.93">15550 8124 1283 0,'0'0'484'16,"0"0"-347"-16,0 0 24 15,0 0-52-15,-36 133-70 16,21-80-25-16,-12 6-28 16,7-10-137-16,2-17-384 0</inkml:trace>
  <inkml:trace contextRef="#ctx0" brushRef="#br1" timeOffset="124180.17">15271 8256 1844 0,'0'0'760'0,"0"0"-658"16,0 0-102-16,19 134-105 15,-19-66-222-15,0-6-319 0</inkml:trace>
  <inkml:trace contextRef="#ctx0" brushRef="#br1" timeOffset="124278.83">15292 8865 421 0,'0'0'1278'0,"0"0"-1278"16,0 0-41-16</inkml:trace>
  <inkml:trace contextRef="#ctx0" brushRef="#br1" timeOffset="124979.16">16391 8344 1250 0,'0'0'500'15,"0"0"-238"-15,0 0-21 16,0 0-4-16,0 0-27 15,0 0-158-15,0 0-12 16,55-11-32-16,-23 32 10 16,-1 3-17-16,-2 0-1 0,-2-2-15 15,-4-5-35 1,-2-5-83-16,-5-7-40 0,-1-5-74 16,-3 0-96-16,3-26-20 15,-4-4-134-15,-2-3-324 0</inkml:trace>
  <inkml:trace contextRef="#ctx0" brushRef="#br1" timeOffset="125667.87">16712 8260 1046 0,'0'0'667'0,"0"0"-319"16,0 0-217-16,0 0-37 15,0 0 34-15,-68 105-78 16,49-64 26-16,1-6-27 16,9-6-41-16,5-11 11 15,4-7-19-15,0-11-51 0,6 0 25 16,15 0-29-1,0-14-70-15,4-13-164 0,0-7-77 16,-3-4 42-16,0-1-79 16,-4 10 403-16,-5 7 281 15,-6 12 252-15,-2 10-309 16,-5 0-151-16,0 20 14 16,0 6 18-16,0 2-32 15,0 0 11-15,2-6-11 16,6-2-66-16,9-6 28 15,0-5-19-15,7-4-10 16,1-5 1-16,2 0-7 0,0-5-50 16,-3-16-22-1,-6-4-80-15,-5-4 10 0,-6-2-6 16,-7 4 115-16,0 7 33 16,-5 8 87-16,-10 10-31 15,-6 2-23-15,4 15-9 16,3 14 94-16,6 1-36 15,6 2-11-15,2-2 20 16,4-4-84-16,16-4 11 16,7-7-18-16,2-8-2 15,4-5 2-15,1-2-52 16,1-2-55-16,1-14 27 16,-3-4-52-16,-4 3-22 15,-4-2 81-15,-7 6 73 16,-7 6 33-16,-5 7 45 0,-4 0-58 15,-2 4 32-15,0 12 0 16,0 0 10-16,0-4-30 16,0-2-20-16,0-6 1 15,0-4-5-15,10 0-1 16,10 0-7-16,2-2-74 16,7-10-79-16,2 3 76 15,-2 0 45-15,-2 5 32 16,-5 4 19-16,-4 0-17 15,-7 15 16-15,-6 8-18 16,-5 1-1-16,0-1-38 16,-34 2-87-16,0-9-137 15,1-6-592-15</inkml:trace>
  <inkml:trace contextRef="#ctx0" brushRef="#br1" timeOffset="125827.07">16756 8228 1570 0,'0'0'592'16,"0"0"-344"-16,0 0-167 16,127-83-32-16,-75 79-49 15,-1 4-29-15,0 8 28 16,9 32-143-16,-13-3-176 16,-7-3-907-16</inkml:trace>
  <inkml:trace contextRef="#ctx0" brushRef="#br1" timeOffset="126949.87">18316 8131 1994 0,'0'0'376'16,"0"0"-341"-16,0 0-35 0,0 0-13 16,0 0 13-16,-15 152 67 15,13-91 3-15,2 2-6 16,0 2-58-16,0-5 7 15,0-8-13-15,0-9-94 16,0-13 1-16,0-12-66 16,-9-11-13-16,-5-7 12 15,-8 0 52-15,-9-11-196 16,-9-18-12-16,-2-9 56 16,3-6 260-16,12-2 131 15,14 2 272-15,13 6-106 16,2 6-64-16,28 10-58 15,7 8-103-15,10 8-66 16,2 6 19-16,0 0-25 16,-1 14 0-16,-9 12 15 0,-5 6-14 15,-10 6 83-15,-11 0-56 16,-5-1-19-16,-8-8-7 16,0-7-2-16,0-8 0 15,0-9 8-15,0-5 0 16,0 0 54-16,-6-17-40 15,6-10-14-15,0-10-16 16,21-5-35-16,10-7-16 16,7 3 20-16,3 5-13 15,-2 10 52-15,-1 14 0 16,-7 11 8-16,-6 6-22 16,-3 3 14-16,-4 17-1 15,-2 1-6-15,-3-1 1 0,-2-3 5 16,-2-6 1-16,-2-5 0 15,-1-6 14-15,-1 0 9 16,-3 0 9-16,1 0-2 16,-3-3-23-16,0 0 63 15,-5 1-58-15,-13 2 0 16,-7 2-24-16,-4 20 6 16,-4 4 6-16,4 6 0 15,4-5 13-15,6-2-16 16,7-6 3-16,6-12 0 15,6-2-11-15,0-5 12 16,0 0-2-16,18-15-16 0,6-7-116 16,5-4 48-16,2-2-30 15,0 4 5-15,-2 6 93 16,-4 6-7-16,-7 9 24 16,-3 3 22-16,-3 0-22 15,1 9 58-15,3 1-29 16,3-3-11-16,8-7 35 15,4 0-26-15,3 0 17 16,-1-11-44-16,-4-7-60 16,-6-3-7-16,-10 3-51 15,-4 2-3-15,-7 4 121 16,-2 8 18-16,0 4 118 16,0 0-85-16,0 21-36 0,0 13 133 15,0 14-76 1,0 8-16-16,0 7 14 0,0 2-52 15,0 1 18-15,0-8-28 16,0-8 6-16,0-11-13 16,0-12-1-16,-8-10-15 15,-6-11-17-15,1-6-44 16,-12-9-14-16,7-16-191 16,1-8-388-16</inkml:trace>
  <inkml:trace contextRef="#ctx0" brushRef="#br1" timeOffset="127155.31">18793 7997 1332 0,'0'0'546'16,"0"0"-408"-16,0 0-58 16,0 0 54-16,0 0-38 15,-77 102 11-15,79-70-10 16,24-4-50-16,8-5 8 15,6-10-55-15,0-5-77 16,9-8-48-16,-9-20-392 16,-7-6-840-16</inkml:trace>
  <inkml:trace contextRef="#ctx0" brushRef="#br1" timeOffset="127287.99">19179 7742 1891 0,'0'0'260'15,"0"0"-200"-15,-24 108-16 16,-3-45-44-16,-9 30 0 16,7-18-29-16,7-9-588 0</inkml:trace>
  <inkml:trace contextRef="#ctx0" brushRef="#br1" timeOffset="128136.55">19730 8252 74 0,'0'0'2016'16,"0"0"-1626"-16,0 0-390 16,0 0-59-16,0 0 36 15,0 0 23-15,0 0 47 16,-18 84 70-16,7-48-99 16,2-4-6-16,2-10-12 15,5-7 23-15,2-8-22 0,0-7 12 16,0 0 7-1,7-9-20-15,8-16-37 0,5-8-82 16,0-6 4-16,2-2-58 16,1 5 49-16,-5 11 104 15,-7 11 20-15,-4 14 91 16,-5 0-89-16,0 23 8 16,2 5 46-16,4 5-18 15,7-3 48-15,7-6-58 16,9-6-19-16,9-10 12 15,5-8-21-15,-1 0-40 16,-1-4 31-16,-9-14-22 16,-11-3 24-16,-6 4-16 15,-13 1 23-15,-4 5 36 16,0 9 44-16,-11 2-24 0,-14 5-56 16,1 17 15-16,-1 6 24 15,8 4 13-15,7-2-21 16,10-7 16-16,0-2-46 15,10-9 27-15,14-8-15 16,2-4 3-16,1 0-32 16,2-14-35-16,-4-6-57 15,-3-2 38-15,-6 2-41 16,-7 1 75-16,-2 10 36 16,-7 3 83-16,0 6 18 15,0 0-101-15,0 10 0 16,0 12 10-16,0 4 16 0,0 1 39 15,8-4-54-15,8 0 2 16,4-11 20-16,4-3-11 16,3-9 5-16,-2 0 3 15,-6-2-29-15,-5-14 26 16,-9-4-27-16,-5-2 2 16,0-2-2-16,-19 0 0 15,-6 4-14-15,-7 2-13 16,-2 8-50-16,3 4-5 15,-7 6-157-15,7 0-106 16,6 0-272-16</inkml:trace>
  <inkml:trace contextRef="#ctx0" brushRef="#br1" timeOffset="129458.15">20260 8291 993 0,'0'0'342'16,"0"0"-116"-16,0 0-23 0,0 0-58 16,0 0-27-1,0 0-47-15,0 0 36 0,-115 16 13 16,80 9-9-16,7 3 26 15,8 0-66-15,4 0-47 16,12-4 34-16,4-2-58 16,0-6 20-16,6-2 5 15,14-7-12-15,5-7-2 16,2 0-11-16,-2-5-46 16,2-13 5-16,-4-8-88 15,0-2 4-15,-1-4 18 16,-2 2-35-16,-4 3 91 0,-5 8 51 15,-7 11 165 1,-1 8-6-16,-3 0-140 0,0 14-19 16,0 13 33-16,-12 8-2 15,6 1 45-15,-1-1-58 16,7-6-11-16,0-5 10 16,0-8-5-16,18-7-7 15,2-8 24-15,5-1-20 16,0 0-18-16,-2-18-57 15,2-6-42-15,-2-4 38 16,-5-1-24-16,-3 3 65 16,-6 9 29-16,-5 5 83 15,-4 8 89-15,0 4-162 16,0 2 16-16,0 17-26 16,-2 6 16-16,2 3 32 0,0-2-1 15,0-1-46-15,18-8 45 16,2-7-25-16,0-4-12 15,0-6 39-15,-5 0-47 16,-1-10 15-16,-7-13-16 16,-3 0 7-16,-4-5-19 15,0 0 12-15,-7 3-23 16,-11 2 21-16,-22 2-129 16,5 10-195-16,-1 1-305 0</inkml:trace>
  <inkml:trace contextRef="#ctx0" brushRef="#br1" timeOffset="129616.63">20168 8124 1728 0,'0'0'490'0,"0"0"-328"16,119-21-49-16,-61 15-91 15,2 6-6-15,23 0-16 16,-14 4-236-16,-9 6-559 0</inkml:trace>
  <inkml:trace contextRef="#ctx0" brushRef="#br1" timeOffset="129736.77">21007 8392 2426 0,'0'0'269'16,"0"0"-269"-16,0 0-933 0</inkml:trace>
  <inkml:trace contextRef="#ctx0" brushRef="#br1" timeOffset="134265.09">1393 9182 552 0,'0'0'359'16,"0"0"-139"-16,0 0-19 16,0 0 103-16,0 0-104 15,0 0-30-15,15-44 21 16,-13 37-2-16,-2 2-48 16,3-2-57-16,-1 3-17 15,1 0-50-15,-3 3-3 16,2 1-8-16,-2 0-6 15,0 0-14-15,0 0 8 16,0 14-22-16,0 16 28 16,0 14 40-16,0 7-30 0,-12 10 40 15,1-1-50 1,0-4 1-16,0-3 1 0,6-9 0 16,3-10-2-16,2-8 0 15,0-12-29-15,2-8-126 16,14-6-62-16,6-2-10 15,11-44-64-15,-4 4-271 16,-6-4-191-16</inkml:trace>
  <inkml:trace contextRef="#ctx0" brushRef="#br1" timeOffset="134849.12">1528 9339 1371 0,'0'0'622'16,"0"0"-448"-16,0 0-143 16,0 0 48-16,0 0 30 0,-84 132-14 15,79-88 0-15,5-7-69 16,10-4-13-16,19-8 15 15,8-13-26-15,5-12-4 16,8 0-2-16,-4-12-54 16,-1-13 35-16,-5-9-52 15,-5-11-29-15,-6-4-7 16,-8-8 19-16,-5-1 73 16,-10 4 19-16,-1 10 126 15,-5 14 109-15,0 19-62 16,-2 11-107-16,-14 5-66 15,-6 27 19-15,-1 14-9 16,1 10 13-16,7 4-11 16,7 0 24-16,8-5-36 15,0-11 0-15,12-10-1 0,11-10 9 16,5-12-22-16,8-7 5 16,0-5-43-16,1 0 9 15,-3-17-106-15,-3-3 30 16,-4-1 50-16,-9 4 49 15,-7 7 20-15,-5 8 59 16,-6 2-58-16,0 3 18 16,0 18 5-16,0 3-2 15,2-2-18-15,8-5 11 16,1-2-6-16,5-7-8 16,1-6 0-16,6-2-1 15,1 0-39-15,-2-16-67 16,-2-5-50-16,1 0-56 0,-4-4 88 15,-1 6 49-15,-5 1 75 16,-3 8 119-16,-2 6 116 16,-2 4-113-16,-2 4-80 15,0 16-36-15,-2 4 12 16,2 2-18-16,-2-3 0 16,0-2-12-16,0-5-59 15,0-9-253-15,0-2-589 0</inkml:trace>
  <inkml:trace contextRef="#ctx0" brushRef="#br1" timeOffset="134970.99">2291 9399 611 0,'0'0'1346'0,"0"0"-1093"16,0 0-253-16,0 0-17 0,0 0-241 15,0 0-360-15</inkml:trace>
  <inkml:trace contextRef="#ctx0" brushRef="#br1" timeOffset="135277.01">2907 9508 1572 0,'0'0'588'16,"0"0"-471"-16,0 0-7 15,0 0-109-15,0 0 7 16,0 0 38-16,0 0-17 16,-130 70 20-16,117-41-6 15,4-3-42-15,7-3 3 16,2-11-4-16,4-3-41 15,16-9 21-15,4 0-66 16,12-38-121-16,-9 2-142 16,-5-3-353-16</inkml:trace>
  <inkml:trace contextRef="#ctx0" brushRef="#br1" timeOffset="135442.54">2986 9210 1068 0,'0'0'855'15,"0"0"-509"-15,0 0-226 16,0 0-104-16,0 0 11 15,0 0-20-15,-2 120 64 16,-7-64-29-16,3 6-39 16,-4-2 13-16,4-2-16 15,4-7-35-15,2-5-129 16,0-12-159-16,0-16-233 0</inkml:trace>
  <inkml:trace contextRef="#ctx0" brushRef="#br1" timeOffset="135850.49">2643 9402 322 0,'0'0'1674'16,"0"0"-1286"-16,0 0-298 16,0 0-90-16,0 0 19 15,0 0-18-15,127 16-1 16,-75-3 0-16,4-1-8 15,-1 0-1-15,-4-5-44 16,-6 0-26-16,-12-4 73 16,-8-1-19-16,-12 0 25 15,-11 5 11-15,-2 4 19 0,0 8 76 16,-8 5-61 0,-3 3-39-16,6-2 34 0,5-4-33 15,0-2 11-15,5-7 39 16,14-6-47-16,6-4 39 15,2-2-49-15,0 0 2 16,-6-13-14-16,-2-1-24 16,-9-7 18-16,-4-2 17 15,-6 2-5-15,0-1-7 16,0 0 13-16,-3 6-60 16,-6 0-16-16,2-5-190 15,3 5-206-15,2-2-465 0</inkml:trace>
  <inkml:trace contextRef="#ctx0" brushRef="#br1" timeOffset="135998.34">3363 9082 403 0,'0'0'1539'0,"0"0"-1151"16,0 0-314-16,0 0-50 15,0 0-22-15,-33 138 14 16,-2-44-32-16,0-14-276 15,9-12-803-15</inkml:trace>
  <inkml:trace contextRef="#ctx0" brushRef="#br1" timeOffset="136186.68">3569 9677 2162 0,'0'0'475'0,"0"0"-475"15,0 0-29-15,15 112-7 16,-24-68 36-16,-20 1-1 16,-6 3 3-16,-10-2-16 15,-20 8-72-15,9-11-292 16,8-11-918-16</inkml:trace>
  <inkml:trace contextRef="#ctx0" brushRef="#br1" timeOffset="137073.13">4500 9164 1069 0,'0'0'595'0,"0"0"-434"16,0 0-76-16,0 0-65 16,0 0 6-16,0 0-9 15,0 0 5-15,-62 42 89 16,46-10-33-16,7 2 17 16,7-1 14-16,2-4-60 0,0-3-6 15,14-4-3-15,-1-4-34 16,0-5 19-16,-6-3-25 15,-7-2-4-15,0 0-5 16,-16 1 10-16,-11 1-2 16,3 1 1-16,4-6-36 15,9-3 26-15,11-2-23 16,0 0-28-16,15 3-9 16,10 4 4-16,0 10 66 15,-6 5 3-15,-5 5 22 16,-10 6 67-16,-2 1-48 15,-2-2 8-15,0-3 4 16,0-6-55-16,0-5-1 0,0-4 2 16,3-4 10-1,19-6-24-15,7-4-45 0,27 0-128 16,-8-14-348-16,0-6-657 16</inkml:trace>
  <inkml:trace contextRef="#ctx0" brushRef="#br1" timeOffset="137314.47">5079 9249 1575 0,'0'0'597'16,"0"0"-443"-16,0 0-130 16,0 0-10-16,0 0 64 15,-75 105-4-15,40-53 78 16,1 4-105-16,3-3-8 0,6-4-22 15,5-14-3-15,7-7-11 16,8-12-3-16,5-8-99 16,0-8-30-16,0 0-35 15,22-38-101-15,-1 0-284 16,1-8-351-16</inkml:trace>
  <inkml:trace contextRef="#ctx0" brushRef="#br1" timeOffset="137479.14">5062 9252 1480 0,'0'0'685'15,"0"0"-503"-15,0 0-68 16,0 0-94-16,0 0-5 16,0 0 66-16,40 125-49 15,-31-76-1-15,-2 1-24 0,2 1 8 16,-1-7-4-16,4-5-11 16,-3-10-88-16,-5-7-118 15,-4-6-163-15,0-11-363 0</inkml:trace>
  <inkml:trace contextRef="#ctx0" brushRef="#br1" timeOffset="137626.63">4765 9490 1960 0,'0'0'532'16,"0"0"-471"-16,0 0 76 15,121-19-100-15,-67 19-22 0,4 0-15 16,15 0-160-16,-13 14-307 15,-13-5-685-15</inkml:trace>
  <inkml:trace contextRef="#ctx0" brushRef="#br1" timeOffset="137898.4">5258 9723 608 0,'0'0'699'0,"0"0"-529"16,0 0 41-16,0 0-75 16,0 0 13-16,0 0-54 0,0 0-86 15,43-101 19 1,-32 82-12-16,-3 5 118 0,2 6 120 16,-6 5-90-16,-2 3-115 15,0 9-49-15,-2 17 16 16,0 10-17-16,0 6 1 15,0 5-20-15,0 2-114 16,0-11-217-16,-2-12-228 0</inkml:trace>
  <inkml:trace contextRef="#ctx0" brushRef="#br1" timeOffset="138070.34">5546 9645 1580 0,'0'0'817'0,"0"0"-666"0,0 0-144 16,0 0 1 0,0 0-8-16,0 0 0 0,44 116 61 15,-88-63-61-15,-35 16 0 16,11-11-209-16,7-11-373 0</inkml:trace>
  <inkml:trace contextRef="#ctx0" brushRef="#br1" timeOffset="138665.31">6317 9270 1625 0,'0'0'496'0,"0"0"-413"15,0 0 20-15,0 0-78 16,0 0 2-16,0 0-18 16,0 0 29-16,-136 148 80 0,85-83-69 15,3-5 1-15,9-6-24 16,7-15-10-16,12-7-8 15,11-18-8-15,9-5-63 16,0-9-57-16,29-16-39 16,3-12-162-16,-1-9-444 0</inkml:trace>
  <inkml:trace contextRef="#ctx0" brushRef="#br1" timeOffset="138828.87">6308 9249 1579 0,'0'0'571'0,"0"0"-462"15,0 0-94-15,0 0-9 16,63 118 61-16,-41-74-10 16,0 0-3-16,2 0-36 15,-1-4-3-15,-8-6-30 0,-5-8-52 16,-10-6-162-16,-8-8-118 16,-13-7-354-16</inkml:trace>
  <inkml:trace contextRef="#ctx0" brushRef="#br1" timeOffset="138996.97">6036 9474 1780 0,'0'0'560'0,"0"0"-489"16,0 0 48-16,0 0-18 0,143 0-71 16,-90 0-1-16,5 7-29 15,0 2-39-15,18 4-131 16,-15-5-390-16,-13-2-474 15</inkml:trace>
  <inkml:trace contextRef="#ctx0" brushRef="#br1" timeOffset="139383.5">6593 9663 791 0,'0'0'844'0,"0"0"-685"15,0 0-121-15,0 0 8 16,0 0 48-16,0 0 85 16,0 0-95-16,0-34-62 15,4 29 46-15,6 3-62 16,1-1-5-16,2 3 5 15,1 0 7-15,-4 0-8 16,-3 12-5-16,-7 10 0 16,0 2 10-16,-17 6-1 15,-10-2 31-15,0 0 3 16,2-7-30-16,12-5 27 16,11-9-40-16,2-3 1 15,9-1 71-15,22-3-31 0,9 0-41 16,5 0-65-16,22-14-186 15,-14 0-241-15,-6-3-1001 0</inkml:trace>
  <inkml:trace contextRef="#ctx0" brushRef="#br1" timeOffset="139543.07">7006 9665 1916 0,'0'0'501'16,"0"0"-465"-16,0 0-20 15,0 0-12-15,0 0-4 16,-45 128 0-16,18-86-7 0,-9 9 7 16,5-11-296-16,7-10-691 15</inkml:trace>
  <inkml:trace contextRef="#ctx0" brushRef="#br1" timeOffset="139925">7652 9305 780 0,'0'0'1049'0,"0"0"-923"16,0 0-125-16,0 0-1 15,0 0 104-15,-125 130 54 16,88-75 30-16,1 4-105 15,7-5-49-15,7-6-14 16,6-12-19-16,5-9-1 16,9-15 0-16,2-12-145 15,6 0-120-15,12 0-109 0</inkml:trace>
  <inkml:trace contextRef="#ctx0" brushRef="#br1" timeOffset="140104.67">7648 9300 1445 0,'0'0'537'16,"0"0"-369"-16,0 0-117 16,0 0-50-16,0 0 71 15,69 128-16-15,-61-77-13 16,2 2-9-16,-6 0-26 16,-2-5-16-16,-2-10-75 15,-6-6-169-15,-12-9-29 0,-5-14-455 16</inkml:trace>
  <inkml:trace contextRef="#ctx0" brushRef="#br1" timeOffset="140248.68">7371 9531 1542 0,'0'0'670'0,"0"0"-422"16,0 0-100-16,123-23-110 15,-71 23-3-15,0 0-35 16,20 17-96-16,-17 2-161 15,-7-2-465-15</inkml:trace>
  <inkml:trace contextRef="#ctx0" brushRef="#br1" timeOffset="140766.81">7918 9694 935 0,'0'0'647'0,"0"0"-412"16,0 0-42-16,0 0-61 15,0 0 29-15,0 0-2 0,0 0-82 16,-21-21 39 0,21 16-96-16,0-2-4 0,0 2-16 15,7 0-15-15,7 3 14 16,-1 2-12-16,-2 0-10 16,-2 0 8-16,-7 16-1 15,-2 8 16-15,-4 8 28 16,-19 4-28-16,-4-2 42 15,6-2-42-15,0-6 2 16,13-7-5-16,8-6 3 16,0-6 0-16,13-3 32 15,14-3-32-15,2-1 15 16,-3 2-15-16,-4-2 0 16,-8 5-15-16,-10 2 15 15,-4 8 0-15,-8 2-11 0,-24 6 19 16,-8 0-24-16,-2 3 16 15,0-5-120-15,11-3-148 16,10-11-545-16</inkml:trace>
  <inkml:trace contextRef="#ctx0" brushRef="#br1" timeOffset="141674.44">8267 9252 1352 0,'0'0'365'0,"0"0"-246"16,0 0-104-16,0 0 20 16,0 0-25-16,0 0 62 15,0 0 48-15,52 118-22 16,-54-79 11-16,-5-5-20 0,1-6-49 16,2-9 13-1,4-8-47-15,0-6-4 0,0-5 36 16,0 0-37-16,4 0-1 15,-4-7-12-15,0-6-160 16,0-1 91-16,0 2 19 16,-6 7 62-16,4 3 63 15,2 2-5-15,0 2 15 16,0 22-64-16,0 10 7 16,4 10 25-16,0 9-40 15,-2-2-1-15,-2-1 0 16,0-1 18-16,-12-8-18 15,-5-5 0-15,-4-8 9 16,1-10-9-16,3-8 10 16,3-8-10-16,5-2 0 0,5-7-178 15,4-9-593-15</inkml:trace>
  <inkml:trace contextRef="#ctx0" brushRef="#br1" timeOffset="141838.69">8642 9450 940 0,'0'0'1280'16,"0"0"-1129"-16,0 0-151 16,0 0-177-16,-43 105-93 15,24-73-513-15</inkml:trace>
  <inkml:trace contextRef="#ctx0" brushRef="#br1" timeOffset="141922.03">8522 9763 1684 0,'0'0'244'0,"0"0"-244"15,0 0-721-15</inkml:trace>
  <inkml:trace contextRef="#ctx0" brushRef="#br1" timeOffset="143437.69">9676 8955 1204 0,'0'0'728'0,"0"0"-582"15,0 0-146-15,0 0 28 16,0 0 43-16,0 0-37 15,0 0 73-15,20 70 35 0,-18-13 4 16,-2 6-20-16,0 4-72 16,0-3 18-16,0-10-63 15,0-7-2-15,0-15-5 16,0-10-1-16,0-10-1 16,0-7 0-16,0-3 22 15,0-2-8-15,0 0-13 16,0 0-1-16,12-11 7 15,10-12-7-15,10-1-67 16,-3 4 16-16,-6 8 17 16,-7 12 13-16,-7 3 17 15,-7 22 4-15,-2 12 3 16,0 3 4-16,4-2-7 0,8-6 0 16,8-6 17-1,14-9-3-15,6-6-14 0,6-10 0 16,4-1-1-16,-3-7-42 15,-7-15-15-15,-9-7-59 16,-7-4-61-16,-11-6 17 16,-8 2-12-16,-5 2 117 15,0 7 56-15,0 10 131 16,-7 12 64-16,-8 6-115 16,-5 3-78-16,-3 21 93 15,4 7-7-15,3 6-15 16,7 1-11-16,9-4-50 0,0 0 20 15,11-7-29-15,14-2 16 16,6-7-38-16,6-6 17 16,1-4-67-16,1-8-69 15,-2 0-91-15,-10-5-120 16,-12-7-288-16</inkml:trace>
  <inkml:trace contextRef="#ctx0" brushRef="#br1" timeOffset="143599.51">10088 9224 1217 0,'0'0'539'0,"0"0"-226"15,0 0-43-15,0 0-92 16,0 0-90-16,0 0-87 16,132-82-1-16,-94 117-107 0,-11 12-262 15,-12 7-497-15</inkml:trace>
  <inkml:trace contextRef="#ctx0" brushRef="#br1" timeOffset="143687.78">10171 9941 1407 0,'0'0'289'0,"0"0"-289"16,0 0-125-16</inkml:trace>
  <inkml:trace contextRef="#ctx0" brushRef="#br1" timeOffset="144226.49">11054 9118 1362 0,'0'0'324'0,"0"0"-235"16,0 0-58-16,0 0-17 0,0 0 8 16,0 0 159-1,12 102-42-15,-12-44-5 0,-8 6-39 16,-1 0-47-16,1-3 11 15,-2-11-50-15,2-10 7 16,1-12-13-16,3-10 23 16,-1-8-25-16,5-10-1 15,0 0 0-15,0-3 57 16,3-18-57-16,14-13-47 16,10-8-28-16,6-2-96 15,3 1-3-15,-2 9-10 16,-3 14 142-16,-9 16 42 15,-6 4 13-15,-10 20 85 16,-6 17 55-16,0 5-29 16,-22 2 26-16,-7 0-85 0,-5-4-39 15,5-6 6-15,2-7-30 16,10-10-4-16,9-8-68 16,8-4-148-16,12-7-26 15,17-15-158-15,7-10-1176 0</inkml:trace>
  <inkml:trace contextRef="#ctx0" brushRef="#br1" timeOffset="144407.04">11506 9270 1837 0,'0'0'243'0,"0"0"-186"16,0 0-12-16,-129 136 126 15,73-77-21-15,3-1-13 0,6-3-52 16,11-2-84-1,14-9-1-15,16-10-46 0,6-10-112 16,38-14-17-16,6-6-83 16,3-4-475-16</inkml:trace>
  <inkml:trace contextRef="#ctx0" brushRef="#br1" timeOffset="144573.24">11564 9450 77 0,'0'0'1551'0,"0"0"-1258"15,0 0-208-15,-124 7-17 16,86 19 103-16,9 4-55 16,13 4-38-16,12 0-6 0,4 0-64 15,13-4-8 1,32-4-3-16,-3-6-193 0,1-10-318 0</inkml:trace>
  <inkml:trace contextRef="#ctx0" brushRef="#br1" timeOffset="145009.04">12438 9446 1540 0,'0'0'585'0,"0"0"-435"16,0 0-144-16,0 0 16 15,0 0 11-15,0 0 25 0,-134 72 40 16,119-39-69-16,6-3-17 16,9-6-12-16,0-5 15 15,3-4-31-15,12-9-7 16,3-6-78-16,9-4-42 15,-8-15-255-15,-1-6-295 0</inkml:trace>
  <inkml:trace contextRef="#ctx0" brushRef="#br1" timeOffset="145187.7">12507 9261 1066 0,'5'-12'628'16,"-3"1"-246"-16,0 5-153 15,-2 2-25-15,0 4-105 16,0 0-98-16,0 21-1 0,0 14-4 15,-4 13 4 1,-3 10 0-16,1 5 20 0,1-1-18 16,0-4-2-16,3-7-98 15,2-2-97-15,0-15-190 16,0-15-534-16</inkml:trace>
  <inkml:trace contextRef="#ctx0" brushRef="#br1" timeOffset="145969.37">12117 9423 1420 0,'0'0'505'0,"0"0"-268"16,0 0-167-16,0 0-39 0,0 0-24 16,160-29 42-16,-92 29-28 15,9 8-20-15,8 4 3 16,2 2-4-16,-9-2 0 15,-13 3-1-15,-14-3 11 16,-20 2-16-16,-17 2 6 16,-14 4 0-16,-4 4 39 15,-31 4-5-15,-2 0 27 16,-5-3-30-16,8 0-18 16,8-9 4-16,9-4-17 15,13-5-1-15,4-7-14 16,12 0-19-16,21-11-21 15,5-13-131-15,4-4-137 0,-3-6 82 16,-8 4 75 0,-10 6 166-16,-9 10 312 0,-12 10-72 15,0 4-128-15,0 5-68 16,-12 16 1-16,6 4 70 16,1 1-38-16,5-1-43 15,0-4 10-15,13-4-44 16,10-7 23-16,6-8-23 15,2-2-1-15,0 0-10 16,3-12-107-16,-7-10-54 16,-3-2-27-16,-5-2-17 15,-4 0 86-15,-7 6 123 16,0 5 7-16,-6 10 391 16,-2 5-215-16,0 0-141 15,0 16 4-15,0 5-5 0,0 2 22 16,0-3-29-16,0-5-20 15,6-3 24-15,7-5-31 16,1-7-34-16,-1 0-12 16,-4-7-77-16,-4-12-85 15,-3-6-23-15,0 2 33 16,1-1 110-16,-1 1 88 16,2 9 93-16,-2 9 182 15,2 5-51-15,-1 1-156 16,-3 27-46-16,0 13 20 15,0 7 64-15,-11 6-54 16,-10 4 3-16,-5 0-7 0,-3-2-48 16,-5-8 31-16,1-7-31 15,0-13 0 1,4-8 5-16,-1-12-5 0,6-6-18 16,0-4-79-16,4-16-205 15,9-3-481-15</inkml:trace>
  <inkml:trace contextRef="#ctx0" brushRef="#br1" timeOffset="146224.87">12737 9332 1448 0,'0'0'610'16,"0"0"-436"-16,0 0-135 15,0 0-7-15,0 0-31 16,134-10-1-16,-110 28 0 16,-6 2-14-16,-4-3-144 15,-8-6-214-15,-6-7-730 0</inkml:trace>
  <inkml:trace contextRef="#ctx0" brushRef="#br1" timeOffset="146335.68">13105 9272 1590 0,'0'0'269'0,"0"0"-269"16,0 0-101-16,149 50-737 0</inkml:trace>
  <inkml:trace contextRef="#ctx0" brushRef="#br1" timeOffset="146690.37">14208 9493 1245 0,'0'0'544'16,"0"0"-413"-16,0 0-109 15,0 0-22-15,0 0 18 16,0 0 4-16,-139 27 133 15,106 5-71-15,7 3 13 0,10-5-72 16,14-6-19 0,2-8-2-16,6-5-4 0,19-11-35 15,13-5-141-15,-5-17-221 16,-6-6-510-16</inkml:trace>
  <inkml:trace contextRef="#ctx0" brushRef="#br1" timeOffset="146871.47">14273 9169 1092 0,'0'0'887'0,"0"0"-397"16,0 0-454-16,0 0-35 15,0 0 14-15,0 0 40 16,-11 124 70-16,-1-63-66 16,-1 8-39-16,0-2 0 15,1 0-20-15,4-9-70 16,1-5-127-16,3-16-273 15,1-16-263-15</inkml:trace>
  <inkml:trace contextRef="#ctx0" brushRef="#br1" timeOffset="147237.41">14030 9388 143 0,'0'0'1405'0,"0"0"-1251"16,0 0-132-16,116-11-22 15,-79 20 47-15,1 16 67 16,1 4 32-16,-6 5-39 16,-4 3 37-16,-10 1-20 15,-2-4-53-15,-7-2 2 16,0-8-73-16,1-4 0 0,2-11 17 16,7-4-15-16,5-5-2 15,-1-5-77-15,3-18-152 16,-3-27-91-16,-1-4-206 15,-7 6-89-15,-8 8 363 16,-6 27 252-16,-2 9 980 16,0 4-307-16,0 0-492 15,0 12-109-15,0 14-70 16,-4 8 20-16,2 7 29 16,2-1-44-16,0-2-14 15,0-4-19-15,4-10-180 16,7-10-179-16,1-10-1039 0</inkml:trace>
  <inkml:trace contextRef="#ctx0" brushRef="#br1" timeOffset="147523.04">14765 9172 1335 0,'0'0'548'0,"0"0"-311"16,0 0-165-16,0 0-72 15,0 0 0-15,0 0-1 16,0 0 1-16,101 60-2 15,-115-11 11-15,-39 16-32 16,4-9-1-16,4-12-512 0</inkml:trace>
  <inkml:trace contextRef="#ctx0" brushRef="#br1" timeOffset="151215.97">1391 10328 743 0,'0'0'257'15,"0"0"-122"-15,0 0 53 16,0 0-73-16,0 0-33 15,0 0-12-15,0 0 35 16,-5-39-11-16,5 35-23 16,0 1 99-16,0 3-14 15,0 0-5-15,0 0-40 16,0 0-77-16,0 0 20 16,0 0-54-16,0 0 12 0,0 0-24 15,0 0 6-15,0 17 6 16,0 12 27-16,-2 10-16 15,-7 9 59-15,-2 2-34 16,-3 4-23 0,1-2 14-16,0-1-18 0,3-4-6 15,4-4-3-15,2-8 6 16,4-4-23-16,0-7-112 16,0-8-149-16,0-6-65 15,0-8-409-15</inkml:trace>
  <inkml:trace contextRef="#ctx0" brushRef="#br1" timeOffset="151449">1468 10244 1513 0,'0'0'265'0,"0"0"-184"16,0 0 27-16,0 0 31 15,0 0 3-15,60 105-31 16,-60-65-28-16,-17 1-47 16,-16 0 13-16,-8-2-27 15,-7-6-22-15,0-5-9 16,4-7-160-16,13-9-183 16,13-10-429-16</inkml:trace>
  <inkml:trace contextRef="#ctx0" brushRef="#br1" timeOffset="151751.1">1785 10236 1420 0,'0'0'353'16,"0"0"-243"-16,0 0-50 16,0 0 17-16,-132 63 74 15,94-15 53-15,5 10-91 0,8 2-21 16,15-1-9-16,7-3-57 16,3-8 8-16,9-7-34 15,20-7-8-15,4-9-17 16,25-13-148-16,-10-8-111 15,-6-4-375-15</inkml:trace>
  <inkml:trace contextRef="#ctx0" brushRef="#br1" timeOffset="151967.37">2024 10294 780 0,'0'0'1015'0,"0"0"-721"16,0 0-198-16,0 0-65 15,0 0 27-15,0 0 79 16,-105 136-25-16,76-83-51 16,4 3 6-16,3-1-67 15,2-7 1-15,7-6-1 16,5-11-76-16,4-8-105 16,4-19-131-16,0-4-223 15,2 0-232-15</inkml:trace>
  <inkml:trace contextRef="#ctx0" brushRef="#br1" timeOffset="152157.29">2043 10307 1542 0,'0'0'381'0,"0"0"-273"0,0 0-36 16,0 104 18-16,0-60 61 15,5 4-56-15,2 2-36 16,4-2-31-16,0 3-16 15,0-5-24-15,0-6-46 16,-2-6-229-16,-2-13-186 16,-5-9-868-16</inkml:trace>
  <inkml:trace contextRef="#ctx0" brushRef="#br1" timeOffset="152323.4">1821 10604 1920 0,'0'0'385'16,"0"0"-251"-16,0 0-120 16,0 0-6-16,120-14-8 15,-80 14-18-15,5 0-87 16,-9 6-266-16,-10-1-1022 0</inkml:trace>
  <inkml:trace contextRef="#ctx0" brushRef="#br1" timeOffset="152576.01">2115 10772 1635 0,'0'0'753'0,"0"0"-688"15,0 0-50-15,0 0-21 0,0 0 6 16,0 0 0-16,0 0-9 16,58-86-68-16,-47 60-29 15,0 4-26-15,-1 3 32 16,-2 8 100-16,-1 7 58 15,-1 4 43-15,2 0-54 16,-2 14-46-16,-4 11 32 16,0 9 15-16,0 3-48 15,-2 3 0-15,3-6-12 16,5-6-187-16,2-10-96 16,-2-12-623-16</inkml:trace>
  <inkml:trace contextRef="#ctx0" brushRef="#br1" timeOffset="152789.01">2498 10351 804 0,'0'0'679'16,"0"0"-452"-16,0 0-76 15,25 138-3-15,-25-79 97 16,0 1-70-16,-5 1-83 15,-17 5-20-15,-5-1-71 16,-6-5-2-16,-7-2-144 16,9-16-435-16,12-17-1113 0</inkml:trace>
  <inkml:trace contextRef="#ctx0" brushRef="#br1" timeOffset="153297.03">2924 10597 398 0,'0'0'1333'16,"0"0"-986"-16,0 0-87 16,0 0 10-16,0 0-37 15,0 0-106-15,0 0-39 0,2-14-17 16,16 14-70-16,5 0 13 15,6 0-14-15,2 0-26 16,-2 0 17-16,-2 7-106 16,-10 7-133-16,-8-3-228 15,-9 0-326-15</inkml:trace>
  <inkml:trace contextRef="#ctx0" brushRef="#br1" timeOffset="153423.79">2946 10714 2141 0,'0'0'558'0,"0"0"-500"16,0 0-6-16,0 0-52 16,0 0 0-16,114 18-1 0,-91-8-106 15,-8-3-408-15</inkml:trace>
  <inkml:trace contextRef="#ctx0" brushRef="#br1" timeOffset="165693.44">3765 10263 954 0,'0'0'370'0,"0"0"-189"15,0 0 38-15,0 0-66 0,0 0-54 16,0 0-24 0,4-27-35-16,-4 26 3 0,0 1 14 15,0 0-49-15,0 0 15 16,0 0 47-16,0 0-12 15,0 0 44-15,0 0-26 16,0 0-32-16,0 0 40 16,0 0-68-16,0 0 15 15,0 0-10-15,0 0-13 16,0 0 16-16,0-2-24 16,0 2 0-16,0 0-1 15,-9 0 1-15,-7 0 0 16,-5 0-1-16,-6 3-2 15,-7 15-9-15,-2 7 12 16,-4 7 0-16,5 6 6 0,1 2 0 16,7-2 9-1,9-1 21-15,7-6-35 0,11-4 34 16,0-7-23-16,5-2-11 16,22-9 21-16,4-5-22 15,4-4-24-15,1 0-11 16,-7 0-36-16,-9-12 38 15,-13 1-68-15,-7-4-29 16,0 4 77-16,-18-3 26 16,-4 6 27-16,-3 3 18 15,3 5-8-15,-4 0-20 16,3 16-75-16,5 0-466 0</inkml:trace>
  <inkml:trace contextRef="#ctx0" brushRef="#br1" timeOffset="166502.28">3352 10722 948 0,'0'0'679'16,"0"0"-385"-16,0 0-83 15,0 0 11-15,0 0 20 16,0 0-113-16,0 0-14 16,-7 0-58-16,17 0-56 15,9-1 29-15,12-2-30 16,7 0 0-16,7 2 3 16,1 1 8-16,2 0-12 15,-4 0 1-15,1 0-33 16,-7 0-58-16,5 0-194 15,-12 0-230-15,-8 0-392 0</inkml:trace>
  <inkml:trace contextRef="#ctx0" brushRef="#br1" timeOffset="166924.07">3321 11055 940 0,'0'0'885'16,"0"0"-694"-16,0 0-98 15,0 0 129-15,0 0-99 16,0 0-95-16,0 0-7 15,80-74-21-15,-53 50 0 16,-2-3-9-16,-6 6 8 16,-3 2-8-16,-5 6 9 15,-7 4 0-15,-2 5 55 16,-2 3 12-16,0 1-24 16,0 0-34-16,0 0 6 15,0 15-15-15,-4 9 0 16,-7 10 0-16,1 5 31 15,-4 3-29-15,3-2-2 16,2 0 0-16,2-6-11 0,7-6-87 16,0-7-160-16,2-12-112 15,12-7-363-15</inkml:trace>
  <inkml:trace contextRef="#ctx0" brushRef="#br1" timeOffset="167187.69">3619 10985 1521 0,'0'0'651'0,"0"0"-534"16,0 0-110-16,0 0 24 15,0 0 84-15,0 0-53 16,-73 108 18-16,73-82-7 16,0-3-59-16,23-8 50 0,8-9-64 15,7-6 12-15,-1 0-24 16,-3-16 12-16,-10-9-29 15,-9-8-3-15,-9 1-77 16,-6-2 81-16,-2 4-5 16,-19 4-4-16,-1 9-2 15,-3 15-81-15,8 2-190 16,3 0-494-16</inkml:trace>
  <inkml:trace contextRef="#ctx0" brushRef="#br1" timeOffset="167834.19">4034 10788 649 0,'0'0'784'0,"0"0"-520"0,0 0-130 15,0 0-45-15,0 0 22 16,0 0-61-16,0 0-10 16,-33-6 47-16,33 6-54 15,0 2 24-15,0-2 14 16,0 2-31-16,0-2 29 15,13 0-33-15,3 0-35 16,-1 0 13-16,1-4-14 16,-9-8-3-16,-5 2-4 15,-2-1-5-15,0 2 2 16,-15 4 10-16,-12 5-24 16,2 3-33-16,5 6-322 0</inkml:trace>
  <inkml:trace contextRef="#ctx0" brushRef="#br1" timeOffset="170233.98">4630 10430 899 0,'0'0'340'16,"0"0"-145"-16,0 0-3 15,0 0 26-15,0 0-103 16,0 0 19-16,0 0-19 15,26-35 1-15,-26 35 3 16,0 0-76-16,0 0-27 16,0 0 34-16,-11 6-43 15,-14 11-6-15,-4 9 4 16,-6 3 11-16,1 0-11 16,5-6-5-16,7-6 0 15,9-9 0-15,6-3 1 16,7-5-1-16,0 0 4 15,0 0 10-15,0 0 17 16,0 0 15-16,9 0-25 16,9 0-6-16,2-2-15 0,7 0-5 15,6 2 4-15,2 0-29 16,4 0 24-16,-1 0-27 16,-3 4-37-16,-1 1-43 15,-1-1-196-15,-8 0-208 16,-9-4-570-16</inkml:trace>
  <inkml:trace contextRef="#ctx0" brushRef="#br1" timeOffset="170444.3">4728 10423 1033 0,'0'0'826'15,"0"0"-695"-15,0 0-106 0,0 0 104 16,0 0 54-16,-67 111-88 16,57-65-52-16,6 0-28 15,0 2-15-15,4 8-91 16,0-12-206-16,0-13-495 0</inkml:trace>
  <inkml:trace contextRef="#ctx0" brushRef="#br1" timeOffset="170956.1">4248 10816 1088 0,'0'0'582'0,"0"0"-333"16,0 0-57-16,0 0-85 15,0 0 24-15,0 0-25 16,0 0-30-16,127-4 11 16,-77 4-53-16,0 0 10 15,4 0-29-15,-2 0-1 0,-6 0-28 16,5 7-88-16,-13 2-133 16,-9-1-371-16</inkml:trace>
  <inkml:trace contextRef="#ctx0" brushRef="#br1" timeOffset="171519.89">4224 11052 1302 0,'0'0'335'16,"0"0"-246"-16,0 0 22 16,0 0 85-16,0 0-71 15,0 0-43-15,0 0-64 16,43-41-17-16,-22 34 32 0,0 7-27 16,-6 0 7-16,-4 0 9 15,-6 4-10-15,-5 13-4 16,0 5 39-16,-9 2-19 15,-11 4 35-15,-7 0-49 16,0-4 10-16,0-2 16 16,6-6-40-16,7-5 27 15,5-6-27-15,7-1 0 16,2-4 34-16,0 0 5 16,4 0 37-16,14 0-8 15,6 0-67-15,3 0 32 16,4 0-33-16,-2 0-26 15,2 0-59-15,5 0-200 0,-5 0-265 16,-6 0-271-16</inkml:trace>
  <inkml:trace contextRef="#ctx0" brushRef="#br1" timeOffset="171787.45">4570 11103 863 0,'0'0'1030'16,"0"0"-751"-16,0 0-78 15,0 0-94-15,0 0-30 16,0 0 18-16,0 0-23 16,-37 26 5-16,37-7-45 15,0 4-31-15,10-5 52 16,11-2-52-16,4-7 13 16,4-6 4-16,-2-3-6 15,0 0-5-15,-7-8-7 0,-7-12-40 16,-6-1 38-16,-7-5-83 15,0-1-21-15,-2 5 50 16,-11 5-17-16,-6 14-28 16,4 3-216-16,6 0-437 0</inkml:trace>
  <inkml:trace contextRef="#ctx0" brushRef="#br1" timeOffset="172336.15">5048 10851 1202 0,'0'0'655'15,"0"0"-354"-15,0 0-32 16,0 0-52-16,0 0-144 0,0 0-6 16,0 0-67-1,68 0 11-15,-40 0-17 0,1 0 6 16,-7 0-31-16,-5 9-126 16,-9 3-153-16,-8-2-340 0</inkml:trace>
  <inkml:trace contextRef="#ctx0" brushRef="#br1" timeOffset="172478.34">5079 10990 789 0,'0'0'1103'0,"0"0"-878"16,0 0-53-16,0 0-55 0,0 0-103 16,137-7 18-1,-110 7-32-15,-10 6-232 0,-5 6-602 0</inkml:trace>
  <inkml:trace contextRef="#ctx0" brushRef="#br1" timeOffset="173830.56">5804 10555 1506 0,'0'0'550'16,"0"0"-365"-16,0 0-21 15,0 0-85-15,0 0-44 16,0 0 68-16,0 0-70 16,-9-58-32-16,9 44-1 15,15 2-73-15,6 0 15 16,-1 4 49-16,0 8-10 0,-2 0 18 15,-7 6 1 1,-6 18 0-16,-5 6 14 0,-5 7-13 16,-22 0 17-16,-9 0 33 15,-8-2-45-15,-7-3 44 16,2-9-50-16,2-7 8 16,9-9-14-16,9-7 6 15,9 0 0-15,11-5-1 16,9-13-53-16,0-5-13 15,21 3-22-15,7 5 34 16,6 4 41-16,-1 10 2 16,1 1 12-16,-1 0-1 15,0 15 7-15,-1 4-12 16,1-1 6-16,14-4-142 0,-5-7-205 16,-4-1-517-16</inkml:trace>
  <inkml:trace contextRef="#ctx0" brushRef="#br1" timeOffset="174078.02">6213 10546 1124 0,'0'0'595'15,"0"0"-407"-15,0 0-136 16,0 0-24-16,0 0 125 16,0 0-40-16,-133 83-24 15,110-62-22-15,4-3-66 16,11-6 17-16,6-3-18 15,2 0 9-15,2-4 35 0,17 4-27 16,6-3-10-16,6 0-4 16,0 0-3-16,3-1-31 15,-1-5-60-15,-2 0-137 16,6 0 14-16,-12 0-116 16,-4 0-220-16</inkml:trace>
  <inkml:trace contextRef="#ctx0" brushRef="#br1" timeOffset="174237.81">6325 10522 1262 0,'0'0'656'0,"0"0"-454"16,0 0-116-16,0 0-86 0,0 0 26 16,0 0 13-1,-33 130-39-15,16-61 0 0,1-12-124 16,3-7-381-16</inkml:trace>
  <inkml:trace contextRef="#ctx0" brushRef="#br1" timeOffset="175046.68">5452 10957 636 0,'0'0'1003'16,"0"0"-661"-16,0 0-70 15,0 0-84-15,0 0-4 16,0 0-134-16,0 0-28 0,100-9-7 16,-48 9-5-1,8 2 8-15,5 6 39 0,1-2-27 16,1 1 23-16,0-2-53 15,-3-2 0-15,2 1-8 16,-6-1-49-16,-3 0-128 16,6-3-67-16,-14 0-311 15,-9 0-687-15</inkml:trace>
  <inkml:trace contextRef="#ctx0" brushRef="#br1" timeOffset="175804.84">5486 11247 546 0,'0'0'999'15,"0"0"-707"-15,0 0-27 16,0 0-14-16,0 0-67 0,0 0-74 16,0 0-95-16,15-56-15 15,14 45-21-15,2 8-42 16,-4 3 62-16,-2 0-29 15,-10 3 30-15,-8 14-2 16,-7 5 10-16,0 5-1 16,-18 2-6-16,-15 1 0 15,-5 0 32-15,-5-1-33 16,3-7 0-16,5-7 0 16,8-4 13-16,9-5-13 15,7-2 0-15,9-4 0 16,2 0 25-16,0 0 18 0,20 0 26 15,8 0-50-15,6 0-1 16,6 0-11-16,0 0-7 16,-1 0-36-16,7 0-55 15,-8 0-179-15,-7 4-400 0</inkml:trace>
  <inkml:trace contextRef="#ctx0" brushRef="#br1" timeOffset="176420.83">5839 11315 1071 0,'0'0'731'0,"0"0"-525"0,0 0-137 16,0 0-68-16,0 0 81 16,0 0 19-16,0 0-8 15,-54 66 11-15,54-40-80 16,0-3-23-16,15-3 18 15,7-6-8-15,1-4-22 16,1-6 10-16,0-4-48 16,-3 0 12-16,-8 0-27 15,-7-14-51-15,-6-6-22 16,0-2 3-16,-15-2 87 16,-3 2 47-16,0 4 9 15,7 3 183-15,4 5-16 16,7 5-69-16,0 0-45 0,5 3-55 15,15 0-7 1,7 1-1-16,0 1-68 0,2 0 33 16,-2 0-11-16,-2 0 35 15,0 0 0-15,-4 1 19 16,-6 1-7-16,-4 0 15 16,-4 0-15-16,-5 3 50 15,-2-2-30-15,0 7-10 16,-4 7 87-16,-9 2-62 15,-3 6 7-15,5 3 4 16,1 2-30-16,8-2 43 16,2-1-39-16,0-6-18 15,14-4 41-15,8-6-18 16,7-8 14-16,7-3-6 0,2 0-27 16,-3-17 28-16,-1-9-34 15,-10-6-12-15,-5-2 11 16,-15-3-51-16,-4 2 2 15,0 2 36-15,-18 10-32 16,-7 9-12-16,-2 10-112 16,-6 4-128-16,6 7-67 15,7 7-1079-15</inkml:trace>
  <inkml:trace contextRef="#ctx0" brushRef="#br1" timeOffset="177486.45">6879 10880 709 0,'0'0'1106'15,"0"0"-572"-15,0 0-335 16,0 0 48-16,0 0-96 16,0 0-106-16,0 0-45 15,0-12-5-15,0 15-107 16,0 11-457-16,0-2-141 0</inkml:trace>
  <inkml:trace contextRef="#ctx0" brushRef="#br1" timeOffset="177635.8">6867 11089 2119 0,'0'0'297'16,"0"0"-191"-16,0 0-82 15,0 0 37-15,-50 130 1 16,9-82-56-16,-8 6-12 15,-31 15-111-15,13-13-391 0,5-12-634 16</inkml:trace>
  <inkml:trace contextRef="#ctx0" brushRef="#br1" timeOffset="185924.16">7416 10582 525 0,'0'0'345'0,"0"0"-125"16,0 0-46-16,0 0 24 16,0 0-48-16,0 0-30 15,11-39-52-15,-6 31 76 16,-3 0-51-16,2 0-35 16,0 0 67-16,-1 2-78 15,-3 4 44-15,2 1-5 16,-2 1-63-16,0-3 40 15,0 3-45-15,0 0-18 0,0 0 14 16,0 0-13-16,0 0-1 16,2 0 0-16,3 0 5 15,2 18-6-15,-3 15 1 16,0 9 0-16,-2 11 67 16,-2 12-23-16,0 5 3 15,-2 1 1-15,-8 3-46 16,-2-6 38-16,1-4-40 15,5-8 0-15,3-10-4 16,3-8 4-16,0-12-69 16,0-9-105-16,0-10-121 15,0-7 14-15,0 0-317 0</inkml:trace>
  <inkml:trace contextRef="#ctx0" brushRef="#br1" timeOffset="186175.77">7469 10461 565 0,'0'0'1005'16,"0"0"-757"-16,0 0-127 16,0 0 14-16,0 0-33 15,0 0-51-15,0 0 114 16,98 73-82-16,-96-27-42 0,-2 2 44 15,0 0-79-15,-19 0 3 16,-8-4-9-16,-4-2-12 16,0-4-134-16,6-12-244 15,12-12-679-15</inkml:trace>
  <inkml:trace contextRef="#ctx0" brushRef="#br1" timeOffset="186482.01">7969 10505 950 0,'0'0'815'0,"0"0"-514"15,0 0-202-15,0 0-37 16,0 0-24-16,0 0-24 15,0 0 5-15,-109 56 83 16,75-7-23-16,5 5 37 16,7 3-48-16,7-2-48 15,7-5 9-15,8-5-29 16,0-7 0-16,14-12-18 16,11-6-85-16,6-11-7 15,13-9-102-15,-6-2-186 16,-5-16-524-16</inkml:trace>
  <inkml:trace contextRef="#ctx0" brushRef="#br1" timeOffset="186684.8">8132 10578 367 0,'0'0'1331'16,"0"0"-860"-16,0 0-417 16,0 0 13-16,0 0-42 15,0 0 55-15,0 0 52 16,-104 134-60-16,81-85-13 15,-2 2-41-15,9-7 1 16,7-8-38-16,7-7-12 16,2-11-149-16,0-11-7 15,25-7-18-15,-3-18-53 16,0-8-506-16</inkml:trace>
  <inkml:trace contextRef="#ctx0" brushRef="#br1" timeOffset="186848.67">8232 10513 1759 0,'0'0'615'16,"0"0"-576"-16,0 0-23 16,0 0 1-16,0 0-9 15,6 113 43-15,-1-70-5 16,0 2-39-16,1 1 11 16,-4-4-18-16,3 2-113 15,-3-10-112-15,-2-10-415 0</inkml:trace>
  <inkml:trace contextRef="#ctx0" brushRef="#br1" timeOffset="187007.17">7915 10732 1881 0,'0'0'584'15,"0"0"-521"-15,0 0-47 16,148-17-16-16,-86 17-43 15,-13 9-70-15,-9 2-277 0</inkml:trace>
  <inkml:trace contextRef="#ctx0" brushRef="#br1" timeOffset="187434.03">8370 10886 614 0,'0'0'862'15,"0"0"-652"-15,0 0-111 16,0 0-46-16,0 0 68 15,0 0 17-15,0 0-51 16,-18-4 45-16,18-1-70 0,2-1-49 16,10-1 12-16,3 1-14 15,-1 6 1-15,-1 0-12 16,-4 0 6-16,-7 16-14 16,-2 12 16-16,-5 6 15 15,-17 5 65-15,-4-1-24 16,1-4 15-16,7-5-15 15,12-6-62-15,6-7 35 16,4-6-36-16,23-4 4 16,10-4-5-16,4-2-15 15,14-6-115-15,-10-11-100 16,-7-6-388-16</inkml:trace>
  <inkml:trace contextRef="#ctx0" brushRef="#br1" timeOffset="187633.12">8689 10561 1795 0,'0'0'626'15,"0"0"-540"-15,0 0-74 16,0 0 82-16,0 0-32 16,68 145-22-16,-68-75-5 15,-4 10-29-15,-20 4-12 16,-3-1-100-16,-9 1-153 15,8-20-213-15,8-21-277 0</inkml:trace>
  <inkml:trace contextRef="#ctx0" brushRef="#br1" timeOffset="187962.77">8996 10900 1258 0,'0'0'844'0,"0"0"-541"0,0 0-73 16,0 0-124-16,0 0-37 16,0 0-20-16,0 0-38 15,74-35 11-15,-45 35-22 16,0 6-34-16,-2 11-44 16,-10-1-186-16,-10 1-315 0</inkml:trace>
  <inkml:trace contextRef="#ctx0" brushRef="#br1" timeOffset="188088.74">8987 11032 1930 0,'0'0'627'0,"0"0"-508"16,0 0-95-16,0 0-24 0,0 0-10 16,152-7-171-16,-112 7-511 0</inkml:trace>
  <inkml:trace contextRef="#ctx0" brushRef="#br1" timeOffset="198298.67">9957 10407 871 0,'0'0'329'16,"0"0"-137"-16,0 0-38 15,0 0-48-15,0 0 0 16,0 0 22-16,9-33-27 16,-9 28 32-16,0 1-52 15,2-1 2-15,-2 2 15 16,0-1-18-16,0 0-58 15,0 0 61-15,0 2-53 16,0-1-29-16,0 2 29 16,0 1-29-16,0 0 7 15,-2 0-8-15,-9 0 15 0,-7 0-29 16,-4 0 14 0,-7 14-3-16,-2 5-14 0,-2 8 24 15,-4 4-7-15,4 3 0 16,2 1 1-16,4 5 39 15,5 3-12-15,6-1 5 16,7-2 22-16,7-3-54 16,2 0 19-16,2-8-20 15,23-6 12-15,6-8-26 16,7-10 5-16,2-5-49 16,-3 0-1-16,-4-10-55 15,-14-10 9-15,-10-2 6 0,-9-1-52 16,0 2 109-1,-22 3 42-15,-9 6 21 0,0 5 35 16,-6 7-54 0,6 0 11-16,-4 21-13 0,8 3-218 15,7-2-411-15</inkml:trace>
  <inkml:trace contextRef="#ctx0" brushRef="#br1" timeOffset="198707.09">9482 10943 84 0,'0'0'1569'15,"0"0"-1216"-15,0 0-184 16,0 0 30-16,0 0-23 15,0 0-31-15,0 0-110 16,85 0 13-16,-36 0-35 16,7 0 0-16,2 0-5 0,-5 0-8 15,-6 0-36-15,-9 0-67 16,-11 0-170-16,-14 3-221 16,-11 6-428-16</inkml:trace>
  <inkml:trace contextRef="#ctx0" brushRef="#br1" timeOffset="199093.37">9293 11328 139 0,'0'0'1483'0,"0"0"-1228"16,0 0-203-16,0 0 146 16,0 0-32-16,0 0-75 15,0 0-13-15,109-36-70 16,-75 13 7-16,-3 0-15 16,-2-4 12-16,-7 2-7 15,-4 4-5-15,-10 7 0 16,-2 3 32-16,-6 8 64 15,0 3-30-15,0 0-57 16,0 2 9-16,-14 14-14 0,-1 10-4 16,-4 6 0-16,1 4 1 15,5 3 1-15,5 0-2 16,3-2 0-16,5-5-15 16,0-4-107-16,15-6-157 15,1-12-276-15</inkml:trace>
  <inkml:trace contextRef="#ctx0" brushRef="#br1" timeOffset="199356.14">9679 11287 1763 0,'0'0'609'0,"0"0"-537"16,0 0-26-16,0 0-15 15,0 0 27-15,0 0 34 16,-61 105-53-16,72-81 1 0,23-4-29 15,9-10 9-15,3-6-40 16,3-4 6-16,-5-6-32 16,-5-15-6-16,-17-4-60 15,-13-4 39-15,-9 2 7 16,-7-1 51-16,-27 6 15 16,-3 5 0-16,-3 11 3 15,-3 6-9-15,12 4-209 16,11 7-375-16</inkml:trace>
  <inkml:trace contextRef="#ctx0" brushRef="#br1" timeOffset="199914.08">10140 11006 1245 0,'0'0'592'0,"0"0"-435"16,0 0-44-16,0 0-13 0,0 0-23 15,0 0 33 1,0 0-48-16,-4 24-43 0,19-17 32 16,7-5-32-16,1-2 11 15,-3 0-15-15,-5-4-3 16,-4-8 19-16,-9-3-31 15,-2 1 1-15,0 3-8 16,-17 3-2-16,-14 8-43 16,4 0-116-16,4 0-417 0</inkml:trace>
  <inkml:trace contextRef="#ctx0" brushRef="#br1" timeOffset="202122.63">10572 10796 1060 0,'0'0'716'0,"0"0"-527"16,0 0-142-16,0 0 60 15,0 0 22-15,0 0 27 16,0 0 24-16,-9 0-58 16,12-3 8-16,15-10-70 15,9-6-59-15,1-4 15 0,8-5-16 16,-2 0-21-16,-1-4-10 16,-2 1-64-16,-4 2-20 15,-4 3-15-15,-8 1 34 16,-7 5 88-16,-3 6 8 15,-2 2 23-15,-3 7 79 16,0 2-44-16,0 3 3 16,0 0-37-16,0 0-24 15,0 3 10-15,-6 14 14 16,-2 9-24-16,-5 7 15 16,3 2 3-16,4 4-18 15,4-1 0-15,2-4-79 0,0 3-122 16,4-12-293-16,8-7-308 15</inkml:trace>
  <inkml:trace contextRef="#ctx0" brushRef="#br1" timeOffset="202487.33">11181 10421 1302 0,'0'0'649'0,"0"0"-358"16,0 0-240-16,0 0-12 16,0 0-4-16,0 0 38 15,0 0 85-15,-127 150-53 16,109-95-33-16,7-1-2 15,9-6-70-15,2-8 35 16,10-10-35-16,15-9 1 16,6-8 14-16,3-13-15 15,0 0-9-15,-8-4 3 16,-8-14-75-16,-9-4-11 16,-9-5-54-16,0 1-10 15,-22 6 39-15,-19 6-93 0,6 9-52 16,4 5-626-16</inkml:trace>
  <inkml:trace contextRef="#ctx0" brushRef="#br1" timeOffset="202990.5">10601 10979 861 0,'0'0'867'0,"0"0"-387"0,0 0-289 15,0 0 16-15,0 0-2 16,0 0-120-16,0 0-28 16,45 0-9-16,-3 0-46 15,12 0 35-15,10 0-37 16,5 0 9-16,3 0-15 16,-1 0 6-16,-6 0-10 15,-9 0-55-15,-5 10-248 16,-17 0-283-16,-13-3-770 0</inkml:trace>
  <inkml:trace contextRef="#ctx0" brushRef="#br1" timeOffset="203891.58">10613 11304 795 0,'0'0'547'15,"0"0"-328"-15,0 0-137 16,0 0 39-16,0 0-13 15,0 0-29-15,0 0-69 16,-14-57 8-16,34 48-15 16,5 2-3-16,-1 2 0 0,3 2 83 15,0 3-39-15,-5 0 18 16,-7 3 0-16,-3 14-61 16,-12 3 34-16,0 6-4 15,-4 0 30-15,-19 5 24 16,-6-1-65-16,-6-2 6 15,-3-2-4-15,-1-5-7 16,4-4-4-16,4-5-11 16,8-4 0-16,10-4 46 15,7-2 2-15,6-2 22 16,0 0 24-16,6 0-36 16,15 0 5-16,10 0-63 15,4 0 9-15,3 0-27 0,2 0 15 16,0 8-97-16,-4 0-104 15,8 2-108-15,-7-4-193 16,-6-2-381-16</inkml:trace>
  <inkml:trace contextRef="#ctx0" brushRef="#br1" timeOffset="204148.45">10954 11369 1500 0,'0'0'549'16,"0"0"-299"-16,0 0-80 15,0 0-101-15,0 0 60 16,0 0-48-16,0 0-44 0,-58 77 36 16,60-55-64-16,20-5 8 15,10-5 2-15,1-5-6 16,5-7-17-16,-3 0 4 16,-4-7-57-16,-6-10 29 15,-11-5-96-15,-10-2-1 16,-4-3 6-16,-9 8-29 15,-17 3 90-15,-19 16-104 16,7 0-70-16,7 0-169 0</inkml:trace>
  <inkml:trace contextRef="#ctx0" brushRef="#br1" timeOffset="205695.11">11533 11030 1035 0,'0'0'382'16,"0"0"-187"-16,0 0 16 15,0 0-120-15,0 0-10 16,0 0 5-16,0 0-32 16,0-12 25-16,0 12-43 15,0 0 18-15,0 0 33 16,0 0-29-16,0 0 13 16,0-1 10-16,0 1-55 0,0 0 58 15,2-2-50-15,9 2-1 16,7 0 12-16,9 0-36 15,9 0 3-15,6 0-12 16,3-2 9-16,3 2-18 16,0 0 9-16,-1-2-20 15,-7 2-27-15,2 0-129 16,-13 0-68-16,-9 0-350 0</inkml:trace>
  <inkml:trace contextRef="#ctx0" brushRef="#br1" timeOffset="206025.05">11828 10854 1982 0,'0'0'612'0,"0"0"-450"16,0 0-89-1,0 0-37-15,0 0 1 0,0 0-28 16,0 0-9-16,-29 114 0 15,17-52-10-15,-5 27 4 16,3-17-307-16,1-14-707 0</inkml:trace>
  <inkml:trace contextRef="#ctx0" brushRef="#br1" timeOffset="210033.28">12619 10628 426 0,'0'0'506'15,"0"0"-331"-15,0 0-46 16,0 0 17-16,0 0 47 15,0 0-35-15,0 0 16 16,29-36 3-16,-18 22-19 16,0 0 4-16,0 0-40 15,-2 3 2-15,-5 6-66 0,1 0-28 16,-5 3 7 0,0 2-35-16,0 0-2 0,0 0 0 15,-9 19-5-15,-14 6 5 16,-8 8 0-16,-4 5 0 15,-1-4-11-15,1-4 11 16,8-6 0-16,4-10-1 16,13-4 15-16,3-6-25 15,4-4 11-15,3 0-30 16,0 0 23-16,10 0-63 16,12-11-36-16,4-1 88 15,7 5 12-15,2 1-1 16,0 6 7-16,1 0 0 15,-1 0-14-15,-1 0 14 0,-3 0-41 16,2 0-103-16,-8 0-181 16,-7 0-305-16</inkml:trace>
  <inkml:trace contextRef="#ctx0" brushRef="#br1" timeOffset="210212.76">12862 10542 1585 0,'0'0'533'16,"0"0"-428"-16,0 0-104 16,0 0 16-16,0 0-4 15,0 0-5-15,-23 122 36 16,13-74-44-16,-2 4-6 0,-3 6-137 16,3-12-223-16,3-12-694 15</inkml:trace>
  <inkml:trace contextRef="#ctx0" brushRef="#br1" timeOffset="210528.37">12314 10981 1866 0,'0'0'637'0,"0"0"-532"16,0 0-70-16,0 0-23 16,0 0 39-16,120-33-2 15,-60 28-21-15,7 1 8 16,2 4-35-16,0 0-2 15,-5 0-21-15,-8 0-151 16,-2 11-55-16,-14 3-139 16,-16-3-377-16</inkml:trace>
  <inkml:trace contextRef="#ctx0" brushRef="#br1" timeOffset="210912.94">12231 11311 1443 0,'0'0'507'0,"0"0"-377"16,0 0-116-16,0 0-6 15,0 0 105-15,0 0-75 16,0 0 5-16,110-50-27 15,-73 27 0-15,-1-6-32 16,-5 0 9-16,-4 4-5 0,-7 3-1 16,-7 8 26-16,-9 5 70 15,-4 9 50-15,0 0-100 16,0 0 4-16,0 7-37 16,-10 18 0-16,-6 4 62 15,0 11-52-15,0 6 7 16,1 2-16-16,4 1 17 15,2-3-36-15,5-7-50 16,4-6-127-16,4-13-87 16,18-8-197-16,3-12-376 0</inkml:trace>
  <inkml:trace contextRef="#ctx0" brushRef="#br1" timeOffset="211154.64">12626 11289 1099 0,'0'0'1257'0,"0"0"-939"15,0 0-258-15,0 0-59 16,0 0 31-16,0 0-30 16,0 0 14-16,-46 84 20 15,71-69-30-15,8-5 6 16,4-8-12-16,-4-2-20 16,-6 0 2-16,-12-12 15 15,-8-7 3-15,-7-3 0 16,-5-4 16-16,-17 2-14 15,-5 0-2-15,3 8-33 16,4 6-51-16,9 3-206 16,7 6-322-16</inkml:trace>
  <inkml:trace contextRef="#ctx0" brushRef="#br1" timeOffset="211732.59">13156 11017 1362 0,'0'0'502'0,"0"0"-405"16,0 0-47-16,0 0 104 15,0 0-67-15,0 0-35 16,0 0-5-16,20 0-47 16,-9 0 35-16,1-2-27 15,-6-9-2-15,-4 1 26 16,-2 1-21-16,0-1 51 16,0 2-37-16,-6 5-25 15,-13 3-19-15,4 0-199 16,1 11-577-16</inkml:trace>
  <inkml:trace contextRef="#ctx0" brushRef="#br1" timeOffset="-214306.11">13689 10515 1048 0,'0'0'361'16,"0"0"-120"-16,0 0-73 15,0 0-36-15,0 0 79 0,0 0-114 16,0 0-43 0,2-16-3-16,-2 16-51 0,0 0 26 15,-11 14-25-15,-5 7 20 16,-4 2 46-16,-2 7-58 15,-5 1 13-15,-2-1-9 16,0 2 4-16,0-4-8 16,2-4-9-16,5-7 0 15,7-5-7-15,6-3 7 16,4-5-9-16,5-2 3 16,0-2-28-16,3 0 20 15,16 0-41-15,8-6 5 0,4 0 39 16,7-2 1-1,1 4 10-15,-2-1 0 0,-1 2 9 16,-3-1-18-16,-4 2 9 16,-4-1-55-16,-3-4 12 15,-4 0-82-15,-4-6 12 16,-6-1 66-16,-1-3 19 16,-5 0 27-16,-2-1 1 15,0 4 0-15,0 0 130 16,0 6-18-16,0 6-12 15,0 2-67-15,0 0-23 16,-4 7-10-16,-3 18 43 16,-2 7-33-16,-2 10 23 15,2 4-33-15,0 12-135 16,2-12-232-16,0-12-889 0</inkml:trace>
  <inkml:trace contextRef="#ctx0" brushRef="#br1" timeOffset="-213968.11">13408 11011 1403 0,'0'0'608'16,"0"0"-409"-16,0 0-165 16,0 0 3-16,0 0 103 15,0 0-57-15,152-32 29 16,-104 29-47-16,4 3-64 15,-3 0 11-15,-3 0-12 16,6 5-163-16,-14 3-168 16,-11-3-462-16</inkml:trace>
  <inkml:trace contextRef="#ctx0" brushRef="#br1" timeOffset="-213254.91">13344 11315 669 0,'0'0'1061'15,"0"0"-740"-15,0 0-148 16,0 0 37-16,0 0 3 0,0 0-72 16,0 0-49-16,13-60-81 15,9 51 26-15,3 1-37 16,1 1 0-16,-2 7-9 16,-1 0 9-16,-8 0 0 15,-10 16-1-15,-5 12-5 16,-5 4-3-16,-21 8 9 15,-10 1 0-15,-4-3-12 16,2-2 19-16,5-6-7 16,6-4 11-16,7-8 2 15,9-6 5-15,7-5-18 16,4-2 1-16,0-3-1 16,19 0 10-16,12-2-10 15,12 0 0-15,3 0-68 0,4-9-55 16,-1-8-105-16,-2-1-92 15,-8-5-22-15,-2 0-244 16,-8-3 216-16,-8-3 370 16,-7 3 28-16,-7 5 478 15,-7 3-167-15,0 3 29 16,0 9-62-16,-11 6-120 16,-5 0-95-16,-4 2-27 15,2 17-53-15,2 6 55 16,5 6-44-16,9-2-21 15,2 0 29-15,0-3-30 16,23-6 0-16,3-8-1 16,6-8 9-16,1-4-9 15,-2 0 1-15,-7-13-14 0,-6-10-5 16,-7-6-38-16,-11 0-22 16,0-3-21-16,-6 6 3 15,-12 6 30-15,-4 5-114 16,6 7-296-16,7 5-503 0</inkml:trace>
  <inkml:trace contextRef="#ctx0" brushRef="#br1" timeOffset="-212736.51">14179 11013 1232 0,'0'0'558'0,"0"0"-200"15,0 0 7-15,0 0-70 16,0 0-112-16,0 0-113 16,0 0 5-16,27-12-75 15,0 10 1-15,2 2-13 16,0 0-15-16,-2 0-40 15,-12 12-96-15,-9 4-359 0,-6-2-155 16</inkml:trace>
  <inkml:trace contextRef="#ctx0" brushRef="#br1" timeOffset="-212624.77">14179 11013 1620 0,'14'120'729'16,"-14"-120"-520"-16,9 0-59 15,13 0-64-15,4-6-86 16,17 1-53-16,-8 0-224 15,-3 3-750-15</inkml:trace>
  <inkml:trace contextRef="#ctx0" brushRef="#br1" timeOffset="-207871.76">14661 10728 576 0,'0'0'819'0,"0"0"-521"15,0 0-152-15,0 0 86 16,0 0-11-16,0 0-51 16,0 0-54-16,24-4-77 15,-9-6 25-15,6-4-24 16,1-2-28-16,2-2-12 16,3-3-25-16,-2 0-54 15,-3-2-15-15,-3 4-29 16,-7 1 35-16,-3 4 7 15,-5 3 59-15,-4 6 22 16,0 0 32-16,0 5 28 16,0 0 2-16,0 0-61 0,0 0 37 15,0 13-37 1,-4 10 38-16,-7 11 43 0,1 7-81 16,0 1 14-16,1 0-15 15,3 1-10-15,2-10-14 16,4 1-122-16,0-10-180 15,10-11-255-15</inkml:trace>
  <inkml:trace contextRef="#ctx0" brushRef="#br1" timeOffset="-207547.25">14986 10724 1629 0,'0'0'543'0,"0"0"-482"0,0 0-33 16,0 0 115-16,0 0-58 16,0 0-70-16,0 0-15 15,78-67-82-15,-58 43 13 16,1 1-96-16,-6-4 40 16,-4 4 80-16,-4 2 20 15,-3 6 25-15,-2 4 201 16,-2 8-20-16,0 3-67 15,0 0-101-15,0 5-13 16,0 19 15-16,0 8 3 16,0 7 34-16,0 3-52 15,0 0-1-15,0-4-11 16,0 4-141-16,9-11-184 0,3-10-541 16</inkml:trace>
  <inkml:trace contextRef="#ctx0" brushRef="#br1" timeOffset="-207129.15">15562 10555 1285 0,'0'0'579'0,"0"0"-296"16,0 0-123-16,0 0-45 16,0 0 1-16,0 0-1 15,0 0-100-15,13-88-8 16,13 78-7-16,3 4-15 16,-2 6 14-16,-2 0 1 15,-10 4-2-15,-8 17 1 16,-7 8 2-16,-3 8 10 15,-26 3 29-15,-4 0-28 16,-2-2 52-16,3-6-39 16,8-9-16-16,11-6 11 15,8-5-11-15,5-4-9 0,5 0 11 16,22-1-10 0,6-4 19-16,7-1-20 0,2 0-75 15,1-2-7-15,1 6-102 16,-11-2-70-16,-10 2-349 0</inkml:trace>
  <inkml:trace contextRef="#ctx0" brushRef="#br1" timeOffset="-206498.45">14700 11069 901 0,'0'0'701'16,"0"0"-317"-16,0 0-200 15,0 0-66-15,0 0-25 16,0 0-48-16,123-17 32 15,-63 17-32-15,17 0 35 0,25 0 14 16,30 0-40-16,22 0 58 16,2 0-58-16,-27 0-53 15,-36 0 13-15,-31 0-14 16,-8 0-1-16,2 0-5 16,4 0-87-16,1 0 1 15,-17 5-75-15,-11 2-22 16,-19 2 8-16,-12-1-171 15,-2-4-368-15</inkml:trace>
  <inkml:trace contextRef="#ctx0" brushRef="#br1" timeOffset="-205919.72">15118 11339 1330 0,'0'0'289'0,"0"0"-183"0,0 0 11 15,0 0 104-15,0 0 32 16,0 0-78-16,0 0-82 16,16-32-93-16,3 25 0 15,6-1-1-15,0 1 1 16,-6 6 0-16,-1 1-6 15,-7 0 15-15,-4 0-23 16,-7 9 14-16,0 12 0 16,-11 4 3-16,-18 9 8 15,-11 3 10-15,-4 1 1 16,-6-1-7-16,3-5-2 16,5-6-13-16,7-5 0 0,12-9 0 15,10-6 0-15,6-2 0 16,7-4 69-16,0 0-21 15,9 0 50-15,18 0-67 16,11 0-23-16,10 0 10 16,8 0-18-16,4-2-11 15,-2 2-39-15,-6 0-153 16,4 0-96-16,-16 0-378 16,-9 0-837-16</inkml:trace>
  <inkml:trace contextRef="#ctx0" brushRef="#br1" timeOffset="-205617.75">15579 11418 1465 0,'0'0'396'0,"0"0"-204"16,0 0-152-16,0 0-24 16,0 0 142-16,0 0-6 15,0 0-39-15,-104 104 20 16,104-71-87-16,4 2 11 15,23-7-35-15,8-8-21 16,11-6 40-16,8-12-41 16,2-2 0-16,-2-4 0 15,-10-16-35-15,-11-4 22 16,-17-4-38-16,-13-4-59 16,-3 0 79-16,-21 3-23 15,-12 4 50-15,-5 9-5 16,1 9-34-16,-1 7-115 0,13 2-324 15,9 9-506-15</inkml:trace>
  <inkml:trace contextRef="#ctx0" brushRef="#br1" timeOffset="-205128.75">16596 10989 1722 0,'0'0'857'16,"0"0"-702"-16,0 0-2 16,0 0-56-16,0 0-96 15,0 0-1-15,0 0-125 16,0-13-458-16,0 23-315 0</inkml:trace>
  <inkml:trace contextRef="#ctx0" brushRef="#br1" timeOffset="-205005.37">16652 11143 469 0,'0'8'1449'16,"0"6"-1107"-16,0 6-143 0,-18 9-113 16,-9 3-80-1,-9 3 19-15,-7-1-25 0,-21 6-168 16,11-9-300-16,8-10-1257 0</inkml:trace>
  <inkml:trace contextRef="#ctx0" brushRef="#br1" timeOffset="-203795.33">17207 10686 1013 0,'0'0'629'0,"0"0"-360"16,0 0-53-16,0 0-98 0,0 0-39 16,0 0-1-1,0 0-53-15,8 49 28 0,-4 6 66 16,-4 9-31-16,0 8-24 15,0 1-4-15,0-3-53 16,-8-6 17-16,4-8-24 16,-1-6 1-16,5-5-20 15,0-10-115-15,0-4-88 16,0-12-68-16,5-7-54 16,-1-10-309-16</inkml:trace>
  <inkml:trace contextRef="#ctx0" brushRef="#br1" timeOffset="-203576.15">17327 10648 1627 0,'0'0'573'0,"0"0"-405"16,0 0-138-16,0 0-5 16,0 0-25-16,0 0 1 15,0 0 78-15,83 62-43 16,-83-11-8-16,0 7-9 15,-19 0-5-15,-7-3-16 16,-3-4 2-16,2-9-153 16,7-10-96-16,9-13-276 15,8-12-485-15</inkml:trace>
  <inkml:trace contextRef="#ctx0" brushRef="#br1" timeOffset="-203350.25">17666 10553 1622 0,'0'0'182'0,"0"0"-169"15,0 0 21-15,0 0 96 16,0 0 83-16,-85 145-60 16,74-96-63-16,11 4-7 15,0-2-83-15,6-8 0 16,19-7-34-16,4-9-70 15,7-13-9-15,13-14-83 16,-7-4-374-16,-4-17-298 0</inkml:trace>
  <inkml:trace contextRef="#ctx0" brushRef="#br1" timeOffset="-203163.8">17967 10614 159 0,'0'0'1702'15,"0"0"-1307"-15,0 0-290 16,0 0-73-16,0 0 60 15,-121 138-27-15,90-85-11 16,6-4 23-16,7-3-76 16,7-6-2-16,9-8-25 15,2-11-55-15,0-10-27 16,2-9-24-16,21-9-57 16,-1-21-75-16,0-8-546 0</inkml:trace>
  <inkml:trace contextRef="#ctx0" brushRef="#br1" timeOffset="-202990.44">18025 10546 1729 0,'0'0'548'0,"0"0"-526"15,0 0 12-15,0 0-21 16,8 118 18-16,-8-74 52 16,5 4-57-16,-1-2-9 15,0-2-17-15,4-4-8 16,-4-5-77-16,-2-8-186 15,-2-7-117-15,0-9-711 0</inkml:trace>
  <inkml:trace contextRef="#ctx0" brushRef="#br1" timeOffset="-202840.33">17699 10798 1721 0,'0'0'578'16,"0"0"-480"-16,0 0-73 15,0 0 6-15,0 0-31 16,170-10-13-16,-115 10-161 16,-6 0-468-16</inkml:trace>
  <inkml:trace contextRef="#ctx0" brushRef="#br1" timeOffset="-202360.09">18154 10979 1267 0,'0'0'334'0,"0"0"-267"15,0 0-25-15,0 0 71 16,0 0-11-16,0 0 37 15,0 0-61-15,-2 0-17 16,2 0 29-16,0 0-15 16,0-3 0-16,0-5-61 15,6 0-12-15,0 3 14 16,4 0-16-16,-3 3 0 0,-5 2-6 16,0 0-4-1,-2 5 9-15,0 10 2 0,-7 6-1 16,-9-2 70-16,1 2-36 15,3-3 1-15,8-4-29 16,4 0 13-16,0-2 3 16,16 0-22-16,9 4 6 15,-3-2-12-15,2 4-1 16,-6 0 7-16,-5 4-1 16,-10 0 4-16,-3 4-13 15,-3-1 10-15,-19-1 0 16,-4-4-18-16,-3-6-24 15,-2-9-94-15,6-5-132 0,7 0-287 16</inkml:trace>
  <inkml:trace contextRef="#ctx0" brushRef="#br1" timeOffset="-202136.25">18392 10645 1729 0,'0'0'309'16,"0"0"-200"-16,0 0-89 16,0 0 69-16,0 0 81 15,65 139-67-15,-61-83-5 0,-4 4-47 16,0 0-50 0,0 1 28-16,-8-6-29 0,-11-6-142 15,4-6-131-15,1-11-237 16,8-15-694-16</inkml:trace>
  <inkml:trace contextRef="#ctx0" brushRef="#br1" timeOffset="-201798.77">18903 10944 1696 0,'0'0'611'0,"0"0"-507"15,0 0 143-15,0 0-53 16,0 0-81-16,0 0-29 16,0 0-83-16,67-16 8 15,-38 16-9-15,-2 0-88 16,-8 8-24-16,-9 6-263 16,-10 0-336-16</inkml:trace>
  <inkml:trace contextRef="#ctx0" brushRef="#br1" timeOffset="-201678.72">18807 11122 1538 0,'0'0'1029'16,"0"0"-839"-16,0 0-190 15,0 0-88-15,138 0-54 16,-84 0-201-16,-8-5-530 0</inkml:trace>
  <inkml:trace contextRef="#ctx0" brushRef="#br1" timeOffset="-197931.19">19786 10457 1250 0,'0'0'530'16,"0"0"-324"-16,0 0-84 16,0 0 25-16,0 0-55 15,0 0-52-15,0 0 51 16,0-27-68-16,0 27-22 16,0 0 17-16,0 0-11 15,0 0 2-15,-2 11-9 16,-17 15 1-16,-5 9-3 0,-5 6 2 15,-5 6 0-15,1 1 1 16,2-4 15-16,4-5-16 16,7-11 0-16,2-3 1 15,5-9-10-15,4-6 9 16,2-5 0-16,5-3-9 16,2-2-13-16,0 0 21 15,0 0-17-15,11-7-147 16,9-3 126-16,7 0 2 15,2 2 37-15,2 4-7 16,0 3 20-16,5 1-5 16,-3 0-8-16,3 0-24 15,-3 0-28-15,1-6-219 16,-10 1-314-16,-8-2-537 0</inkml:trace>
  <inkml:trace contextRef="#ctx0" brushRef="#br1" timeOffset="-197758.8">19900 10534 1536 0,'0'0'563'0,"0"0"-424"15,0 0-138-15,0 0-1 16,0 0 27-16,0 0-15 16,-50 132 44-16,32-80-53 15,1 2-3-15,-2 16-42 16,4-13-302-16,6-16-656 0</inkml:trace>
  <inkml:trace contextRef="#ctx0" brushRef="#br1" timeOffset="-197509.86">19400 11029 1324 0,'0'0'973'16,"0"0"-627"-16,0 0-289 15,0 0-45-15,0 0-12 16,147-6 19-16,-74 1-18 0,12 4-1 16,0 1-22-16,0 0-38 15,8 0-197-15,-19 0-395 16,-21 0-749-16</inkml:trace>
  <inkml:trace contextRef="#ctx0" brushRef="#br1" timeOffset="-197105.43">19242 11529 1508 0,'0'0'882'0,"0"0"-696"16,0 0-186-16,0 0-20 15,0 0 20-15,0 0-1 16,116-85 16-16,-79 53-8 15,-1 1-7-15,-7 1 0 16,-4 7-9-16,-10 2 25 16,-6 7 32-16,-4 6 88 15,-5 4-63-15,0 4-8 16,0 0-65-16,0 6-9 16,0 18-12-16,-5 8 22 15,-4 8-1-15,-2 7 0 0,2-1-48 16,3-5-85-16,3-6-96 15,3-11-119-15,12-10-52 16,5-8-507-16</inkml:trace>
  <inkml:trace contextRef="#ctx0" brushRef="#br1" timeOffset="-196856.34">19688 11416 2227 0,'0'0'488'16,"0"0"-411"-16,0 0-77 15,0 0 0-15,0 0 24 16,0 0-24-16,-14 114 15 0,49-101-12 16,8-6 18-16,6-7-27 15,-2 0 6-15,-5-14-9 16,-13-8-2-16,-13-7 1 16,-14 0-19-16,-2-4 29 15,-18 3 0-15,-11 6-16 16,-4 9 16-16,4 8-71 15,6 7-107-15,12 0-339 16,9 0-287-16</inkml:trace>
  <inkml:trace contextRef="#ctx0" brushRef="#br1" timeOffset="-196224.56">20392 11076 644 0,'0'0'1084'16,"0"0"-742"-16,0 0-155 15,0 0 21-15,0 0 0 16,0 0-87-16,0 0-102 15,-4 0 17-15,4 0-36 16,0 0-9-16,0 0-14 16,0 0 10-16,0 0 13 15,0 0-11-15,0 0 14 16,-6 0-16-16,2 0 11 16,0 0 2-16,2 0 4 15,0 0-3-15,2 0-1 0,0 0 0 16,0 0 0-16,0 0-40 15,0 0-94-15,4 7 5 16,-2-1-37-16,0 1-75 16,-2-2 70-16,0-3 108 15,0-2 63-15,-8 0 10 16,-1 0 44-16,1 0 76 16,4-4 66-16,2-2-57 15,0 0 34-15,2 0-50 16,0 3-92-16,0 3-31 15,0 0-64-15,0 0-165 16,0 0-324-16,0 0-420 0</inkml:trace>
  <inkml:trace contextRef="#ctx0" brushRef="#br1" timeOffset="-193975.33">20833 10818 510 0,'0'0'1121'15,"0"0"-873"-15,0 0-176 16,0 0-43-16,0 0 137 16,0 0-10-16,0 0-59 15,49-34-71-15,-15 4-26 16,5-6-52-16,0-5-41 15,-1 0-97-15,-5-3 32 16,-4 2-1-16,-6 5 120 0,-10 7 39 16,-5 11 168-1,-2 6 155-15,-6 11-142 0,0 2-150 16,-6 8 3-16,-11 18-20 16,-3 10 27-16,-3 6 53 15,4 5-82-15,3-1 3 16,7-4-15-16,5-6-72 15,4-7-85-15,2-8-170 16,15-10-252-16,-1-8-597 0</inkml:trace>
  <inkml:trace contextRef="#ctx0" brushRef="#br1" timeOffset="-193718.22">21404 10453 1669 0,'0'0'292'0,"0"0"-222"16,0 0 143-16,0 0-31 16,-145 137 18-16,121-85-85 15,10-2-83-15,14-4 12 16,0-8-43-16,20-9-1 16,9-6 0-16,3-11-14 15,-1-10 13-15,-7-2-35 16,-8 0-13-16,-14-8 47 15,-2-10-100-15,-13-2 2 16,-37 6-47-16,4 6-151 16,1 6-94-16</inkml:trace>
  <inkml:trace contextRef="#ctx0" brushRef="#br1" timeOffset="-193397.05">20733 10994 1609 0,'0'0'778'0,"0"0"-508"16,0 0-165-16,0 0-99 16,120-37 13-16,-49 35-15 15,12 2 7-15,11 0-11 16,-1 0 0-16,-1 2-2 16,-8 8-7-16,3 2-205 15,-24-2-282-15,-21-2-454 0</inkml:trace>
  <inkml:trace contextRef="#ctx0" brushRef="#br1" timeOffset="-192653.26">20789 11330 1624 0,'0'0'380'16,"0"0"-254"-16,0 0 76 16,0 0-58-16,0 0-7 15,0 0-73-15,0 0-56 16,62-87 5-16,-33 82-13 16,-2 2-5-16,-5 3-12 15,-8 0 11-15,-10 16-6 16,-4 12 10-16,-13 8 2 15,-26 7 54-15,-5 0-39 16,-3 0-15-16,5-9 39 16,9-10-30-16,10-8 25 15,17-5-25-15,6-8 6 0,0 1 12 16,24-2-27 0,12-2-1-16,8 0 1 0,7 0-124 15,3-8-77-15,2-11-142 16,-5-4-25-16,-4-5-134 15,-7-5-61-15,-11 4 366 16,-9 0 197-16,-11 7 679 16,-9 8-146-16,0 9-164 15,-5 5-160-15,-15 0 0 16,-1 5-69-16,0 17-71 16,3 6 2-16,9 5-59 15,9-1 28-15,0-4-29 16,16-2 5-16,10-8-11 0,11-8-5 15,-2-8-21-15,1-2 20 16,-5 0-43-16,-11-15 29 16,-9-10-42-16,-11-2-64 15,0-2 82-15,-13-2-19 16,-12 4 20-16,-1 4 18 16,7 5-103-16,8 9-158 15,11-1-427-15</inkml:trace>
  <inkml:trace contextRef="#ctx0" brushRef="#br1" timeOffset="-192189.93">21872 11008 1015 0,'0'0'898'0,"0"0"-517"15,0 0-68-15,0 0-100 16,0 0-60-16,0 0-55 15,0 0-83-15,71-19 18 16,-31 15-33-16,-2 4-36 16,-2 0 12-16,-12 0-133 15,-24 9-189-15,0 5-272 16,-9 3-198-16</inkml:trace>
  <inkml:trace contextRef="#ctx0" brushRef="#br1" timeOffset="-192084.56">21872 11008 1572 0,'-22'123'640'0,"24"-121"-500"15,21-2 10-15,10 0 23 16,13 0-130-16,33 0-43 16,-10-6-303-16,-7-2-673 0</inkml:trace>
  <inkml:trace contextRef="#ctx0" brushRef="#br1" timeOffset="-191182.97">23216 10391 1445 0,'0'0'342'0,"0"0"-229"15,0 0 7-15,0 0-62 16,0 0-10-16,0 0 50 15,0 0 4-15,-138 50 36 16,113-3-10-16,10 2-34 16,6 4-3-16,9-5-75 15,0-4 1-15,13-8-17 16,10-7 19-16,-4-9-26 16,2-11 7-16,-11-3-30 15,-2-6 24-15,-8 0-19 16,0 0 16-16,-18-12-45 15,-11-4-52-15,-3 2 99 0,-1 4-2 16,6 6 9 0,8 4-21-16,11 0 2 0,8 0-112 15,31 0-81-15,15 0 14 16,2 0-521-16</inkml:trace>
  <inkml:trace contextRef="#ctx0" brushRef="#br1" timeOffset="-190969.5">23443 10531 107 0,'0'0'1735'16,"0"0"-1207"-16,0 0-429 16,0 0-99-16,0 0 0 15,0 0 39-15,0 0 6 16,-133 93 47-16,106-62-61 16,9 0-29-16,13-7 10 15,5-6-2-15,5-2-10 16,22-2 0-16,8-4-36 15,8-2-7-15,3-6-85 0,15-2-143 16,-14 0-297-16,-7-4-637 0</inkml:trace>
  <inkml:trace contextRef="#ctx0" brushRef="#br1" timeOffset="-190807.23">23557 10557 1614 0,'0'0'515'0,"0"0"-464"16,0 0-6-16,0 0 13 16,-51 103 50-16,38-51-57 0,4 8-51 15,-7 19-8-15,3-18-273 16,3-9-592-16</inkml:trace>
  <inkml:trace contextRef="#ctx0" brushRef="#br1" timeOffset="-190459.44">22859 11039 1870 0,'0'0'578'0,"0"0"-443"16,0 0-120-16,172 0-6 15,-84 0 21-15,12 0-24 16,6 0 10-16,12 0-16 0,-12 0-351 16,-22 0-573-16</inkml:trace>
  <inkml:trace contextRef="#ctx0" brushRef="#br1" timeOffset="-190032.45">22804 11325 1487 0,'0'0'396'16,"0"0"-273"-16,0 0 17 0,0 0 70 16,0 0-132-16,0 0-66 15,0 0-12-15,113-21 19 16,-86 21-19-16,-9 0 0 16,-11 0 0-16,-7 15-3 15,-10 12 11-15,-25 6 26 16,-9 4 21-16,-6 1 6 15,1-4 31-15,9-5-38 16,13-8-24-16,14-7 13 16,13-4-37-16,0-3-6 15,29 0 8-15,16-5-8 16,8-2-12-16,7 0-158 16,28-16-76-16,-17-3-316 0,-9-2-506 15</inkml:trace>
  <inkml:trace contextRef="#ctx0" brushRef="#br1" timeOffset="-189582.49">23252 11390 186 0,'0'0'1825'16,"0"0"-1357"-16,0 0-417 15,0 0-38-15,0 0 20 16,0 0 20-16,0 0-11 16,-87 95 33-16,78-69-69 15,9 3 9-15,0-5-1 16,4-6 0-16,17-4 2 15,3-9-16-15,2-5-39 0,-1 0 3 16,-2-3-59-16,-3-17-6 16,-7-6-32-16,-6-4-66 15,-1-4 84-15,1 4 82 16,0 4 33-16,2 6 170 16,1 6-52-16,6 8-54 15,3 6-60-15,-2 0 20 16,-1 4-33-16,-5 16 9 15,-7 3 0-15,-4 10 45 16,0 1 4-16,0 0 50 16,-6 1-21-16,6-9-53 15,0 1 36-15,8-7-31 16,23-6 2-16,15-8 27 0,4-6-51 16,8-4 8-1,-2-20-16-15,-7-10 20 0,-11-6-46 16,-13-6 10-16,-17-2-42 15,-8 2 32-15,-17 8-24 16,-26 8-64-16,-36 11-58 16,9 10-203-16,5 4-429 0</inkml:trace>
  <inkml:trace contextRef="#ctx0" brushRef="#br1" timeOffset="-188380.34">23308 10430 823 0,'0'0'263'0,"0"0"-158"15,0 0-69-15,0 0 44 16,0 0 19-16,0 0-31 16,0 0 16-16,-29-12-44 15,24 12 13-15,1 0-9 16,-3 0-2-16,2 0 2 16,-1 0-31-16,-1 0 9 15,-2 0 16-15,0 0-30 16,-2 0 62-16,-3 3-51 15,1 6 2-15,-3-2 46 16,-1 0-25-16,1 6-6 16,-3-1 27-16,0 2-23 15,4 5 26-15,-3-2-11 0,5 3-1 16,-3 1 11-16,3 1-31 16,1-3 28-16,2 2 5 15,-2-1-23-15,3 2 26 16,1-2-55-16,1 2-8 15,3 0 20-15,1-3-17 16,0 2-2-16,3-3-8 16,0-2 12-16,0-4 8 15,0 2-20-15,0-3 0 16,6 1 3-16,0-3 10 16,5 2 1-16,0-4-14 15,3 0 7-15,1-4-14 0,1-1 7 16,2-2 0-1,-1 0-12-15,2-8 22 0,-4-9-23 16,-7-2 13-16,0-3-18 16,-8 0 9-16,0-2-9 15,0 2 18-15,-12 4 2 16,-5 4 18-16,-4 5-40 16,-1 9 8-16,-2 0-129 15,-1 3 26-15,3 23-149 16,7-3-130-16,5-4-633 0</inkml:trace>
  <inkml:trace contextRef="#ctx0" brushRef="#br1" timeOffset="-187569.03">24072 11064 224 0,'0'0'921'0,"0"0"-576"16,0 0-153-16,0 0 65 15,0 0-7-15,0 0-87 16,0 0-18-16,-8-9-99 0,8 9-30 15,0 0 2-15,0 0-12 16,0 0-6-16,0 0 0 16,0 0 8-16,-3 0-6 15,1 0-1-15,-1 6 16 16,1 0 14-16,2 0-25 16,0-1 7-16,0 0-13 15,0-3 17-15,7-2-14 16,4 0-3-16,0 0 0 15,-4-10 12-15,-7-6-3 16,0 0 15-16,0 2-24 16,-11 2-17-16,-16 10-68 15,3 2-257-15,-1 0-554 0</inkml:trace>
  <inkml:trace contextRef="#ctx0" brushRef="#br1" timeOffset="-181241.77">1653 11855 1414 0,'0'0'237'0,"0"0"-101"16,0 0 47-16,0 0-41 0,0 0-76 15,0 0 2 1,-24-16-47-16,6 16-6 0,-4 10 64 15,-5 8-25-15,-5 10 42 16,-5 10 16-16,-7 10-36 16,-4 12 28-16,0 9-10 15,5-2-70-15,12-2 0 16,10-9-22-16,17-12-2 16,4-8 0-16,25-12-2 15,15-10 1-15,9-8-73 16,1-6-132-16,0 0-72 15,-11-12-114-15,-18-1-505 0</inkml:trace>
  <inkml:trace contextRef="#ctx0" brushRef="#br1" timeOffset="-180672.36">1433 12212 1024 0,'0'0'707'0,"0"0"-511"15,0 0-155-15,0 0 0 16,0 0 9-16,122-74-38 15,-86 72 70-15,-2 2-13 16,-3 0-30-16,-7 14 56 16,-4 6-29-16,-11 1-26 15,-7 9 44-15,-2-1-6 16,0 1-24-16,-6-2-36 16,-1-4-6-16,1-8-15 15,6-6 3-15,0-5-112 16,8-5 14-16,17-3-1 0,6-18-114 15,3-8-126-15,1-2-185 16,-6 2 479-16,-9 7 45 16,-7 8 370-16,-10 14-6 15,-3 0-171-15,0 12-62 16,-16 16 9-16,-4 4-61 16,5 0 41-16,1-2-72 15,12-6-26-15,2-8-8 16,2-4-1-16,21-6-8 15,6-6-5-15,0 0-45 16,0-8-3-16,-5-14-84 16,-2-6-23-16,-6-4-45 15,-5-4-23-15,-5 3 129 0,0 4 94 16,-4 12 106-16,0 10 153 16,2 7-171-16,1 0-71 15,1 2 54-15,6 16-22 16,-4 0 12-16,3 4-42 15,-1-3-17-15,-4 1 8 16,-1 1-10-16,-5-3 0 16,0 1-1-16,0-2-7 15,0-2-15-15,-5-1-125 16,1-11-105-16,2-1 26 16,2-2-360-16</inkml:trace>
  <inkml:trace contextRef="#ctx0" brushRef="#br1" timeOffset="-180168.62">2195 12221 1348 0,'0'0'624'0,"0"0"-435"15,0 0 1-15,0 0-43 16,0 0-75-16,0 0-30 0,0 0 36 15,-7 63-23-15,3-35-30 16,2 0-15-16,2-8 1 16,0-4-11-16,0-4-6 15,9-8 5-15,11-1-100 16,3-3-77-16,-4-10-202 16,-3-9-536-16</inkml:trace>
  <inkml:trace contextRef="#ctx0" brushRef="#br1" timeOffset="-180034.28">2242 11989 1247 0,'0'0'952'15,"0"0"-575"-15,0 0-133 0,0 0-117 16,0 0-127-16,0 0-7 16,0 0-101-16,-37 8-728 0</inkml:trace>
  <inkml:trace contextRef="#ctx0" brushRef="#br1" timeOffset="-179890.91">1885 12765 954 0,'0'0'1803'0,"0"0"-1803"16,0 0-164-16,0 0 8 15,0 0-193-15,0 0 12 16,0 0-69-16</inkml:trace>
  <inkml:trace contextRef="#ctx0" brushRef="#br1" timeOffset="-179036.39">2955 12047 1527 0,'0'0'498'16,"0"0"-362"-16,0 0 14 15,0 0-78-15,0 0 1 16,0 0-64-16,0 0-8 15,4 17 22-15,-4 15-1 0,0 12 61 16,0 7 27 0,-4 5-71-16,-7 2 39 0,0-9-78 15,2-6 1-15,2-10-6 16,5-8 23-16,0-9-18 16,2-8 0-16,0-7 8 15,-2-1-5-15,2 0-3 16,-2-4-5-16,2-19 4 15,0-18-178-15,0-11 98 16,2-8-75-16,11-5-20 16,5 0 114-16,-1 9 34 15,-1 8 28-15,3 13 99 16,-4 9 18-16,-1 10-13 16,-1 8-58-16,0 3-45 15,-2 5 41-15,0 0-41 0,-2 21 7 16,-6 11 22-1,-3 10-18-15,-5 9 73 0,-21 0-33 16,-3-2-34-16,2-7 42 16,2-10-51-16,9-10-8 15,10-10-1-15,6-5 17 16,0-7-7-16,16 0-10 16,17-3-1-16,9-11-10 15,3-1-59-15,-3 3-14 16,-9 7 70-16,-8 5-3 15,-12 0 10-15,-11 17 7 16,-2 12 0-16,-13 3 31 16,-20 4-30-16,-12 3 34 0,-6-5 1 15,2-3-24-15,5-4-24 16,7-5-15-16,22-13-187 16,11-4-306-16,4-5-839 0</inkml:trace>
  <inkml:trace contextRef="#ctx0" brushRef="#br1" timeOffset="-178142.48">3798 11767 1061 0,'0'0'616'0,"0"0"-420"16,0 0-85-16,0 0 58 15,0 0-26-15,0 0-106 16,0 0-29-16,11 34 8 16,-14 20 51-16,-9 14 52 15,-5 5-18-15,2-1-19 16,-1-4-5-16,5-6-57 16,3-6 17-16,4-8-37 15,4-6 14-15,0-6-14 16,0-7 1-16,8-9-1 0,7-6 0 15,-1-9-10-15,7-3 8 16,-2-2-13-16,4 0-55 16,3-18-18-16,1-8-56 15,-3-2 19-15,1-2-20 16,-5 7 10-16,-5 3 129 16,-3 5 6-16,-8 9 12 15,-2 2 145-15,-2 3-46 16,0 1-47-16,0 0-42 15,-2 0-9-15,-11 5-4 16,-5 13-9-16,-2 6 8 16,-5 1 53-16,3 2-36 0,2-3 0 15,7-5-11-15,4-8 1 16,6-4-12-16,3-5-3 16,0-2-14-16,14 0 7 15,8-7-42-15,7-11-58 16,2-6-39-16,3 0-114 15,-6 0 98-15,-3 8 116 16,-9 8 46-16,-7 8 106 16,-5 0-55-16,-4 10 80 15,0 11-25-15,0 0-50 16,0 2 4-16,0-4-60 16,0-1-5-16,2-4 4 15,-2-3-207-15,0-8-100 0,0-3-314 16</inkml:trace>
  <inkml:trace contextRef="#ctx0" brushRef="#br1" timeOffset="-178012.02">3985 12117 1980 0,'0'0'496'0,"0"0"-407"16,0 0-89-16,0 0-19 15,174-16-72-15,-120 16-103 16,-4 9-392-16</inkml:trace>
  <inkml:trace contextRef="#ctx0" brushRef="#br1" timeOffset="-177570.94">4759 11779 1468 0,'0'0'258'0,"0"0"-125"16,0 0-79-16,0 0-20 16,0 0 137-16,0 106 21 15,-12-38-12-15,-1 6-67 16,0-1-54-16,2-5-3 16,0-6-55-16,4-10 18 15,2-12-19-15,3-11 0 16,2-9-7-16,0-8 7 15,0-12-45-15,0 0 27 0,2-9-4 16,16-23-127 0,7-10-119-16,8-6-51 0,3 4 111 15,-1 8 208-15,-4 15 11 16,-8 16 100-16,-10 5-22 16,-8 12 44-16,-5 17 22 15,-5 10-22-15,-21 2 30 16,-5 4-45-16,-6-1-8 15,0-2-40-15,-1-6-63 16,7-3-14-16,6-8-30 16,10-4-136-16,15-12-37 15,0-5-183-15,2-4-442 0</inkml:trace>
  <inkml:trace contextRef="#ctx0" brushRef="#br1" timeOffset="-177361.42">5318 12046 1935 0,'0'0'454'0,"0"0"-454"15,0 0-12-15,0 0 12 16,-114 105 92-16,64-55 128 16,-4 5-80-16,2 1-86 15,6-2-11-15,8-2-41 16,11-6-4-16,11-7-66 15,16-5-198-15,7-12-121 16,18-12-360-16</inkml:trace>
  <inkml:trace contextRef="#ctx0" brushRef="#br1" timeOffset="-177179.67">5316 12264 2264 0,'0'0'266'15,"0"0"-173"-15,0 0-81 16,-138 104-12-16,124-75 52 16,14-5-18-16,11-2 20 15,26-3-54-15,38-9-67 16,-8-6-139-16,0-4-488 0</inkml:trace>
  <inkml:trace contextRef="#ctx0" brushRef="#br1" timeOffset="-174379.57">6103 11887 821 0,'0'0'234'16,"0"0"-47"-16,0 0 12 16,0 0-72-16,0 0-7 15,0 0 17-15,0 0-58 16,0-10-17-16,0 10 25 15,0 4-67-15,0 24 50 16,-11 13 122-16,-7 10-60 16,-5 9 38-16,2 5-69 15,-2-2-66-15,7-5 15 0,7-5-48 16,5-9 2-16,4-10-4 16,0-8 17-16,18-8 5 15,14-8-22-15,10-8-25 16,7-2 11-16,8-8-99 15,-1-16-14-15,0-4 8 16,-7-6-75-16,-9-1 7 16,-13 6 81-16,-14 5 106 15,-11 10 70-15,-2 11 175 16,-15 3-131-16,-21 9-66 16,-7 19 16-16,-5 8 67 15,3-2-67-15,9-2-40 16,12-8 0-16,11-6-11 15,13-8-15-15,0-7 2 16,15-3-44-16,16 0 19 0,10-5-48 16,1-10-98-16,1-6 2 15,-6 1-20-15,-8 0 56 16,-11 6 133-16,-7 8 1 16,-8 6 115-16,-3 0-88 15,0 14 76-15,-5 10 55 16,-2 0-101-16,7 0 8 15,0-6-49-15,9-6-10 16,18-6 39-16,7-6-45 16,5 0-1-16,-3-11-15 15,-3-7-43-15,-6-6-7 16,-9-2-24-16,-9 1-71 16,-5 1 92-16,-4 7 68 15,0 5 93-15,0 12 113 16,0 0-157-16,-6 3-22 0,2 17 10 15,4 3-22-15,0-2 50 16,2-3-55-16,15-4 4 16,6-6 8-16,3-6-22 15,-3-2 0-15,-1 0-44 16,-4-14-16-16,-6-6 38 16,-4-4-59-16,-1 0-28 15,-5 0 26-15,2 4 55 16,-2 8 28-16,-2 8 157 15,0 4-108-15,0 19-12 0,0 20-24 16,0 17 66 0,-13 13 37-16,-5 6-47 0,-4 0 2 15,2-5-50-15,0-7-21 16,0-12 7-16,2-10-7 16,2-13-6-16,1-10-4 15,-3-6-147-15,-11-12 16 16,3 0-190-16,1-12-394 0</inkml:trace>
  <inkml:trace contextRef="#ctx0" brushRef="#br1" timeOffset="-174185.26">6252 12108 955 0,'0'0'1000'16,"0"0"-651"-16,0 0-198 15,0 0 1-15,0 0-32 16,54-103-57-16,-29 103-57 16,3 0-5-16,1 10-1 15,5 21-170-15,-10-8-82 16,-4-3-311-16</inkml:trace>
  <inkml:trace contextRef="#ctx0" brushRef="#br1" timeOffset="-174036.73">6767 11811 1870 0,'0'0'476'0,"0"0"-476"0,0 0-48 16,-51 102 48-16,7-18-15 16,8-12-192-16,5-10-386 0</inkml:trace>
  <inkml:trace contextRef="#ctx0" brushRef="#br1" timeOffset="-173052.43">7407 12196 1534 0,'0'0'338'16,"0"0"-230"-16,0 0-102 0,0 0-6 15,0 0 131-15,-31 109-10 16,18-66 13-16,1-1-28 16,1-6-93-16,5-7 26 15,4-12-39-15,-1-6 6 16,3-7-2-16,0-4-2 16,0 0 20-16,7-15-22 15,12-13-115-15,6-10-22 16,4-8-64-16,2-4-56 15,0 2 89-15,-6 10 157 16,-7 12 11-16,-9 15 147 16,-7 11-78-16,-2 9-28 15,0 21 164-15,0 8-72 16,0 3-14-16,0 0-72 16,13-7-13-16,14-5-10 0,9-8-17 15,2-10 28-15,4-8-35 16,-2-3-1-16,-4 0 1 15,-8-18-61-15,-7-8-35 16,-5-6-64-16,-12-4-71 16,-4 2 91-16,0 6 119 15,0 12 21-15,-2 9 145 16,-10 7-110-16,2 19 18 16,1 17 43-16,5 16 32 15,-2 12 26-15,6 7-83 0,0 2 17 16,0-1-16-1,0-3-56-15,-2-9 30 0,-9-7-37 16,-2-11 5-16,-5-10 1 16,2-10-15-16,1-11 0 15,6-9-1-15,7-11-68 16,2-17-63-16,0-13-562 0</inkml:trace>
  <inkml:trace contextRef="#ctx0" brushRef="#br1" timeOffset="-172420.08">8118 12226 1879 0,'0'0'286'16,"0"0"-193"-16,0 0-79 0,0 0 17 16,0 0 98-16,-113 64-27 15,84-38-13-15,6 0-59 16,10-5-19-16,10-8 5 15,3-6-16-15,0-5 1 16,20-2-19-16,7 0 0 16,0-13-88-16,-2-8-7 15,-4 0-63-15,-4-1 102 16,-7 7 74-16,-2 10 70 16,-8 5 48-16,0 5-109 15,0 22 58-15,0 4 17 16,2 3-39-16,7-3 26 15,3-3-56-15,7-8-15 0,3-8 39 16,0-8-39 0,3-4-27-16,-1 0-47 0,-3-16-53 15,-2-5 31-15,-3-8-74 16,-3 0-42-16,-3 2 51 16,-4 6 161-16,-4 6 98 15,-2 11 193-15,0 4-227 16,0 4-16-16,0 16-14 15,0 6 23-15,0-2 11 16,7 0-68-16,7-4 16 16,3-6-10-16,1-6-5 15,4-8-2-15,-2 0-92 0,5-1-50 16,-3-20-45 0,-2-5-53-16,0-4-111 0,-5-2 83 15,-3 2-9-15,-3 5 278 16,-3 8 521-16,-4 13-15 15,2 4-302-15,-4 8-170 16,0 17 105-16,2 9-70 16,-2 1-63-16,2 0 19 15,0-5-25-15,2-5-40 16,3-4-121-16,-1-7-209 16,-4-10-634-16</inkml:trace>
  <inkml:trace contextRef="#ctx0" brushRef="#br1" timeOffset="-172165.96">7947 12073 1609 0,'0'0'574'0,"0"0"-370"15,0 0 7-15,0 0-41 16,0 0-85-16,0 0-55 16,0 0-14-16,98-44-16 15,-59 44-18-15,-5 0-15 16,-7 0-155-16,-5 2-39 16,-9 4-243-16,-3-4-170 0</inkml:trace>
  <inkml:trace contextRef="#ctx0" brushRef="#br1" timeOffset="-171978.15">8319 11909 1377 0,'0'0'539'0,"0"0"-468"16,0 0 56-16,0 0-1 16,0 0-70-16,0 0 30 15,0 0-43-15,20 110 4 16,7-107 8-16,6-3-37 15,7 0-18-15,18-23-83 16,-8-3-287-16,-6-4-946 0</inkml:trace>
  <inkml:trace contextRef="#ctx0" brushRef="#br1" timeOffset="-170258.26">9270 12310 967 0,'0'0'655'0,"0"0"-555"16,0 0-91-16,0 0 3 0,0 0 52 15,0 0-8-15,0 0-4 16,8-5 6-16,-4 5-57 16,-2 0 46-16,2 0-24 15,3 0-23-15,-1 0 67 16,8-3-55-16,-1-9-12 15,3-5-3-15,2 0-85 16,-5-1 52-16,-2 4 24 16,-1 6 12-16,-6 4 61 15,-2 4-40-15,-2 0 5 16,0 23 61-16,0 4-1 16,0 9 53-16,-9 3-72 15,-2-2-18-15,2-1 49 0,3-7-79 16,-2-8-2-16,6-6-17 15,0-5 21-15,2-6-20 16,0-4-1-16,0 0 1 16,0 0 40-16,0-14-41 15,12-18-113-15,3-11-38 16,5-6 6-16,2-4-78 16,3 7 94-16,-1 12 129 15,-3 16 87-15,-4 14-55 16,-3 4 15-16,-5 13 27 15,-5 18 12-15,-4 5 44 16,0 2-45-16,0-1-56 16,0-3 7-16,0-13-29 15,0-5 1-15,12-8 29 0,9-8-36 16,8 0-1-16,5-16-10 16,2-15-90-16,2-13-44 15,-3-15-172-15,-1-9-44 16,-5-13-131-16,-3-2-104 15,-5 4 595-15,-8 8 417 16,-9 20 82-16,-4 18-209 16,0 26-88-16,-23 7-143 15,-6 33 59-15,-2 20 37 16,-2 13 47-16,6 6-61 16,6 2-53-16,9-3-9 15,7-9-78-15,5-7 21 16,0-11-22-16,14-13 18 0,6-7-8 15,2-7-10 1,3-12-46-16,4-5 1 0,2-2-111 16,3-24 11-16,-1-4-121 15,-2-1-55-15,-6 4 190 16,-10 11 131-16,-8 13 86 16,-4 3-41-16,-3 9 26 15,0 15 90-15,0 3-40 16,0-6-39-16,0-1-7 15,0-5-63-15,6-6 1 16,9-4 23-16,5-5-36 16,3 0 0-16,2-11-35 15,2-11-92-15,-4-3-18 0,2-4-7 16,-5 5 69 0,-4 8 83-16,-7 6 214 0,-5 10-24 15,-4 0-153-15,0 21-36 16,0 8 78-16,0 3-52 15,0 0-2-15,0-6-7 16,5-4-8-16,12-6 14 16,10-8-10-16,6-8-13 15,6 0-2-15,-1-3-17 16,1-18-51-16,-5-7-6 16,-7-6-87-16,-5-4-12 15,-9-3-43-15,-6 6 74 16,-7 5 143-16,0 10 78 15,-20 13 44-15,-7 7-62 16,3 5 17-16,-1 19 88 0,8 4-24 16,6 7-52-1,8-2 0-15,3-1-74 0,3-4 3 16,18-4 1-16,8-8-13 16,5-8-12-16,6-6-58 15,2-2-38-15,0-6 36 16,4-12-152-16,-5-8 71 15,-5 0 40-15,-2 0 0 16,-12 4 107-16,-8 8 9 16,-10 12 140-16,-4 2-78 15,0 6-59-15,-9 14 125 16,-2 2-20-16,2 0-53 0,3-3-1 16,6-7-46-16,0-5-17 15,0-5 43-15,8-2-42 16,17 0-1-16,6-8-68 15,9-7-166-15,7-4 71 16,4 1-109-16,3 2 68 16,-5 8 124-16,-7 6 80 15,-7 2 154-15,-10 2 14 16,-7 16-114-16,-9 2-3 16,-7 3-42-16,-2-4-9 15,-6-3-13-15,-46-2-109 16,4-5-125-16,-6-9-444 0</inkml:trace>
  <inkml:trace contextRef="#ctx0" brushRef="#br1" timeOffset="-170091.12">10260 12066 1846 0,'0'0'582'0,"0"0"-340"15,0 0-121-15,125-77-14 16,-73 64-44-16,1 6-63 15,-2 7 14-15,-2 0-14 16,0 28-160-16,-13 4-314 16,-9 0-448-16</inkml:trace>
  <inkml:trace contextRef="#ctx0" brushRef="#br1" timeOffset="-169641.37">11579 12596 1485 0,'0'0'761'0,"0"0"-490"0,0 0-259 16,0 0-6-16,0 0-12 16,117-111 18-16,-86 69-22 15,-2-3 10-15,0-2-113 16,-4 1 0-16,-1 3-39 15,-3 9 152-15,-8 12 105 16,-7 12 65-16,-6 10-64 16,0 4-106-16,0 26 0 15,-9 10 45-15,-1 8-44 16,-2 5 13-16,8-3-14 16,4-7-12-16,0-6-52 15,12-9-152-15,7-12-143 0,-1-11-421 16</inkml:trace>
  <inkml:trace contextRef="#ctx0" brushRef="#br1" timeOffset="-169469.47">12131 12266 1820 0,'0'0'486'16,"0"0"-414"-16,0 0-72 15,0 0 1-15,0 0-5 16,86 106 5-16,-70-80-1 15,2-2 0-15,0-10-70 16,8-14-117-16,-3 0-302 16,-4-2-160-16</inkml:trace>
  <inkml:trace contextRef="#ctx0" brushRef="#br1" timeOffset="-168990.4">12483 12168 1681 0,'0'0'648'16,"0"0"-556"-16,0 0-68 15,0 0-24-15,-71 116 80 16,46-74 2-16,4-2-12 16,9-2-13-16,7-6-56 15,5-8 26-15,0-5-27 16,2-9-73-16,16-9 19 0,4-1-73 16,5 0-68-1,0-18-129-15,0-6-184 0,-5 0 98 16,-2 4 296-16,-6 6 114 15,-8 7 686-15,-4 7-450 16,0 0-140-16,1 9 63 16,1 8-57-16,10 0-12 15,7-2-58-15,11-6-16 16,6-4 45-16,6-5-61 16,-1 0-67-16,-9-12-78 15,-11-9-38-15,-11-1-22 16,-12-2-37-16,0-1 4 15,-4 4 238-15,-14 7 86 16,0 8 187-16,0 6-20 16,2 0-112-16,1 24-10 0,6 6-23 15,2 4-4-15,7 4 4 16,0-3-85-16,5-7 2 16,15-6-14-16,6-8-11 15,3-8-33-15,3-6-82 16,1 0-113-16,16-26-3 15,-9-4-140-15,-4 0-265 0</inkml:trace>
  <inkml:trace contextRef="#ctx0" brushRef="#br1" timeOffset="-168729.14">13124 12322 373 0,'0'0'1134'0,"0"0"-482"16,0 0-556-16,0 0-80 16,0 0 24-16,0 0 43 15,0 0 3-15,-13 92-78 0,9-74-7 16,4-7 29-16,0-6-29 15,2-5 10-15,19 0-11 16,5-5-101-16,7-12-71 16,8-5-115-16,3 1-96 15,3-2 112-15,2 5 59 16,-2 6 212-16,-5 7 218 16,-6 5 12-16,-10 0-1 15,-8 12-131-15,-9 7-74 16,-9 5-4-16,0-2-20 15,-15-2-13-15,-37-3-69 16,6-8-224-16,-6-7-636 0</inkml:trace>
  <inkml:trace contextRef="#ctx0" brushRef="#br1" timeOffset="-168575.44">12536 12068 1726 0,'0'0'616'15,"0"0"-460"-15,116-31-125 16,-62 28 1-16,-1 3-32 16,9 5-41-16,-15 15-159 15,-11-1-665-15</inkml:trace>
  <inkml:trace contextRef="#ctx0" brushRef="#br1" timeOffset="-166962.04">14266 11997 811 0,'0'0'656'0,"0"0"-431"16,0 0-74-16,0 0 73 15,0 0-58-15,0 0 34 16,0 0-47-16,31-86-113 16,-31 86 42-16,0 0-82 15,0 12-7-15,-2 20 7 16,-12 14 33-16,-1 8 33 16,-3 6-17-16,3 1-47 15,1-5 35-15,5-4-37 16,7-6 0-16,2-5-13 15,0-10-38-15,0-4-82 16,9-10-32-16,2-6-133 0,0-6-78 16,-6-5-625-16</inkml:trace>
  <inkml:trace contextRef="#ctx0" brushRef="#br1" timeOffset="-166570.42">14130 12180 1375 0,'0'0'323'0,"0"0"-269"15,0 0-54-15,0 0 0 16,138-17 0-16,-96 22 53 16,-1 14 4-16,-5 8 38 15,-12 6 47-15,-7 4-39 16,-7 4 58-16,-10 0-72 16,0-3-54-16,0-1-4 15,0-10-22-15,2-5-9 16,13-9 21-16,6-10-20 0,6-3-1 15,4-5-98-15,0-21-40 16,-4-13-69-16,-2-5-81 16,-8-6-8-16,-6 4 149 15,-2 6 147-15,-2 12 292 16,-5 12 221-16,-2 12-284 16,0 4-100-16,0 6-120 15,0 20 71-15,-9 4 34 16,3 8-68-16,-2-2 11 15,4 3-57-15,2-6 9 16,0-5-23-16,2-4-31 16,-2-5-151-16,-9-14-76 15,1-3-249-15,-3-2-205 0</inkml:trace>
  <inkml:trace contextRef="#ctx0" brushRef="#br1" timeOffset="-166411.49">14730 12080 1753 0,'0'0'491'16,"0"0"-427"-16,0 0-10 16,0 0 32-16,0 0-53 15,0 0 39-15,82 124-70 16,-122-86 6-16,-44 10-16 16,7-8-186-16,8-10-363 0</inkml:trace>
  <inkml:trace contextRef="#ctx0" brushRef="#br1" timeOffset="-163861.46">14600 11793 1435 0,'0'0'597'0,"0"0"-470"16,0 0-43-16,0 0 3 16,0 0 17-16,0 0-3 15,0 0-37-15,81 21-9 0,-37-9-43 16,8 1-12-1,17 1-91-15,-13-2-198 0,-7-5-604 0</inkml:trace>
  <inkml:trace contextRef="#ctx0" brushRef="#br1" timeOffset="-163245.75">15377 12198 1345 0,'0'0'359'0,"0"0"-201"15,0 0-92-15,0 0 14 16,0 0 71-16,0 0-47 16,0 0-39-16,88-97-23 15,-61 93-41-15,-9 4 10 16,-9 0-11-16,-9 18 0 15,0 10 9-15,-25 6 20 16,-15 5 44-16,-9 1-16 16,-2-6-35-16,2-4 57 15,11-8-72-15,13-8 10 0,12-6-16 16,13-1 23 0,3-4-20-16,26 3-4 0,17 0-1 15,8 0-11-15,8-1-100 16,19-5-75-16,-17 0-184 15,-12 0-550-15</inkml:trace>
  <inkml:trace contextRef="#ctx0" brushRef="#br1" timeOffset="-163035.48">15720 12194 1543 0,'0'0'624'0,"0"0"-491"16,0 0-53-16,0 0-58 0,0 0-7 15,0 0 87 1,0 0 19-16,62 78-73 0,-45-45-2 16,4-1-46-16,-1-6 0 15,-1-3-56-15,0-7-102 16,-3-8-8-16,3-8-91 16,-3 0-33-16,-1-6-304 0</inkml:trace>
  <inkml:trace contextRef="#ctx0" brushRef="#br1" timeOffset="-162171.45">16083 12160 603 0,'0'0'1322'16,"0"0"-971"-16,0 0-284 15,0 0 4-15,0 0-7 16,-103 138 101-16,65-88-56 16,7-3-59-16,6-8-9 0,10-6-40 15,9-10-2 1,6-9-46-16,0-7-42 0,21-7 26 15,11 0-48-15,4-17-171 16,2-10-40-16,4-8-321 16,-5 1-99-16,-6 4 742 15,-8 8 625-15,-9 10 28 16,-12 12-357-16,-2 0-234 16,0 14 55-16,-10 12-13 15,0 0-23-15,3 0-12 16,7-4-58-16,0-3 45 15,0-10-40-15,17-2-7 0,6-7-9 16,4 0-18 0,-2-4-65-16,-1-17-51 0,-2-5-141 15,-2-4 23-15,-4-4-56 16,-5 0 9-16,0 5 299 16,-4 8 385-16,-4 10 199 15,-3 11-376-15,0 0-184 16,-3 11 7-16,-8 10-1 15,2 4 37-15,3 1 17 16,3-2-74-16,3-4 12 16,0-4-14-16,5-2-1 15,12-5-2-15,5-4-5 16,8-1-60-16,1-4 3 16,4 0-12-16,3-9-13 15,-2-9 18-15,-2-6 18 0,-5-5 36 16,-10 1-10-16,-5 2 20 15,-12 5 86-15,-2 8-14 16,-12 6-22-16,-13 7-39 16,-7 0-11-16,1 20 74 15,2 3-59-15,7 3 27 16,8 3 13-16,9-3-54 16,5-5 38-16,0 0-27 15,19-7-11-15,7-7 28 16,12-3-29-16,4-4-37 15,7 0-61-15,7-16-23 16,0-6-22-16,-1-6-136 16,-3 1-57-16,-7-2 35 0,-10 9 301 15,-10 6 243-15,-14 11 138 16,-5 3-237-16,-6 0-67 16,0 17 33-16,0 5-22 15,0 5 20-15,0 0-60 16,0-1-11-16,0-4-23 15,0 0 1-15,10-5 5 16,5-3-20-16,1-5-3 16,4-2 2-16,0-1-131 15,2-5-18-15,-2-1-53 16,7 0-190-16,-7-1-84 16,-5-7-213-16</inkml:trace>
  <inkml:trace contextRef="#ctx0" brushRef="#br1" timeOffset="-162120.1">17142 12518 550 0,'0'0'0'0</inkml:trace>
  <inkml:trace contextRef="#ctx0" brushRef="#br1" timeOffset="-161683.52">16281 12166 1395 0,'0'0'406'0,"0"0"-153"0,0 0-21 15,156-79-72-15,-105 65 44 16,-5 9-149-16,-5 5-31 16,-7 1-24-16,-7 22-89 15,-5 14-93-15,-7-4-195 16,-1-6-463-16</inkml:trace>
  <inkml:trace contextRef="#ctx0" brushRef="#br1" timeOffset="-161309.52">17840 12105 1318 0,'0'0'760'15,"0"0"-501"-15,0 0-178 16,0 0-81-16,0 0 0 0,0 0 26 15,0 109-4-15,-12-47 61 16,1 4-67-16,0-2-4 16,4-3-24-16,3-12-71 15,-1-3-136-15,3-15-97 16,0-14-348-16</inkml:trace>
  <inkml:trace contextRef="#ctx0" brushRef="#br1" timeOffset="-161159.15">17545 12318 1829 0,'0'0'635'0,"0"0"-525"15,0 0-85-15,0 0-25 16,160-25-10-16,-106 25 10 0,17 0-101 16,-13 7-220-16,-6-2-479 0</inkml:trace>
  <inkml:trace contextRef="#ctx0" brushRef="#br1" timeOffset="-160348.39">18033 12476 1000 0,'0'0'389'0,"0"0"-258"15,0 0-122-15,0 0 113 16,0 0 134-16,0 0-13 15,0 0-12-15,9 7-153 0,16-22-69 16,6-7-12 0,2-2 3-16,3-3-22 0,0-5-22 15,0-1-8-15,-3 1 52 16,-4 4-1-16,-9 5 1 16,-9 11 13-16,-9 12-13 15,-2 0-6-15,0 9 5 16,-8 19 2-16,-8 8 22 15,1 7 19-15,1-2 7 16,5 1 19-16,5-5-54 16,4-5 8-16,0-6-3 15,6-8-13-15,17-6 18 16,8-9-24-16,4-3-57 16,7 0-61-16,6-19-108 0,-2-9 38 15,-1-8-55-15,-5-7-130 16,-9-1-23-16,-8 3 396 15,-15 10 98-15,-8 9 612 16,0 12-429-16,-19 10-122 16,-10 0-98-16,2 22-11 15,2 5 69-15,7 0-65 16,9 4-17-16,9-5 14 16,0-3-50-16,16-5 25 15,13-5-26-15,7-9-7 16,6-4-25-16,7-3-61 15,0-16-37-15,2-9-109 16,-1-4-66-16,-6-2-12 0,-7 1 86 16,-8 8 231-16,-12 13 285 15,-15 12-53-15,-2 0-162 16,-2 12 141-16,-17 13-47 16,2 1-14-16,1-2-52 15,5-2-49-15,7-8 15 16,4-1-54-16,0-10-1 15,0-1 34-15,6-2-35 16,15 0-8-16,5-2-54 16,7-12-99-16,8 0 74 15,5-2-61-15,3 4-5 16,1 4 82-16,-4 6 63 16,-8 2 38-16,-7 2 36 0,-8 16-67 15,-7 6 14 1,-12 0-21-16,-4 2-1 0,0-1 1 15,-25-4-114-15,-29-5-16 16,4-3-164-16,-4-10-436 0</inkml:trace>
  <inkml:trace contextRef="#ctx0" brushRef="#br1" timeOffset="-160180.58">18506 12158 1758 0,'0'0'609'0,"0"0"-396"0,0 0-42 16,156-69-95-16,-105 60-34 16,-4 7-42-16,0 2-18 15,14 19-134-15,-15 12-156 16,-1-4-475-16</inkml:trace>
  <inkml:trace contextRef="#ctx0" brushRef="#br1" timeOffset="-160077.52">19790 12366 1674 0,'0'0'793'0,"0"0"-793"15,0 0-894-15</inkml:trace>
  <inkml:trace contextRef="#ctx0" brushRef="#br1" timeOffset="-145331.68">2159 13136 608 0,'0'0'323'0,"0"0"-94"16,0 0-10-16,0 0-7 16,0 0-33-16,27-26-66 15,-18 17-17-15,1 0-28 16,-2 1-13-16,1 2 53 15,-3 0-19-15,-4 2-14 16,2 2 11-16,-2 0-51 16,-2 2 42-16,0 0-40 15,0 0-35-15,0 0 24 16,0 0-15-16,-16 14-11 16,-11 12 6-16,-11 12 3 0,-11 11 37 15,-4 4-31-15,-1 0-14 16,3-4 16-16,4-6-15 15,11-9-2-15,12-10 0 16,10-9-112-16,14-15-127 16,0 0-289-16,18-15-42 0</inkml:trace>
  <inkml:trace contextRef="#ctx0" brushRef="#br1" timeOffset="-145137.42">2142 13072 1500 0,'0'0'229'0,"0"0"-171"16,0 0-57-16,0 0 38 0,0 0 43 16,0 0 13-1,0 0-5-15,94 112-30 0,-71-71-19 16,4-1-24-16,2 0-6 16,-2-4-22-16,-2-2-28 15,-5-5-159-15,-7-8-172 16,-6-7-1159-16</inkml:trace>
  <inkml:trace contextRef="#ctx0" brushRef="#br1" timeOffset="-144754.46">1919 13307 1298 0,'0'0'358'0,"0"0"-265"0,0 0-52 15,126 0-40-15,-70 0 53 16,5 0-32-16,1 0 6 16,0 0 4-16,-4-5-30 15,-4-2-2-15,-14-4 0 16,-7 3 13-16,-12 3-6 16,-11 2 50-16,-2 3 25 15,-8 0-29-15,0 16-45 16,0 14 15-16,0 13 35 15,0 9-24-15,-8 8 44 16,0 2 7-16,-3 4-27 16,-1 0 38-16,1-1-66 15,1-3 0-15,0-8-26 0,4-6 10 16,1-10-10 0,3-10-4-16,2-11-65 0,0-8-2 15,0-9-89-15,0-12 31 16,0-19-130-16,-2-4-742 0</inkml:trace>
  <inkml:trace contextRef="#ctx0" brushRef="#br1" timeOffset="-144565.41">2585 13210 1370 0,'0'0'867'0,"0"0"-723"15,0 0-128-15,0 0-1 0,0 0-3 16,0 0-12-1,96 115 46-15,-96-63-25 0,-22 1-21 16,-14-4 3-16,-6-8-3 16,-5-10-85-16,-20-13-100 15,16-14-144-15,4-4-562 0</inkml:trace>
  <inkml:trace contextRef="#ctx0" brushRef="#br1" timeOffset="-144401.45">2414 12763 1994 0,'0'0'592'0,"0"0"-592"16,0 0-69-16,0 0 40 0,-105 137 15 16,49-55-147-16,12-12-201 15,8-14-1315-15</inkml:trace>
  <inkml:trace contextRef="#ctx0" brushRef="#br1" timeOffset="-143783.78">3534 13217 637 0,'0'0'1076'0,"0"0"-927"15,0 0-85-15,0 0-2 16,0 0-13-16,0 0 97 0,-144 97-25 15,113-54-20 1,9-3-46-16,6-2-54 0,9-8 17 16,7-6-18-16,0-10-24 15,18-9 13-15,9-5-43 16,4 0-7-16,9-43-159 16,-7 1-330-16,-3-2-193 0</inkml:trace>
  <inkml:trace contextRef="#ctx0" brushRef="#br1" timeOffset="-142967.68">3573 12784 1622 0,'0'0'472'0,"0"0"-418"16,0 0-42-16,0 0-11 16,0 0 13-16,-41 152 128 0,33-82-40 15,1 8-34-15,3 6 2 16,2-1-45-16,2-3 8 15,0-7-33-15,0-15 16 16,4-9-17-16,13-14 1 16,6-12-52-16,4-14 15 15,2-9-36-15,4 0 0 16,0-19-42-16,-4-13-116 16,-2-10-32-16,-6-2-91 15,-10 2 354-15,-5 6 189 16,-4 10 101-16,-2 12 19 15,0 12-132-15,0 2-137 0,0 4 0 16,-8 17-27-16,1 4 14 16,3 3 13-16,4-4-31 15,0-2 15-15,0-5-24 16,6-8 1-16,9-4 0 16,8-2-1-16,2-3-10 15,4-3 4-15,2-20-82 16,2-7-8-16,-4-4-70 15,-4 2-26-15,-8 6 140 16,-5 7 52-16,-6 14 70 16,-6 5-7-16,0 2-55 15,0 20 87-15,-4 4 28 16,-2 4-77-16,-2-6 15 16,4-2-61-16,2-8 0 15,2-8 17-15,0-2-16 0,0-4 28 16,10 0-23-16,6 0 1 15,5-7-14-15,-4-4-27 16,1 2 32-16,0 9-8 16,2 0 14-16,3 0-4 15,3 0 0-15,8 0 0 16,10 3-15-16,7-3 15 16,10 0 0-16,1-3-1 15,0-16 17-15,-4-1-33 16,-10-6-47-16,-13-5-62 15,-13-3-20-15,-17 2 8 16,-5 1 138-16,-5 6 6 16,-17 9 177-16,-5 11-36 0,-2 5-98 15,0 14-48 1,5 21 75-16,1 12-25 0,4 12 14 16,5 6 41-16,3 7-63 15,0 2 27-15,-1 0-45 16,-1 0-17-16,-3 0-16 15,-3-9-60-15,-1-5-111 16,-16-11-54-16,5-15-259 16,0-17-638-16</inkml:trace>
  <inkml:trace contextRef="#ctx0" brushRef="#br1" timeOffset="-142831.39">3847 13709 2428 0,'0'0'456'0,"0"0"-395"0,0 0-61 16,0 0-61-16,0 0-57 16,0 0-61-16,0 0-295 0</inkml:trace>
  <inkml:trace contextRef="#ctx0" brushRef="#br1" timeOffset="-141663.04">5423 13276 1328 0,'0'0'520'0,"0"0"-356"0,0 0-41 16,0 0-12-16,0 0-60 16,0 0-37-16,0 0 52 15,-130-11-51-15,107 34 30 16,-2 12 26-16,7 2-34 15,5 7 35-15,6 2-17 16,7-3-46-16,0-5 25 16,2-10-33-16,16-5-1 15,11-9 0-15,4-6-21 16,10-8-27-16,3 0-57 16,4-11-42-16,-2-11-15 15,-3-3-34-15,-9-4 16 0,-9 1 101 16,-12 4 79-1,-6 4 59-15,-9 8 171 0,0 9-45 16,0 3-54-16,-16 0-124 16,1 17 35-16,-3 9 50 15,5 4-64-15,5 1 42 16,6-6-51-16,2-1-19 16,0-7 30-16,6-5-30 15,4-5-3-15,1-4-3 16,-1-3-41-16,-2 0 41 15,1-10-11-15,0-15-102 16,0-5 21-16,2-4-32 16,0 0 21-16,1 7 109 15,-4 6 15-15,1 10 88 16,1 11-79-16,-2 0-23 0,5 15 45 16,3 7-27-16,7 0-4 15,4-3 27-15,6 0-42 16,5-7 44-16,1-5-40 15,6-7 4-15,-3 0 14 16,-2 0-22-16,-5-15-9 16,-6-5-9-16,-10-6-85 15,-3-2 14-15,-7-2-19 16,-7 4 108-16,-2 9 49 16,0 12 51-16,0 5-69 15,-13 12-22-15,-3 20-9 16,-1 12 78-16,-4 9-11 15,3 5-25-15,1 2 12 0,1 0-53 16,5-2 17 0,1-4-13-16,6-4 11 0,2-10-32 15,2-8-28-15,0-11-73 16,0-10-10-16,-7-11-92 16,-1-2 24-16,-8-19-202 0</inkml:trace>
  <inkml:trace contextRef="#ctx0" brushRef="#br1" timeOffset="-141517.18">5635 13186 2020 0,'0'0'609'0,"0"0"-486"0,0 0-58 16,0 0-65 0,0 0 0-16,123-48-14 15,-54 78-130-15,-9 2-87 0,-6-2-506 0</inkml:trace>
  <inkml:trace contextRef="#ctx0" brushRef="#br1" timeOffset="-141128.12">7122 13253 1564 0,'0'0'723'0,"0"0"-643"16,0 0-65-16,-27 119-5 15,11-50 97-15,1 1-77 16,3-1-9-16,4-6-21 16,-1-8 0-16,2-11-2 0,0-10-127 15,-4-10-118-15,-9-19-20 16,0-5-233-16,-2 0-359 0</inkml:trace>
  <inkml:trace contextRef="#ctx0" brushRef="#br1" timeOffset="-140430.22">6948 13441 1490 0,'0'0'518'0,"0"0"-445"16,133-46-23-16,-63 26-50 15,-1-4 1-15,0-2 8 16,-3-2-8-16,-10-3-2 15,-11 4-21-15,-19-2-40 16,-12 5 51-16,-14 4 0 0,0 6 11 16,-20 12 46-1,-9 2 5-15,-2 18 17 0,-1 21 27 16,3 12 12-16,8 12 31 16,5 0-65-16,7 3-33 15,7-11-3-15,2-11-34 16,0-8-3-16,11-12 0 15,11-6-13-15,3-9 13 16,6-9-63-16,5 0-59 16,1-10-26-16,3-16-108 15,-1-3 7-15,-8 1-64 16,-7 5 304-16,-8 11 9 16,-10 9 278-16,-6 3-200 15,0 12-18-15,0 10-9 0,0 5-1 16,0-4 23-16,5-3-37 15,13-5 21-15,9-8 63 16,6-2-76-16,2-5-12 16,3 0-32-16,1-14-35 15,-4-8-40-15,-1-3-99 16,-8-3 23-16,-4 3-4 16,-6 2 70-16,-7 9 85 15,-7 12 136-15,-2 2-82 16,0 10 10-16,0 12 43 15,0 4 13-15,0-1-30 16,0-4-69-16,0-4 7 16,12-6-21-16,1-4-4 0,3-7-3 15,1 0-44-15,3-5-47 16,1-11-125-16,-4-5-159 16,3-2 51-16,-5 0 63 15,2 2 261-15,-7 7 185 16,0 8 374-16,-8 6-224 15,-2 0-229-15,0 18-72 16,0 8 45-16,-5 3-67 16,1-2-1-16,1-3-11 15,1-3-8-15,0-8-66 16,0-6-212-16,-2-7-395 0</inkml:trace>
  <inkml:trace contextRef="#ctx0" brushRef="#br1" timeOffset="-140152.99">8236 13325 1765 0,'0'0'478'0,"0"0"-478"15,0 0-1-15,0 0-27 16,0 0 28-16,116 47-8 16,-96-36 10-16,-2-3-2 15,-7-2 0-15,-6-4-12 16,-5 0-9-16,0 1-27 15,0 2 20-15,-11 7 28 16,-1 6 7-16,4 10 117 0,-1 4 19 16,7 3-63-16,2 0-13 15,0-3-65-15,6-6 7 16,19-6-11-16,1-9 2 16,10-11-70-16,-7 0-170 15,-9-12-548-15</inkml:trace>
  <inkml:trace contextRef="#ctx0" brushRef="#br1" timeOffset="-139991.09">8578 12937 1972 0,'0'0'478'0,"0"0"-478"15,0 0-4-15,-114 63-22 16,51-8 25-16,-26 38-73 0,13-11-230 15,18-10-1017-15</inkml:trace>
  <inkml:trace contextRef="#ctx0" brushRef="#br1" timeOffset="-139603.65">10013 13258 985 0,'0'0'676'0,"0"0"-624"16,-127 75 14-16,63-21 73 16,-2 9 20-16,8 0 39 15,7-5-76-15,11-5-94 0,12-9-24 16,7-14-4-16,7-10-105 15,6-20-65 1,3 0-93-16,-1-4-81 0</inkml:trace>
  <inkml:trace contextRef="#ctx0" brushRef="#br1" timeOffset="-139445.75">9643 13319 960 0,'0'0'1190'0,"0"0"-956"16,0 0-181-16,0 0-22 15,104 108-13-15,-70-66-17 16,-1-3 46-16,0-4-47 16,4-3-13-16,7-10-158 0,-6-10-326 15,-5-7-497-15</inkml:trace>
  <inkml:trace contextRef="#ctx0" brushRef="#br1" timeOffset="-139206.54">10352 13136 1891 0,'0'0'471'16,"0"0"-404"-16,0 0-66 15,0 0 38-15,-129 140 92 16,119-85-36-16,10 1 56 16,0-2-104-16,14-7-36 15,3-10 16-15,-3-8-20 16,-7-12-2-16,-7-6-5 15,-5-4 9-15,-26-3-32 0,-13-1 4 16,-10-3-135 0,-12 0-43-16,10-4-283 0,15-5-405 0</inkml:trace>
  <inkml:trace contextRef="#ctx0" brushRef="#br1" timeOffset="-138201.39">11361 13302 1450 0,'0'0'522'15,"0"0"-297"-15,0 0-25 16,0 0-140-16,0 0-51 16,0 0 23-16,-120-22-1 15,80 54 15-15,2 11 61 16,3 6-41-16,8 0-14 16,9-3-36-16,9-11-4 15,7-3 10-15,2-13-22 0,6-8 0 16,17-7-1-16,6-4-34 15,0 0-90-15,0-20-58 16,-5-11-91-16,-2-10-27 16,3-44-41-16,-5 11 31 15,-4 0-78-15</inkml:trace>
  <inkml:trace contextRef="#ctx0" brushRef="#br1" timeOffset="-138039.83">11350 13012 1119 0,'0'0'616'15,"0"0"-281"-15,0 0-192 16,0 0-95-16,0 0-46 15,0 0 164-15,-18 112-30 16,7-50-89-16,3 3 34 16,0 3-70-16,6-6-11 0,2-6 0 15,0-8-25-15,0-11-105 16,4-8-66-16,8-11-175 16,-7-7-280-16</inkml:trace>
  <inkml:trace contextRef="#ctx0" brushRef="#br1" timeOffset="-137237.8">10823 13133 687 0,'0'0'1329'16,"0"0"-857"-16,0 0-451 16,0 0-21-16,122-12-8 15,-34 12 8-15,36 15-11 0,26 8 17 16,-7 2-7-16,-31-6 1 15,-39-5-27-15,-32-2 21 16,-5 1-37-16,-9 8 20 16,-12 7 22-16,-15 6 2 15,-13 6 32-15,-25 4 60 16,-11 0-6-16,-1-1 59 16,6-8-112-16,9-5-33 15,8-11 10-15,13-7-2 16,12-7-9-16,2-5 3 15,9 0-3-15,19-8-1 16,9-12-154-16,0-10 6 16,-1-1 54-16,-9 4-10 15,-7 5 105-15,-9 8 40 16,-9 10 54-16,-2 4-2 0,0 6-76 16,-6 18 42-16,-3 4 40 15,2-2-78-15,7-2 25 16,0-4-23-16,4-6-16 15,18-5 34-15,10-9-40 16,3 0-7-16,6-5-40 16,-3-13-88-16,-3-10 13 15,-4-2-50-15,-6 0-72 16,-7 2 106-16,-7 8 138 16,-9 12 117-16,-2 8 84 15,0 0-166-15,0 22 37 16,0 7 18-16,0 0-65 0,0 0 35 15,2-8-53-15,19-3-1 16,0-8 12-16,6-8-18 16,0-2-68-16,-2 0-44 15,-7-16-43-15,-3-6-58 16,-9-5-21-16,2-5-8 16,-4 1 158-16,-2 7 84 15,1 9 227-15,-3 12 109 16,0 3-222-16,0 22-49 15,0 20 66-15,0 13-24 16,-9 8 5-16,-5 8-41 16,1-4-2-16,-1 3-1 15,-1-3-62-15,-3-10 23 0,1-11-29 16,-2-13 0-16,1-11 12 16,1-9-5-16,-1-9 1 15,-4-4-8-15,2-2-23 16,-1-21-45-16,6-23-165 15,6 2-140-15,4 0-446 0</inkml:trace>
  <inkml:trace contextRef="#ctx0" brushRef="#br1" timeOffset="-136839.65">11729 13133 459 0,'0'0'1116'16,"0"0"-799"-16,0 0-138 15,0 0 58-15,0 0-127 16,0 0-24-16,0 0-68 0,128-65 49 16,-104 65-33-16,-2 10-21 15,-8 16-13-15,-5 6 0 16,-7 4-10-16,-2-1 1 15,0-5-70-15,0-11-50 16,-9-19-151-16,0 0-78 16,2-5-815-16</inkml:trace>
  <inkml:trace contextRef="#ctx0" brushRef="#br1" timeOffset="-136744.72">12061 13002 1579 0,'0'0'359'0,"0"0"-359"15,128 22-95-15,-82-6-516 0</inkml:trace>
  <inkml:trace contextRef="#ctx0" brushRef="#br1" timeOffset="-136477.86">13060 13353 1403 0,'0'0'590'16,"0"0"-407"-16,0 0-131 15,0 0 26-15,-142 62 17 16,92-27 24-16,9 4-15 0,6-1-70 16,18-4 23-1,13-3-48-15,4-9-3 0,6-7-6 16,19-6-33-16,8-9-34 15,13-9-51-15,-5-16-237 16,-7-8-312-16</inkml:trace>
  <inkml:trace contextRef="#ctx0" brushRef="#br1" timeOffset="-135992.95">13105 12909 2082 0,'0'0'563'16,"0"0"-563"-16,0 0-11 0,0 0 11 15,-47 169 33-15,26-91 85 16,6 8-46-16,4 3-32 16,9-5-10-16,2-8-17 15,0-13-8-15,20-16-5 16,2-12 7-16,5-17-23 16,4-10-20-16,0-8-45 15,1-11-75-15,-3-21-106 16,0-12-213-16,-7-6 76 15,-4 1-8-15,-5 3 407 16,-8 20 620-16,-5 13-101 16,0 13-319-16,-8 8-184 15,-9 23 50-15,3 4 32 16,5 3-31-16,9-2 9 16,0-6-58-16,7-6-5 0,16-5 25 15,3-9-37 1,6-10 7-16,-1 0-8 0,0-8-79 15,-4-17 1-15,-5-5-44 16,-2-6-22-16,-4 1 83 16,-5 2 61-16,-2 8 67 15,-4 10 131-15,-5 11-110 16,0 4-76-16,0 10-12 16,0 19 0-16,-5 2-12 15,-2 8 22-15,0-4-20 16,5-5 7-16,2 0-173 15,0-9-76-15,4-11-312 0</inkml:trace>
  <inkml:trace contextRef="#ctx0" brushRef="#br1" timeOffset="-135729.06">13689 12971 512 0,'0'0'1216'0,"0"0"-906"16,0 0-153-16,0 0 46 15,0 0-121-15,0 0 84 16,-27-106-112-16,52 99-38 16,2 7-16-16,-1 0-53 15,-6 18 45-15,-11 18-4 16,-9 10-29-16,-7 8 39 0,-31 4-83 15,-37 12-99-15,5-14-87 16,6-13-371-16</inkml:trace>
  <inkml:trace contextRef="#ctx0" brushRef="#br1" timeOffset="-135562.93">12555 13110 1879 0,'0'0'680'16,"0"0"-556"-16,115 18-68 16,-48-1-50-16,11 0-6 0,53 10-15 15,-15-8-294-15,-6-2-801 16</inkml:trace>
  <inkml:trace contextRef="#ctx0" brushRef="#br1" timeOffset="-135459.83">14255 13404 2460 0,'0'0'0'0,"0"0"-509"0</inkml:trace>
  <inkml:trace contextRef="#ctx0" brushRef="#br1" timeOffset="-134280.06">1763 14270 218 0,'0'0'1172'0,"0"0"-788"0,0 0-119 15,0 0-60 1,0 0-56-16,0 0-20 0,0 0-62 16,6-65 6-16,-6 65-73 15,0 24-15-15,0 17 15 16,-2 18 27-16,-7 13 64 15,-1 9-57-15,-4 7-20 16,3-6 1-16,4-4-3 16,0-8-12-16,5-12 0 15,2-12-14-15,0-11-36 16,0-12-91-16,0-12-39 16,0-11 14-16,0-2-55 15,0-19-47-15</inkml:trace>
  <inkml:trace contextRef="#ctx0" brushRef="#br1" timeOffset="-134078.18">1802 14173 1724 0,'0'0'218'16,"0"0"-155"-16,0 0 0 16,131 27-35-16,-102 6 109 15,-12 15-17-15,-11 8-15 16,-6 2 11-16,-13 1-74 15,-22-5-20-15,-10-1 1 16,-4-7-23-16,2-11-103 16,7-18-140-16,15-8-231 15,17-9-316-15</inkml:trace>
  <inkml:trace contextRef="#ctx0" brushRef="#br1" timeOffset="-133349.46">2416 14191 1443 0,'0'0'260'0,"0"0"-131"15,0 0-12-15,-153 56-6 16,95-10 74-16,4 11-9 16,11 6-25-16,12 2-42 15,18-3-63-15,13-4 17 16,0-6-51-16,24-16-3 15,12-8 15-15,11-10-24 16,2-11-24-16,2-7-31 16,1 0-78-16,-4-25 41 0,-5-9-65 15,-5-10-178-15,-7-10-191 16,-4-8 181-16,-6-3-146 16,-2 5 491-16,-3 7 525 15,-5 12 36-15,-5 19-215 16,-4 13-151-16,-2 9-130 15,0 9-47-15,0 23 62 16,-6 12 3-16,-5 5-17 16,-3 5 33-16,1 4-79 15,1 1-2-15,4-12-6 16,-1-5 0-16,5-8-12 16,-2-12 0-16,2-8-37 0,4-11 37 15,0-3-21-15,0-7 15 16,0-29-58-16,0-13-87 15,16-12 29-15,9-7-112 16,4-9 54-16,2 12 180 16,0 10 7-16,-4 20 160 15,-10 21-68-15,-6 14-91 16,-6 9 5-16,-5 23 76 16,-5 12-8-16,-19 6 40 15,-7 4-50-15,0-5-23 16,2-9-7-16,9-13-39 15,9-8 10-15,11-13-12 16,0-6 7-16,24 0-16 0,14-18-55 16,8-6-56-16,6 0-27 15,-2 2-7-15,-9 12 109 16,-9 10 34-16,-17 0 11 16,-12 18 41-16,-3 14-19 15,-18 3 3-15,-16 4 3 16,-5-3-20-16,0-4 8 15,3-9-16-15,5-14-205 16,9-9-93-16,9 0-476 0</inkml:trace>
  <inkml:trace contextRef="#ctx0" brushRef="#br1" timeOffset="-133190.68">3194 14289 1914 0,'0'0'279'15,"0"0"-218"-15,8 150 22 16,-31-72-61-16,-23 5-12 16,-9 1 1-16,-32 20-11 15,15-23-166-15,12-21-216 0</inkml:trace>
  <inkml:trace contextRef="#ctx0" brushRef="#br1" timeOffset="-132688.68">3669 14575 209 0,'0'0'1739'16,"0"0"-1234"-16,0 0-239 15,0 0-81-15,0 0-116 16,0 0-30-16,0 0-38 16,143-11-2-16,-99 11 1 15,0 11-152-15,-10 6-213 16,-16-2-480-16</inkml:trace>
  <inkml:trace contextRef="#ctx0" brushRef="#br1" timeOffset="-132570.72">3706 14775 1810 0,'0'0'806'16,"0"0"-711"-16,0 0-95 16,0 0 0-16,139-5-188 15,-77-3-45-15,-1 0-373 0</inkml:trace>
  <inkml:trace contextRef="#ctx0" brushRef="#br1" timeOffset="-131925.33">4692 14281 909 0,'0'0'638'16,"0"0"-411"-16,0 0-134 0,0 0 62 16,0 0-36-16,0 0-81 15,0 0-8-15,24 10 17 16,-24 38 67-16,0 13-4 16,0 10-37-16,0 6 43 15,0 1-67-15,-4 4-21 16,-1-2-5-16,3-10-16 15,2-1-7-15,0-17 0 16,0-11-36-16,0-10-61 16,9-13-51-16,-2-12 2 15,-2-6 66-15,-3-14-16 16,-2-53-234-16,0 0-292 16,-2-5-587-16</inkml:trace>
  <inkml:trace contextRef="#ctx0" brushRef="#br1" timeOffset="-131746.89">4772 14301 719 0,'0'0'855'0,"0"0"-628"16,0 0-44-16,0 0-99 16,132-48-15-16,-113 65 25 15,-12 20-11-15,-7 11 19 16,-2 10-38-16,-29 0-33 16,-11 7 33-16,-3-7-64 15,0-2-15-15,8-15-64 16,19-15-208-16,11-11-191 15,7-15-606-15</inkml:trace>
  <inkml:trace contextRef="#ctx0" brushRef="#br1" timeOffset="-131518.15">5209 14205 1467 0,'0'0'272'0,"0"0"-195"15,0 0-59-15,-118 86 185 16,85-35-4-16,6 7-21 16,13 1-36-16,12 4-85 15,2-7-20-15,12-6-19 16,17-10-3-16,4-10-30 0,9-10-50 16,0-12-126-16,23-8-79 15,-14-18-241-15,-6-10-74 0</inkml:trace>
  <inkml:trace contextRef="#ctx0" brushRef="#br1" timeOffset="-131327.78">5573 14309 1968 0,'0'0'208'16,"0"0"-113"-16,-110 121-35 16,63-61 80-16,3-2 38 15,6-5-66-15,9-4-55 16,9-8-41-16,11-12-4 15,9-7-24-15,0-12-76 16,7-10-61-16,17 0 54 16,18-40-169-16,-8-4-90 0,-3-6-661 0</inkml:trace>
  <inkml:trace contextRef="#ctx0" brushRef="#br1" timeOffset="-131179.72">5604 14332 1122 0,'0'0'1021'16,"0"0"-919"-16,0 0-34 15,0 0-47-15,35 144 0 16,-28-100 69-16,-1 0-51 16,6 2-13-16,1-6-21 15,3-6-5-15,-1-4-169 0,-4-7-177 16,-6-11-430-16</inkml:trace>
  <inkml:trace contextRef="#ctx0" brushRef="#br1" timeOffset="-130893.66">5316 14616 2092 0,'0'0'596'0,"0"0"-589"15,0 0-14-15,114 0-27 16,-56 0 8-16,9-2 15 16,1-8 12-16,7-2-7 15,-7 2-37-15,-7-2-42 16,-12 3 47-16,-16 0 23 15,-13 5 15-15,-11 4 83 16,-4 0-40-16,-5 4 9 0,0 19-9 16,0 12-32-16,0 7 51 15,0 9-47-15,0 0-9 16,0 6-1-16,0-11-5 16,0-4-96-16,2-4-109 15,4-13-181-15,1-14-197 0</inkml:trace>
  <inkml:trace contextRef="#ctx0" brushRef="#br1" timeOffset="-130699.65">6174 14243 1982 0,'0'0'312'16,"0"0"-289"-16,0 0-22 0,51 116 20 15,-46-48 17-15,-5 9 51 16,-2 6-49-16,-27 2-40 16,-32 18-13-16,8-20-236 15,2-14-370-15</inkml:trace>
  <inkml:trace contextRef="#ctx0" brushRef="#br1" timeOffset="-130188.09">6629 14293 1579 0,'0'0'403'16,"0"0"-255"-16,0 0-108 15,0 0-30-15,16 111 61 16,-16-39 86-16,0 13-35 16,0 6 25-16,-11 6-66 15,-1-3-50-15,1-7 3 16,3-4-32-16,0-13-2 15,4-17 0-15,2-16-51 16,2-10-41-16,0-15-23 16,0-6-37-16,0-6 77 0,0-45-5 15,0-1-487 1,0-15-321-16</inkml:trace>
  <inkml:trace contextRef="#ctx0" brushRef="#br1" timeOffset="-130013.7">6794 14357 411 0,'0'0'1461'0,"0"0"-1139"16,0 0-244-16,0 0-77 16,0 0 33-16,0 0-7 15,102 119 65-15,-131-57 15 16,-15 7-92-16,-12-2 28 16,-2-2-43-16,4-14-125 15,17-11-90-15,14-13-106 16,21-19-283-16</inkml:trace>
  <inkml:trace contextRef="#ctx0" brushRef="#br1" timeOffset="-129784.08">7195 14319 985 0,'0'0'1062'15,"0"0"-1062"-15,0 0-75 16,0 0 75-16,-129 76 38 15,98-30 159-15,11 7 9 16,9 5-116-16,11-6 3 16,0-2-67-16,19-6 0 15,10-12-26-15,2-10-17 0,3-12-23 16,0-10-58-16,10-10-56 16,-8-16-93-16,-5-9-475 0</inkml:trace>
  <inkml:trace contextRef="#ctx0" brushRef="#br1" timeOffset="-129305.08">7442 14319 1888 0,'0'0'484'0,"0"0"-473"15,0 0 11-15,0 0-15 16,-6 125 20-16,-3-79 43 16,2-2 64-16,0-3-75 15,3-2-9-15,0-8-40 16,2-8 11-16,2-9-23 0,-2-5 2 15,-1-9 0 1,1 0 20-16,2-9-20 0,0-19-114 16,0-12-16-16,7-19-22 15,10-6-53-15,8-5-2 16,4 5 29-16,2 14 178 16,-4 12 33-16,-3 21 106 15,-9 16-97-15,-5 2-32 16,-10 20 55-16,0 14 75 15,-4 6-32-15,-19 7 27 16,-4-3-74-16,1-6-28 16,3-9-3-16,6-9-20 15,10-8 8-15,7-7-17 16,0-5 22-16,22 0 11 16,13-10-34-16,8-6-75 0,1 3-32 15,-1 3 12-15,-11 10 95 16,-8 0-19-16,-15 9 19 15,-9 14 1-15,0 6 11 16,-23 3 0-16,-14 0 44 16,-13-2-48-16,2-2 21 15,-2-5-29-15,11-10-138 16,10-5-134-16,17-8-335 0</inkml:trace>
  <inkml:trace contextRef="#ctx0" brushRef="#br1" timeOffset="-129085.24">8156 14359 1607 0,'0'0'277'16,"0"0"-212"-16,0 0-65 15,-143 91 132-15,81-41 66 16,0 5-53-16,4 4-58 15,8-1-87-15,12-8-13 16,14-6-87-16,24-8-153 16,0-9-85-16,14-17-468 0</inkml:trace>
  <inkml:trace contextRef="#ctx0" brushRef="#br1" timeOffset="-128835.74">8475 14418 1614 0,'0'0'358'0,"0"0"-260"15,0 0-98-15,0 0 16 16,0 0 97-16,-136 65 105 16,82-14-90-16,3 2 22 15,2 2-92-15,11-3-44 16,6-6 9-16,15-10-23 15,8-10 0-15,9-9-50 16,0-11-132-16,32-6 19 16,1-25-108-16,3-5-465 0</inkml:trace>
  <inkml:trace contextRef="#ctx0" brushRef="#br1" timeOffset="-128656.7">8477 14408 1751 0,'0'0'725'0,"0"0"-655"15,0 0-64-15,0 0 14 16,0 126 7-16,0-85 45 16,0 2-31-16,6-2 21 15,2 3-61-15,0-8-2 16,3-5-6-16,-3-6-152 16,-8-9-54-16,0-12-127 15,0-4-364-15</inkml:trace>
  <inkml:trace contextRef="#ctx0" brushRef="#br1" timeOffset="-128514.13">8028 14645 168 0,'0'0'2037'15,"0"0"-1522"-15,0 0-431 16,0 0-32-16,152-29 0 16,-89 23-49-16,4 3-3 15,18 3-73-15,-16 0-394 16,-15 0-503-16</inkml:trace>
  <inkml:trace contextRef="#ctx0" brushRef="#br1" timeOffset="-128259.81">8559 14797 1892 0,'0'0'808'0,"0"0"-808"16,0 0-11-16,0 0-137 15,0 0 38-15,0 0 110 16,52-129-19-16,-41 97-23 15,-5 10-203-15,1 6 104 16,0 10 141-16,-2 6 153 16,-1 0-7-16,2 9-45 15,-1 23 7-15,-1 3-40 16,1 9 13-16,-3 5-41 16,-2 1-39-16,0-8 16 0,0-3-17 15,0-4-129 1,3-12-184-16,-3-16-450 0</inkml:trace>
  <inkml:trace contextRef="#ctx0" brushRef="#br1" timeOffset="-128085.74">9025 14408 2201 0,'0'0'474'0,"0"0"-474"16,0 0 0-16,0 0-1 15,68 146 2-15,-80-74 8 16,-30 14 18-16,-39 23-27 16,8-19-326-16,7-16-715 0</inkml:trace>
  <inkml:trace contextRef="#ctx0" brushRef="#br1" timeOffset="-127524.42">9546 14656 1640 0,'0'0'630'16,"0"0"-427"-16,0 0-56 16,0 0-10-16,0 0-53 15,0 0-66-15,150-18 28 16,-105 18-46-16,1 0-1 16,-5 0-45-16,-1 0-175 15,-11 0-37-15,-13-10-398 0</inkml:trace>
  <inkml:trace contextRef="#ctx0" brushRef="#br1" timeOffset="-127388.55">9835 14485 134 0,'0'0'1834'15,"0"0"-1441"-15,0 0-350 16,0 0-36-16,0 0-4 16,-50 155 12-16,23-91-19 15,-13 25 4-15,7-13-308 16,6-16-593-16</inkml:trace>
  <inkml:trace contextRef="#ctx0" brushRef="#br1" timeOffset="-126927.5">10862 14365 1646 0,'0'0'365'16,"0"0"-177"-16,0 0-188 15,0 0 8-15,0 0-8 16,0 0 143-16,-24 159 25 16,5-79-31-16,2 7-63 15,-1 5 4-15,1-3-77 16,3-6 8-16,5-11-9 15,5-12-46-15,4-18-40 16,0-12-41-16,0-14-25 16,0-9 95-16,0-7 6 15,0-17 50-15,0-61-318 16,4 6-215-16,0-13-214 0</inkml:trace>
  <inkml:trace contextRef="#ctx0" brushRef="#br1" timeOffset="-126757.93">10929 14333 1607 0,'0'0'584'0,"0"0"-464"16,0 0-111-16,0 0 14 16,0 0-17-16,100 147 56 15,-100-93 63-15,-29 4-62 16,-13-5 8-16,-7-7-44 16,0-5-27-16,4-7-70 15,14-16-134-15,24-14-71 16,7-4 21-16,3 0-224 0</inkml:trace>
  <inkml:trace contextRef="#ctx0" brushRef="#br1" timeOffset="-126545.2">11297 14328 573 0,'0'0'1201'0,"0"0"-979"15,0 0-209-15,0 0 11 16,-119 81 53-16,80-31 122 15,10 8-13-15,10 0-87 16,15 0-15-16,4-5-78 16,7-9-6-16,17-13-16 15,12-12-103-15,5-11-6 16,21-12-88-16,-12-18-258 0,-2-8-163 16</inkml:trace>
  <inkml:trace contextRef="#ctx0" brushRef="#br1" timeOffset="-126367.75">11519 14430 933 0,'0'0'1253'0,"0"0"-1104"16,0 0-86-16,-108 140-19 15,60-77 75-15,6-5 39 16,11-5-78-16,9-7-15 16,11-7-65-16,9-13-1 15,2-11-41-15,0-8-85 16,19-7 35-16,14-24-77 15,0-10-214-15,-7-6-373 0</inkml:trace>
  <inkml:trace contextRef="#ctx0" brushRef="#br1" timeOffset="-126217.41">11564 14494 1696 0,'0'0'730'0,"0"0"-647"16,0 0-61-16,0 0-13 15,27 106 6-15,-22-66-14 16,1-1-1-16,4 0 1 15,-2-3-23-15,1-6 4 16,-3-3-248-16,-3-13-133 16,-3-9-576-16</inkml:trace>
  <inkml:trace contextRef="#ctx0" brushRef="#br1" timeOffset="-126082.33">11348 14658 1844 0,'0'0'694'0,"0"0"-490"0,0 0-66 15,0 0-113-15,0 0-12 16,121-20-13-16,-59 20-24 16,-10 0-237-16,-6 2-509 0</inkml:trace>
  <inkml:trace contextRef="#ctx0" brushRef="#br1" timeOffset="-125752.14">11712 14740 1731 0,'0'0'310'0,"0"0"-264"16,0 0-26-16,0 0-8 15,0 0 279-15,0 0-24 16,0 0-142-16,-7-28-58 16,16 24-61-16,-1-4 9 15,1 6-15-15,1 2 1 16,-4 0-18-16,1 6 5 15,-5 20-15-15,-2 5 21 16,0 10 4-16,-22 3 2 16,-5 5 26-16,-2-7-25 15,7-8 31-15,6-6-32 16,11-12 0-16,5-4 16 16,10-6-15-16,19-6 25 15,11 0-26-15,4 0-106 16,24-25-136-16,-16-7-353 0,-4 1-1098 15</inkml:trace>
  <inkml:trace contextRef="#ctx0" brushRef="#br1" timeOffset="-125570.16">12155 14362 1778 0,'0'0'644'15,"0"0"-458"-15,0 0-113 16,0 0-73-16,0 0 10 15,45 142 88-15,-45-71-66 16,-2 10 2-16,-23 5-34 16,-11 1-40-16,-24 11-170 15,4-22-351-15,9-25-575 0</inkml:trace>
  <inkml:trace contextRef="#ctx0" brushRef="#br1" timeOffset="-124610.16">12480 14409 1532 0,'0'0'517'16,"0"0"-375"-16,0 0-67 15,0 0 88-15,0 0-39 16,0 0-52-16,0 0-72 16,19-4 33-16,-19 53-33 15,-7 14 78-15,-9 16-44 16,-4 11 45-16,-2 3-79 16,0 0 9-16,1-3-9 15,8-9 0-15,7-12-76 16,6-13-78-16,0-15-138 15,8-10-29-15,13-13 13 16,-2-18-217-16</inkml:trace>
  <inkml:trace contextRef="#ctx0" brushRef="#br1" timeOffset="-124383.49">12713 14311 1877 0,'0'0'473'0,"0"0"-452"16,0 0-21-16,0 0 6 16,0 0-6-16,68 119 83 15,-68-55-9-15,-6 6 21 0,-23 2-57 16,-9 0-37 0,-7-10-2-16,-1-3-40 0,3-18-88 15,10-14-113-15,10-13-65 16,14-14-308-16</inkml:trace>
  <inkml:trace contextRef="#ctx0" brushRef="#br1" timeOffset="-124151.93">12982 14247 1542 0,'0'0'224'16,"0"0"-177"-16,0 0-8 15,0 0 70-15,-111 158 76 16,92-92-11-16,13 1-39 0,6-1-34 16,2-2-77-16,21-14 25 15,4-7-49-15,6-16-31 16,0-8-9-16,3-14-113 16,7-6-63-16,-12-22-64 15,-4-11-382-15</inkml:trace>
  <inkml:trace contextRef="#ctx0" brushRef="#br1" timeOffset="-123664.02">13290 14316 998 0,'0'0'1051'15,"0"0"-931"-15,0 0-113 16,0 0 48-16,-7 134 48 0,-4-82 13 16,-2-2 42-1,1-2-87-15,1-3-4 0,0-10-65 16,4-7 13-16,3-10-30 15,-1-7 15-15,5-11-15 16,0 0 9-16,0-11-31 16,0-24-96-16,0-11-115 15,0-15 9-15,21-7 31 16,6-11-139-16,6 7 109 16,2 16 238-16,1 17 160 15,-7 22 94-15,-7 17-92 16,-6 5-104-16,-14 30 82 15,-2 9-9-15,-5 5 24 16,-16 1-27-16,-6-4-75 16,2-6 31-16,5-10-36 0,5-7-47 15,10-14 22-15,5-6-16 16,0-3 14-16,13 0-21 16,16-12-13-16,9-11-59 15,7 0-44-15,-3 6 11 16,-4 5 84-16,-11 12-24 15,-13 0 45-15,-12 22 18 16,-2 14-10-16,-23 6 51 16,-12 3-29-16,-8 1-20 15,1-3 17-15,2-7-27 16,11-13-37-16,15-9-60 16,12-10-180-16,2-4-430 0</inkml:trace>
  <inkml:trace contextRef="#ctx0" brushRef="#br1" timeOffset="-123446.05">14025 14297 1075 0,'0'0'611'0,"0"0"-493"15,0 0-2-15,-145 151 71 16,85-91 29-16,0 2-42 15,4 1-17-15,10-10-121 16,8 0-36-16,13-9-34 0,19-11-158 16,10-15-101-16,23-9-356 15,6-9-585-15</inkml:trace>
  <inkml:trace contextRef="#ctx0" brushRef="#br1" timeOffset="-123227.35">14208 14427 1582 0,'0'0'257'0,"0"0"-199"15,-116 116 55-15,62-59 87 16,4-1-13-16,5 0 4 16,7-7-88-16,9-3-73 15,12-14 7-15,7-2-37 16,10-16-7-16,0-6-93 0,12-8-21 15,30-14 62-15,-5-17-252 16,-1-8-317-16</inkml:trace>
  <inkml:trace contextRef="#ctx0" brushRef="#br1" timeOffset="-123063.74">14206 14436 1840 0,'0'0'519'0,"0"0"-452"16,0 0-12-16,0 0-54 15,18 128 29-15,-16-85-3 16,0 0-18-16,1-2 22 16,-3 2-31-16,0-7-45 15,0-4-142-15,0-9-147 0,-3-11-241 16</inkml:trace>
  <inkml:trace contextRef="#ctx0" brushRef="#br1" timeOffset="-122922.08">13914 14636 1637 0,'0'0'753'0,"0"0"-632"16,0 0-70-16,113-3-27 15,-67 3-23-15,0 0-2 16,16 5-101-16,-10 2-371 16,-10-7-674-16</inkml:trace>
  <inkml:trace contextRef="#ctx0" brushRef="#br1" timeOffset="-122592.75">14418 14737 1573 0,'0'0'323'0,"0"0"-260"16,0 0-62-16,0 0 83 16,0 0 66-16,0 0 28 15,0 0-22-15,-50-7-115 16,50-1 22-16,6 0 16 15,9 2-78-15,5 1 9 16,-1 2-10-16,0 3-1 16,-4 8 0-16,-6 16-28 15,-9 10 29-15,0 12 0 16,-26 7 0-16,-12-3 66 0,-3-3-48 16,6-6 7-16,10-15-4 15,14-8-9-15,11-8-4 16,0-1 16-16,31-9-23 15,13 0-1-15,10 0-157 16,27-15-87-16,-17-7-117 16,-8-4-373-16</inkml:trace>
  <inkml:trace contextRef="#ctx0" brushRef="#br1" timeOffset="-122410.25">14912 14350 1870 0,'0'0'601'0,"0"0"-533"16,0 0-25 0,0 0-32-16,87 121 78 0,-78-56-23 15,-9 9-66-15,-2 7 27 16,-32 0-27-16,-30 26-150 16,4-24-92-16,4-16-433 0</inkml:trace>
  <inkml:trace contextRef="#ctx0" brushRef="#br1" timeOffset="-121907.75">15346 14592 1149 0,'0'0'994'15,"0"0"-504"-15,0 0-388 16,0 0-28-16,0 0-5 16,126 0-48-16,-70 0 34 15,-1 0-55-15,1 0-37 16,-7 0 13-16,-7 0-240 16,-10-12-63-16,-10 2-60 0,-11-5-327 0</inkml:trace>
  <inkml:trace contextRef="#ctx0" brushRef="#br1" timeOffset="-121772.21">15733 14395 1373 0,'0'0'606'0,"0"0"-520"15,0 0-12-15,-53 100 10 16,28-40-10-16,-4 7-2 16,0 2-54-16,2 23-18 15,7-22-205-15,9-14-618 0</inkml:trace>
  <inkml:trace contextRef="#ctx0" brushRef="#br1" timeOffset="-121372.77">16517 14427 1348 0,'0'0'683'16,"0"0"-683"-16,0 0-53 0,0 0 53 15,-31 125 73-15,7-39 75 16,-10 28 50-16,3-8-81 16,6-9-48-16,8-15 4 15,7-24-73-15,4 2 7 16,2-2-7-16,4-9-12 16,0-13-41-16,0-14-93 15,2-10-60-15,6-10 10 16,6-16 47-16,-3-20-331 15,-1-8-540-15</inkml:trace>
  <inkml:trace contextRef="#ctx0" brushRef="#br1" timeOffset="-121177.83">16743 14293 1714 0,'0'0'325'15,"0"0"-218"-15,0 0-106 16,49 108 16-16,-49-50 82 15,-18 5 32-15,-22 2-33 16,-7-2-43-16,-6-5-39 16,1-9-16-16,10-11-77 15,11-14-116-15,24-22-43 16,7-2-147-16,2-5-358 0</inkml:trace>
  <inkml:trace contextRef="#ctx0" brushRef="#br1" timeOffset="-120968.29">17030 14231 1687 0,'0'0'424'15,"0"0"-424"-15,0 0-6 16,-87 106 6-16,52-46 99 16,3 7 43-16,12 3-6 15,14-8-84-15,6-4-21 16,4-8-19-16,21-14-12 15,10-10-47-15,8-16-125 16,24-10-52-16,-9-19-120 16,-8-8-610-16</inkml:trace>
  <inkml:trace contextRef="#ctx0" brushRef="#br1" timeOffset="-120773.23">17369 14377 2029 0,'0'0'335'16,"0"0"-282"-16,-94 101-17 15,43-41-5-15,5 2 67 16,6-6 56-16,11-4-105 16,8-16-28-16,13-8-8 15,8-10-13-15,0-10-10 16,2-8-65-16,15-1-17 16,6-24-79-16,12-39-309 0,-6 6-48 15,0-5-376-15</inkml:trace>
  <inkml:trace contextRef="#ctx0" brushRef="#br1" timeOffset="-120630.91">17369 14377 1075 0,'4'-10'929'0,"1"20"-679"16,-2 18-152-16,-3 11-59 15,0 11 39-15,0-3-23 16,0 4-37-16,0-3 36 16,0-4-54-16,0-2 0 15,0-10-17-15,0-2-143 16,0-11-186-16,0-14-351 0</inkml:trace>
  <inkml:trace contextRef="#ctx0" brushRef="#br1" timeOffset="-120494.77">17057 14633 1832 0,'0'0'653'16,"0"0"-496"-16,0 0-109 15,136-5-48-15,-74 3-6 16,29 0-79-16,-14 2-93 15,-11-2-373-15</inkml:trace>
  <inkml:trace contextRef="#ctx0" brushRef="#br1" timeOffset="-119805.24">17592 14770 1064 0,'0'0'876'0,"0"0"-781"16,0 0-95-16,0 0-1 15,0 0 1-15,0 0 84 16,0 0 40-16,-13 0-18 15,13 0-88-15,0-4 49 16,0-1 7-16,0-2-55 16,0 2 94-16,0-2-96 15,0 4-8-15,0 3-18 16,0 0 4-16,0 0-33 0,0 0 24 16,0 0-36-16,0 0 49 15,0 0-26-15,0 0 24 16,-3 0-11-16,-1 1 14 15,2 1 0-15,0 0-1 16,2-2 7-16,0 5-6 16,0-5 0-16,0 0 7 15,0 0 23-15,0 0-30 16,-2 0 33-16,2 0-2 16,0 0-18-16,0-5 31 15,4 1-44-15,9 3-12 16,3 1 10-16,-5 0-26 15,-5 0 14-15,-6 10 13 0,0 7-19 16,-6 10 20-16,-19 5 34 16,-2 0-28-16,3-1 39 15,6-4-44-15,10-3-1 16,8-6 28-16,8-2-28 16,26-1 29-16,11 0-29 15,3-5-76-15,1 2 55 16,-9 6-13-16,-15 0 21 15,-19 4 12-15,-6 4-38 16,-31 2 30-16,-17-2 3 16,-16-3-36-16,-2-5-31 15,6-4-69-15,-3-14-110 16,21 0-244-16,13 0-307 0</inkml:trace>
  <inkml:trace contextRef="#ctx0" brushRef="#br1" timeOffset="-119617.83">18054 14293 2045 0,'0'0'583'0,"0"0"-583"16,0 0-16-16,44 122-1 15,-44-57 17-15,-7 7 15 16,-22 2-14-16,-33 30-1 15,6-18-128-15,0-15-435 0</inkml:trace>
  <inkml:trace contextRef="#ctx0" brushRef="#br1" timeOffset="-119119.02">18687 14362 1580 0,'0'0'549'0,"0"0"-478"15,0 0-62-15,2 109 52 16,-2-18 131-16,-16 26-28 0,-9 20-37 16,6-12-48-16,1-29-64 15,9-28 6-15,5-26-21 16,2 5 19-16,-2 3-38 16,4-6 1-16,0-12-157 15,0-10 32-15,0-16-25 16,0-10 46-16,6-20 7 15,-4-12-672-15</inkml:trace>
  <inkml:trace contextRef="#ctx0" brushRef="#br1" timeOffset="-118926.38">18876 14405 1637 0,'0'0'554'0,"0"0"-371"15,0 0-163 1,118 39-3-16,-105 2 4 0,-13 14 1 15,-6 9 93-15,-34 8-53 16,-11 4-51-16,-10-9-4 16,1-7-7-16,11-12-98 15,13-18-65-15,30-20-106 16,6-10-23-16,6 0-331 0</inkml:trace>
  <inkml:trace contextRef="#ctx0" brushRef="#br1" timeOffset="-118213.77">19358 14212 1901 0,'0'0'208'16,"0"0"-208"-16,0 0 0 0,0 0 49 16,-125 139 136-16,94-72-13 15,13 0-1-15,9 2-55 16,9-5-84-16,0-6 32 15,22-8-56-15,7-10-7 16,2-11-2-16,2-12-18 16,1-10-86-16,-2-7-46 15,-3-8-103-15,0-24-93 16,4-39-152-16,0-11 216 16,-1 4-245-16,-6 6-55 15,-13 42 583-15,-2 11 1200 16,-1 5-634-16,-4 5-100 15,-1 6-305-15,-5 3-160 0,0 19 29 16,0 15-18-16,-11 9 49 16,-3 8 51-16,1-1-71 15,-1-3 19-15,3-1-60 16,3-7 12-16,-2-15-16 16,6-3 4-16,-1-12 0 15,3-5 0-15,2-4-6 16,0 0 6-16,0-22 0 15,0-14-115-15,0-18-24 16,16-8-1-16,6-12-3 16,7 5 38-16,4 3 63 15,4 16 42-15,-2 16 12 16,-6 17 16-16,-4 14 46 0,-10 3-67 16,-9 20 11-16,-6 14 59 15,0 2-43-15,-17 5 45 16,-12-2 30-16,-4 2-44 15,2-15 11-15,8-3-67 16,11-9 2-16,12-14 14 16,0 0-19-16,23 0 51 15,15 0-57-15,7 0-42 16,1-9-6-16,-5 5-26 16,-10 4 52-16,-16 0 21 0,-13 16-16 15,-2 16 5 1,-19 3 12-16,-17 11 0 0,-5-7-6 15,4-3 6 1,6-5-25-16,18-9-148 0,10-11-165 16,3-7-366-16</inkml:trace>
  <inkml:trace contextRef="#ctx0" brushRef="#br1" timeOffset="-118010.18">20287 14333 1579 0,'0'0'651'16,"0"0"-600"-16,0 0-51 15,-136 138 95-15,76-80 104 0,2-5-87 16,9 3-51-16,13-3-57 16,14-5-4-16,15-8-127 15,11-8-153-15,23-13-72 16,4-12-509-16</inkml:trace>
  <inkml:trace contextRef="#ctx0" brushRef="#br1" timeOffset="-117769.59">20737 14395 230 0,'0'0'1617'0,"0"0"-1454"16,0 0-136-16,0 0-19 0,-156 107 158 15,94-54 67-15,0 8-59 16,6-1-22-16,6 1-86 16,15-5-65-16,10-12 28 15,12-9-29-15,13-10-2 16,0-13-43-16,7-8-65 16,13-4 10-16,18-30-138 15,-5-10-275-15,-2-6-69 0</inkml:trace>
  <inkml:trace contextRef="#ctx0" brushRef="#br1" timeOffset="-117604.47">20686 14391 833 0,'0'0'1296'15,"0"0"-1093"-15,0 0-151 16,0 0-52-16,20 133 16 16,-20-82 15-16,0 7 8 0,0-7-24 15,4-1 28-15,1-5-42 16,-3-8-2-16,-2-7-88 15,-5-15-191-15,-14-7-76 16,-6-8-408-16</inkml:trace>
  <inkml:trace contextRef="#ctx0" brushRef="#br1" timeOffset="-117470.55">20240 14664 1780 0,'0'0'722'0,"0"0"-548"16,0 0-87-16,150-2 22 15,-81 2-86-15,4 0-23 0,24 10-43 16,-20-2-277 0,-15 3-410-16</inkml:trace>
  <inkml:trace contextRef="#ctx0" brushRef="#br1" timeOffset="-116802.58">20808 14839 1647 0,'0'0'333'15,"0"0"-279"-15,0 0-46 0,0 0 33 16,0 0 97-16,0 0-36 15,0 0-57-15,0-2-33 16,0-2 50-16,0-4-61 16,0 2 33-16,0-1 64 15,0 2-70-15,3 5 45 16,-1-5-59-16,1 3 6 16,-1 2-40-16,-2 0 15 15,0 0-38-15,0 0 31 16,0 0-27-16,0 0 33 15,0 2 6-15,0 3 0 0,0-5-13 16,0 4 13 0,0-4 0-16,0 0 8 0,0 0-7 15,0 0 16-15,0 0-8 16,0 0-3-16,0 0 4 16,0-4-4-16,0-3-6 15,0 4 16-15,11 1-16 16,3 2-18-16,1 0-11 15,-1 0 3-15,-8 5 11 16,-6 14 5-16,0 8 10 16,-14 4 0-16,-15 5 13 15,-6 1 23-15,-3 1 14 16,5-6-49-16,10-5 39 16,10-8-40-16,9-12 0 0,4 3 28 15,8-6-16-15,21 0 26 16,5 2-38-16,6 2-9 15,-5 0 7-15,-6 3-23 16,-11 2 2-16,-13 5 17 16,-5 0-68-16,-5 0-5 15,-22-4 6-15,-10-6-105 16,6-3-153-16,6-5-770 0</inkml:trace>
  <inkml:trace contextRef="#ctx0" brushRef="#br1" timeOffset="-116599.78">21453 14454 2015 0,'0'0'303'16,"0"0"-233"-16,0 0-60 15,78 146-10-15,-74-74 58 16,-4 5-28-16,-11 4 24 15,-26 4-54-15,-40 11-110 16,11-20-195-16,1-22-569 0</inkml:trace>
  <inkml:trace contextRef="#ctx0" brushRef="#br1" timeOffset="-115277">3590 15837 1785 0,'0'0'577'0,"0"0"-371"0,0 0-7 15,0 0-31 1,0 0-69-16,0 0-72 0,0 0-2 16,106-8-25-16,-62 8 0 15,1 0-1-15,-5 4-3 16,-5 6-8-16,-8 4-141 16,-11 8-148-16,-7-4-86 15,-9-2-377-15</inkml:trace>
  <inkml:trace contextRef="#ctx0" brushRef="#br1" timeOffset="-115135.91">3615 16003 1603 0,'0'0'857'0,"0"0"-645"16,0 0-60-16,0 0-88 16,0 0-61-16,129-5 7 0,-82 5-10 15,5 0-146-15,-12 0-356 16,-11 0-800-16</inkml:trace>
  <inkml:trace contextRef="#ctx0" brushRef="#br1" timeOffset="-112649.84">5031 15601 1113 0,'0'0'996'16,"0"0"-740"-16,0 0-152 16,0 0 1-16,0 0-50 15,0 0 20-15,0 0-37 16,0 0-37-16,0 0-2 16,0 0-65-16,-10 0-153 0,2 2-296 15,-1 0-430-15</inkml:trace>
  <inkml:trace contextRef="#ctx0" brushRef="#br1" timeOffset="-111366.74">5031 15548 639 0,'0'0'175'16,"0"0"-38"-16,0 0 35 16,0 0-7-16,0 0-12 15,0 0-34-15,0 0-60 16,0 0-12-16,0 0-28 16,0-1-19-16,0-1 12 15,0 0-11-15,0 2 15 16,0 0 31-16,0 0 73 15,0 0 3-15,0 0 37 16,0 0-29-16,0 0-74 0,0 0 2 16,0 0-59-16,0 0 1 15,0-3 4-15,-2 3 4 16,0-2-9-16,0-2 0 16,-2-1 9-16,4-8-21 15,0-1 12-15,0-4-53 16,14-2-37-16,11 0-114 15,6 2 99-15,-2 7 94 16,0 4 11-16,-9 7 58 16,-9 0-24-16,-11 14 18 15,0 12 56-15,-16 8-32 16,-21 4 1-16,-11 4-5 16,-6-1-38-16,-7-7 18 0,5-6-40 15,5-7-12 1,9-12 15-16,11-4-3 0,8-5-9 15,15-5 7-15,8-17 1 16,0 0-22-16,19 0-23 16,12 4-10-16,5 3 38 15,2 12 12-15,0 3-5 16,-3 3-1-16,3 16 15 16,1 3-9-16,-2-5-6 15,3-2-12-15,0-5-33 16,5-9-153-16,17-1-132 15,-10-17-258-15,-8-5-70 0</inkml:trace>
  <inkml:trace contextRef="#ctx0" brushRef="#br1" timeOffset="-111151.52">5494 15480 1517 0,'0'0'698'16,"0"0"-534"-16,0 0-104 16,0 0-53-16,0 0 52 15,-114 116 52-15,75-75-27 16,3-9-24-16,11-1-49 15,15-14 8-15,6-7-9 16,4-2 1-16,19-6-4 16,14-1-2-16,10-1-5 15,3 0-84-15,6 0-22 16,-2-1-23-16,0-5 10 16,-3-8-21-16,2-8-99 15,-14 0-287-15,-8 0-121 0</inkml:trace>
  <inkml:trace contextRef="#ctx0" brushRef="#br1" timeOffset="-110996.83">5742 15448 1687 0,'0'0'586'15,"0"0"-410"-15,0 0-137 16,0 0-9-16,0 0 7 16,0 0-18-16,-15 148 8 15,7-93-27-15,2 3-28 16,-12 12-124-16,0-16-223 15,0-13-468-15</inkml:trace>
  <inkml:trace contextRef="#ctx0" brushRef="#br1" timeOffset="-110444.86">4415 15990 1416 0,'0'0'673'0,"0"0"-456"0,0 0-96 16,0 0 43-16,0 0-48 16,141 0-27-16,-79 0-18 15,17 4-28-15,29 2 27 16,31 2-58-16,28-4-3 15,2-4 6-15,-28 0-15 16,-41 0-61-16,-40 1-84 16,-11 2-116-16,7 7-16 15,-9-2-257-15,-11-2-616 0</inkml:trace>
  <inkml:trace contextRef="#ctx0" brushRef="#br1" timeOffset="-109728.83">4761 16325 1827 0,'0'0'482'0,"0"0"-366"15,0 0-66-15,0 0 8 16,0 0 61-16,0 0-86 15,0 0 7-15,-29-23-13 16,29 9-26-16,11-4-2 0,7 0-34 16,5 1-30-16,-2 5 65 15,2 0-24-15,-3 9 21 16,-7 3-4-16,-6 10 1 16,-7 21 5-16,-5 8 1 15,-28 16 0-15,-11-1 31 16,-12 4-25-16,-4-5-6 15,0-12 10-15,4-7 4 16,6-16-4-16,8-7-10 16,11-11 1-16,11 0 12 15,13-19-13-15,7-8 0 16,18-8-25-16,20 3-33 16,8 6 51-16,6 8-13 0,2 12 20 15,-5 6-15-15,-3 6 0 16,-4 16-44-16,-1 4-125 15,-3-9-135-15,13-2-221 16,-11-10 33-16</inkml:trace>
  <inkml:trace contextRef="#ctx0" brushRef="#br1" timeOffset="-109263.83">5077 16401 1433 0,'0'0'705'15,"0"0"-391"-15,0 0-180 16,0 0-93-16,0 0-24 15,0 0-2-15,0 0 38 16,-31 102-20-16,31-74-25 16,4-5 23-16,15-2-31 0,1-13 0 15,-1-2-2-15,2-6-8 16,-3 0 3-16,-7-10-20 16,-5-15-40-16,-6-4 17 15,0-1-8-15,0-3 58 16,0 4 15-16,0 11 76 15,0 4 5-15,2 3-77 16,12 8-19-16,4 3-7 16,2 0-20-16,0 1 16 15,0 20 10-15,-6 6-5 16,-6 6 6-16,-3 6 16 16,-5 7 1-16,0-2 32 15,0-1-49-15,0-2 0 0,4-14 2 16,21-5 10-1,8-9 3-15,12-13-3 0,6 0-10 16,0-16 54-16,-1-17-55 16,-15-6 0-16,-10-12-1 15,-16 0-4-15,-9 0 4 16,-7 7 0-16,-22 16 7 16,-10 16-22-16,0 12-50 15,-13 8-192-15,14 20-248 16,9-2-339-16</inkml:trace>
  <inkml:trace contextRef="#ctx0" brushRef="#br1" timeOffset="-108525.77">6070 16036 1075 0,'0'0'517'0,"0"0"-356"15,0 0-28-15,0 0 20 16,0 0-60-16,0 0-47 16,0 0-11-16,0-7-34 15,0 7 46-15,8 0 48 16,6 0-54-16,1 5 36 15,3-5-60-15,-2 0-16 0,-5 0 9 16,-4 0 0-16,-7-8-10 16,0-2 0-16,-5 6-4 15,-15 0-9-15,0 4 13 16,2 0-8-16,7 21-2 16,11 12-48-16,0-3-188 15,9-6-360-15</inkml:trace>
  <inkml:trace contextRef="#ctx0" brushRef="#br1" timeOffset="-107716.88">9550 16044 1264 0,'0'0'370'16,"0"0"-252"-16,0 0 94 15,0 0 17-15,0 0-20 16,0 0-25-16,0 0-69 16,-6-8-11-16,6 8-68 15,16 0-22-15,7 0 17 16,6 0-30-16,6 0-1 15,3 2 0-15,2-2-102 16,5 0-84-16,-7 0-166 16,-14 0-344-16</inkml:trace>
  <inkml:trace contextRef="#ctx0" brushRef="#br1" timeOffset="-107568.68">9774 15909 1685 0,'0'0'480'15,"0"0"-455"-15,0 0 6 16,0 0-31-16,-66 125 1 16,45-81 5-16,1 11-6 15,7-6-118-15,4-13-425 0</inkml:trace>
  <inkml:trace contextRef="#ctx0" brushRef="#br1" timeOffset="-105864.89">10617 15891 1607 0,'0'0'399'0,"0"0"-314"15,0 0-53-15,0 0 71 16,0 0-5-16,0 0 1 16,0 0-41-16,71-14-57 15,-35-8 10-15,-1-8-11 16,6-11-88-16,-3-2 15 15,-3-3-46-15,-4-2 52 16,-6 6 67-16,-7 7 78 16,-7 12 192-16,-7 10-48 0,-1 5-115 15,-3 8-77 1,0 0-29-16,-3 19-1 0,-12 15 5 16,-5 7-4-16,2 12 29 15,0-7-30-15,2 2-7 16,10-4-5-16,6-4-249 15,0-12-278-15,6-12-354 0</inkml:trace>
  <inkml:trace contextRef="#ctx0" brushRef="#br1" timeOffset="-105595.22">11128 15837 1460 0,'0'0'844'16,"0"0"-785"-16,0 0-59 15,0 0-103-15,0 0 25 0,100-125 27 16,-85 93 51-16,-1 3-89 16,-3-3-62-16,3-3 41 15,-4 8 62-15,3 4 48 16,-1 9 218-16,-3 6-7 16,-1 8-55-16,0 0-125 15,-4 17-14-15,-4 15 49 16,0 8-26-16,-4 10 12 15,-14-1-34-15,-3 4-18 16,2 5-15-16,3-12-268 16,9-16-472-16</inkml:trace>
  <inkml:trace contextRef="#ctx0" brushRef="#br1" timeOffset="-105158.27">11736 15615 1582 0,'0'0'480'0,"0"0"-297"0,0 0-26 16,0 0-43-16,0 0-28 16,0 0-17-16,0 0-41 15,80-99-28-15,-55 99-23 16,-5 0 6-16,-7 13 14 16,-13 19 3-16,0 5 3 15,-31 12-3-15,-15 4 40 16,-10 0 1-16,-2-4-34 15,6-8 39-15,14-9-46 16,16-8 1-16,18-10-1 16,4-4 6-16,18-6 7 15,22-4-5-15,9 0-8 16,6 0-67-16,3 0-108 16,6-14-102-16,-12 7 20 0,-14-4-439 15</inkml:trace>
  <inkml:trace contextRef="#ctx0" brushRef="#br1" timeOffset="-104737.14">10709 16062 1033 0,'0'0'782'0,"0"0"-282"16,0 0-279-16,0 0-23 16,0 0-83-16,0 0-78 15,0 0 35-15,81-10-72 16,-17 10 1-16,34 10 7 16,33 3-1-16,31-4-7 15,10-6 0-15,-31 2 17 0,-39-5-41 16,-40 0-53-16,3 0-169 15,-11 0-70-15,-12 0-400 16</inkml:trace>
  <inkml:trace contextRef="#ctx0" brushRef="#br1" timeOffset="-104136.88">10788 16441 1611 0,'0'0'340'15,"0"0"-217"-15,0 0 7 0,0 0 53 16,0 0-18-16,0 0-76 15,0 0 2-15,-15-76-91 16,40 62-3-16,4 6-4 16,-2 4 5-16,-4 4 1 15,-6 0-14-15,-13 17-7 16,-4 15 22-16,-7 9 0 16,-26 7 13-16,-10 0 39 15,-5 2-22-15,-4-10-14 16,5-8 14-16,9-6-22 15,11-13-8-15,12-8 18 16,11-1-18-16,4-4 61 16,2 0 0-16,23 0-44 0,10 0 1 15,9-8-18 1,8 3 0-16,0 5 0 0,0-5-65 16,2 5-60-16,-2-4-172 15,16-10-236-15,-12 2 14 16,-6-2-180-16</inkml:trace>
  <inkml:trace contextRef="#ctx0" brushRef="#br1" timeOffset="-103695.06">11253 16447 1597 0,'0'0'711'0,"0"0"-501"16,0 0-140-16,0 0-58 16,0 0 61-16,0 0 11 15,-104 124-37-15,96-94 10 16,8-4-57-16,0-6 6 0,4-4 3 15,17-9 1-15,1-7 2 16,0 0-12-16,-4 0-43 16,-5-11 14-16,-6-7-111 15,0-8 37-15,-3-6 24 16,3 3 39-16,-1 0 40 16,4 7 66-16,3 6-5 15,-3 6 31-15,4 10-75 16,-1 0-16-16,-1 0-2 15,-6 12-12-15,-3 16 13 16,-3 2 1-16,0 6 1 16,0-4 63-16,0 0-47 15,0-2 3-15,16-8 3 0,17-3-12 16,20-14 45 0,11-5-53-16,10-2 11 0,-3-20-30 15,-6-7 15-15,-16-8-36 16,-22-7 12-16,-22 2 9 15,-5-2 15-15,-40 8 28 16,-14 10-27-16,-13 14-2 16,-3 12-4-16,-7 26-113 15,19 6-178-15,20-2-443 0</inkml:trace>
  <inkml:trace contextRef="#ctx0" brushRef="#br1" timeOffset="-102941.9">12289 16036 1091 0,'0'0'665'16,"0"0"-521"-16,0 0-33 15,0 0 8-15,0 0-60 16,0 0 9-16,0 0-55 0,-16 42 49 16,18-36-2-16,10-3-37 15,-1-3 31-15,-3 0-20 16,-2 0-12-16,-6 0 54 15,0-3 34-15,0-6-72 16,-4 4-38-16,-4 5-3 16,-1 0-61-16,3 8-119 15,1 12-183-15,5 2-482 0</inkml:trace>
  <inkml:trace contextRef="#ctx0" brushRef="#br1" timeOffset="-102123.89">15587 16087 1167 0,'0'0'620'0,"0"0"-411"0,0 0-90 15,0 0 59-15,0 0-7 16,0 0-54-16,0 0-8 16,33-12-79-16,-10 12-5 15,6 0 14-15,5 0-38 16,4 0 21-16,2 0-22 16,2 0-19-16,-1 0 18 15,-3 0-105-15,-5 0-56 16,0 0-157-16,-10-5-203 15,-8-7-346-15</inkml:trace>
  <inkml:trace contextRef="#ctx0" brushRef="#br1" timeOffset="-101964.98">15900 15932 1560 0,'0'0'571'0,"0"0"-479"15,0 0-26-15,0 0 28 16,0 0-44-16,-58 143 13 15,46-90-44-15,2 5-19 16,-1 8-76-16,-1-11-265 16,6-14-513-16</inkml:trace>
  <inkml:trace contextRef="#ctx0" brushRef="#br1" timeOffset="-98296.97">16906 15700 1091 0,'0'0'374'0,"0"0"-120"15,0 0-78-15,0 0-48 16,0 0 49-16,0 0-88 15,0 0-2-15,24-80 19 16,-24 79-42-16,0 1 6 16,0 0 25-16,0 0-77 15,0 0 3-15,0 0-21 16,0 0-9-16,-6 0-5 16,0 8 10-16,2-2-16 15,2-2 19-15,2-3-65 16,0-1 28-16,0 0 14 0,2 0-36 15,10 0 59 1,-1-5-54-16,-3-13 10 0,-1 1 45 16,-2 2-28-16,-3-2 28 15,-2 3 12-15,0 5 1 16,0 0 63-16,0 5-32 16,0 3-19-16,0 1-7 15,-4 0-18-15,-14 9 0 16,-5 10-1-16,-8 11 11 15,-2 6 75-15,-3 4-27 16,3 6-22-16,4-6 19 16,8 1-54-16,13-6 17 15,8-5-9-15,0-10 4 16,22-4-26-16,12-6 4 16,8-10-45-16,3 0-30 0,-5-2-47 15,-7-16 39-15,-11-6 8 16,-13 0-24-16,-9-2 50 15,-2 2 58-15,-27 8 50 16,-9 12 66-16,-9 4-84 16,-4 7 1-16,2 20-32 15,9 1 19-15,11 2-40 16,22 2-79-16,7-6-186 16,0-12-255-16</inkml:trace>
  <inkml:trace contextRef="#ctx0" brushRef="#br1" timeOffset="-97988.95">17381 15593 897 0,'0'0'900'15,"0"0"-677"-15,0 0-197 16,0 0 37-16,0 0 87 15,-166 107 33-15,110-66-20 16,4 8-91-16,4-10-19 16,11-9-44-16,10-8 11 15,15-8-14-15,12-8-6 16,0-1 0-16,29-5-1 0,18 0-47 16,11 0-34-1,5 0-29-15,1-5 2 0,-6 1 75 16,-8 2-92-16,-4 2-45 15,-15 0-83-15,-10 0-577 0</inkml:trace>
  <inkml:trace contextRef="#ctx0" brushRef="#br1" timeOffset="-97830.48">17412 15695 540 0,'0'0'1134'0,"0"0"-656"16,0 0-358-16,0 0-91 15,0 0-7-15,0 0 7 16,-50 109 9-16,26-48-22 16,-14 24-16-16,7-13-196 0,2-14-598 0</inkml:trace>
  <inkml:trace contextRef="#ctx0" brushRef="#br1" timeOffset="-97538.61">16430 16186 2016 0,'0'0'648'16,"0"0"-606"-16,135-21-38 16,-40 12-3-16,39 3-1 15,29 1 66-15,-11 5-47 16,-30 0-19-16,-4 0-79 16,-49 0-271-16,-2 0-492 0</inkml:trace>
  <inkml:trace contextRef="#ctx0" brushRef="#br1" timeOffset="-97049.98">16678 16369 1607 0,'0'0'529'0,"0"0"-385"0,0 0 33 15,0 0-126-15,0 0 40 16,0 0 0-16,0 0-63 16,72-62-9-16,-51 62-19 15,-3 4 0-15,-11 15-6 16,-7 16-11-16,-4 4 16 16,-25 7 2-16,-5 3-1 15,-3-5 38-15,1-4-28 16,7-11 23-16,13-12-24 15,9-1 6-15,7-10-3 16,19 2 0-16,18-4 12 16,17-4-24-16,8 0-91 15,7-4-44-15,0-14-119 0,14-18-260 16,-19 2-50 0,-12-2-350-16</inkml:trace>
  <inkml:trace contextRef="#ctx0" brushRef="#br1" timeOffset="-96598.15">17200 16409 401 0,'0'0'1120'0,"0"0"-539"15,0 0-331-15,0 0-160 16,0 0-50-16,0 0 49 16,0 0-20-16,-107 116 4 15,84-75-16-15,8-2-57 16,8-7 32-16,7-6-32 16,0-7 0-16,11-10 36 15,14-1-36-15,4-8 0 0,-2 0-7 16,0-4-43-16,-6-14-12 15,-7-8-51-15,-5-6-21 16,-5 0 57-16,-2 2 77 16,3 8 56-16,-1 4 76 15,8 9-57-15,1 4 17 16,7 1-92-16,0 4-6 16,0 0-4-16,-2 0 0 15,-3 14 10-15,-3 2 0 16,-8 9 7-16,-4 0 17 15,0 1 3-15,0-2 0 16,0-2 7-16,5 0-32 16,8-8 8-16,7-2 11 0,11-7-10 15,5-5 44 1,4 0-43-16,0-13-11 0,-4-13-1 16,-9-6-4-16,-9-14-17 15,-14 2-9-15,-4-4-22 16,0 12 46-16,-12 10-24 15,-7 16-52-15,-4 10-134 16,5 0-340-16,7 8-397 0</inkml:trace>
  <inkml:trace contextRef="#ctx0" brushRef="#br1" timeOffset="-96146.06">17998 16191 895 0,'0'0'536'0,"0"0"-269"15,0 0-57-15,0 0 25 0,0 0-27 16,0 0-116-16,0 0-47 16,0 0-45-16,0 0 6 15,0 0-14-15,0 0 8 16,0 0 0-16,0 0 22 15,0 0-21-15,0 0 55 16,-2 0-1-16,-5 0-23 16,0-9-4-16,-2 6-26 15,0 1-2-15,3 2 0 16,4 0-2-16,2 2 1 16,0 10-19-16,6 9-84 15,9-7-142-15,-1-3-527 0</inkml:trace>
  <inkml:trace contextRef="#ctx0" brushRef="#br1" timeOffset="-91200.06">6549 15008 469 0,'0'0'209'15,"0"0"-98"-15,0 0-90 16,0 0 3-16,0 0 38 16,0 0 57-16,0 0 12 0,-4-9-28 15,4 9 39-15,0 0-33 16,0-2-23-16,-2 0 0 16,2 1-31-16,0-2 31 15,0 3-40-15,0 0-46 16,0 0 25-16,0 0-18 15,0 0 6-15,0 0 53 16,0 0-50-16,0 0 9 16,0 0 16-16,0 0-25 15,0 0 21-15,0 0-37 16,0 0 0-16,0 0-1 16,8 0 2-16,7 8-1 15,4 1 0-15,5-2 10 16,7 3-8-16,5-6-2 15,6-2 1-15,5 0-3 0,2-2 1 16,-2 0-18-16,2 0 8 16,-5 0-39-16,-4 0 50 15,-3 1 0-15,-8 5 0 16,-6 1 3-16,-2 0-2 16,-5 0-1-16,-1-2 0 15,-2 2 17-15,5-2-17 16,0-4 0-16,4-1-40 15,3 0-73-15,4 0-22 16,2-6 71-16,4-1-13 16,4 2 7-16,1-1 60 15,2 5 2-15,1 1 8 16,3 0 35-16,1 7 51 16,2 7 2-16,2-2 7 15,1-2-51-15,4-2 30 0,-1-8-18 16,5 0-5-16,0 0 3 15,2 0-53-15,2-8-1 16,-2 0 0-16,0 2-31 16,18 2-90-16,-15 0-272 15,-9 2-474-15</inkml:trace>
  <inkml:trace contextRef="#ctx0" brushRef="#br1" timeOffset="-82304.61">6576 16106 1174 0,'0'0'403'15,"0"0"-196"-15,0 0 11 16,0 0 53-16,0 0-57 16,0 0-12-16,-14 0-111 15,14 0-15-15,0 0-3 16,0 0-67-16,0 0 32 16,0 0-38-16,0 0 1 15,0 0 8-15,0 0-2 0,0 0-7 16,0 0 17-16,6-4-10 15,15-11 27-15,10-6-34 16,7-7-21-16,9-7 19 16,1 0-53-16,0-1-19 15,-6-5-51-15,-4 5-26 16,-9-3 59-16,-7 4 0 16,-6 3 42-16,-5 0 44 15,-5-2-18-15,2 5 24 16,0-5-6-16,1 7 11 15,3-4-5-15,-2 7 0 16,6 2 0-16,-3 0-11 16,0 4 11-16,-1 4 0 15,-5 6-6-15,-1-2 18 16,-2 7-12-16,-4 3 31 0,0 0 15 16,0 0 39-16,0 0-39 15,0 0-1-15,0 0-25 16,0 0-9-16,0 21-2 15,0 16 39-15,0 12 17 16,-2 18 26-16,-11 9-68 16,-3 3-10-16,3 6-6 15,5-3-7-15,2 15-8 16,4-25-233-16,2-13-410 0</inkml:trace>
  <inkml:trace contextRef="#ctx0" brushRef="#br1" timeOffset="-76853.96">13143 15957 1000 0,'0'0'627'0,"0"0"-431"16,0 0-94-16,0 0 36 15,0 0 92-15,0 0-83 0,-3 0-27 16,3 0-23-1,0 0-30-15,0 0 1 0,0 0-11 16,0 0-55-16,0-2 60 16,0 2-44-16,0 0-16 15,0 0 31-15,0-1-33 16,0-3 9-16,0-6-9 16,9-3 16-16,5-5-23 15,1-4 7-15,6-3-44 16,-2-4 2-16,1 0-49 15,1-5-13-15,-4 2 16 16,-3-1 0-16,-3 1 41 16,-5 0-26-16,-1 6 61 15,-5 4 11-15,3-1 2 16,-3 10 29-16,0 1 8 0,0 5-36 16,0 3 108-1,0-1-77-15,0 5 2 0,0 0 22 16,0 0-57-16,0 0 18 15,0 0-18-15,0 0 7 16,0 0-19-16,0 0 12 16,0 0-13-16,0 5 13 15,0 18 0-15,0 4 0 16,-6 14 30-16,-2 3-20 16,-3 4 37-16,1-4-46 15,2 2-1-15,-1-2 6 16,0-4 6-16,2 1-24 0,5-5-88 15,2 4-192 1,0-8-287-16,0-10-807 0</inkml:trace>
  <inkml:trace contextRef="#ctx0" brushRef="#br1" timeOffset="-76110.09">12908 16098 773 0,'0'0'709'0,"0"0"-443"16,0 0-128-16,0 0-12 15,0 0 74-15,0 0-72 16,0 0-49-16,-2 0 23 15,2 0-51-15,0 0 16 16,0 0-26-16,0 0-40 16,0 0 31-16,7 4-32 15,7-4 0-15,1 4 12 16,9 0-11-16,8-4 19 0,5 0-5 16,6 0-4-1,3 0 14-15,2 0-25 0,-4 0 6 16,-1 0 3-16,-6 0-8 15,-1 0-1-15,-5 0 0 16,-2 0 17-16,-4 0-16 16,-3 2-1-16,-2 2 0 15,-4 0-18-15,-5 0 19 16,0-4-1-16,0 4 0 16,-2-4 15-16,3 5-15 15,1-5 0-15,3 0-19 16,-1 0-24-16,3 0-127 15,4 0-77-15,-6 0-298 16,-6 0-464-16</inkml:trace>
  <inkml:trace contextRef="#ctx0" brushRef="#br1" timeOffset="-75082.05">13158 16348 927 0,'0'0'349'0,"0"0"-175"16,0 0-68-16,0 0 58 15,0 0 3-15,0 0-42 16,0 0 14-16,-7 0-46 16,7 0-3-16,0 0-20 15,0-2-57-15,0-5 16 0,0-3-29 16,7-7-6-16,7 7-14 15,1-4 17-15,1 2 3 16,-1 2-1-16,-1 6 12 16,-3 0-5-16,-5 0-6 15,-3 4 1-15,-3 0-11 16,0 0 10-16,0 16 0 16,-5 4 32-16,-12 10-15 15,-8 3 30-15,-4 1-27 16,-4 6-14-16,-3-5 52 15,1-2-30-15,-4-3-1 16,4-1-15-16,3-12 0 16,5-2 1-16,6-3-13 15,5-9 7-15,3-3-11 0,5 0 4 16,4 0 0-16,4-8 0 16,0-10-32-16,0 0-25 15,7-4-1-15,7 4 9 16,3 0 34-16,-1 6-25 15,-3 6 34-15,-1 2-1 16,-4 4 10-16,-1 0-3 16,0 0 0-16,-3 10 0 15,3 6 17-15,2 6-16 16,2-4 16-16,4 5 20 16,6-3-16-16,6-1 77 15,4-5-20-15,9-4-11 16,9-6 38-16,8-4-76 15,11 0 0-15,1-18-23 16,2-4-6-16,-5 0-32 0,8-14-174 16,-16 4-275-16,-13 6-797 0</inkml:trace>
  <inkml:trace contextRef="#ctx0" brushRef="#br1" timeOffset="-72476.11">29754 10031 1603 0,'0'0'610'0,"0"0"-586"16,0 0-17-16,0 0-8 15,0 0 1-15,0 0-68 16,0 0-89-16,33 9-370 0</inkml:trace>
  <inkml:trace contextRef="#ctx0" brushRef="#br1" timeOffset="-72318.46">30543 10150 1234 0,'0'0'357'16,"0"0"-357"-16,0 0-329 15,0 0 181-15,0 0-171 0</inkml:trace>
  <inkml:trace contextRef="#ctx0" brushRef="#br1" timeOffset="-65081.83">18740 15877 586 0,'0'0'493'0,"0"0"-294"16,0 0-8-16,0 0 57 15,0 0-39-15,0 0-42 16,0 0-49-16,0 0-86 16,0 0 36-16,0 0-29 15,0 0-4-15,0 0 44 16,0 0-48-16,0 0 54 0,0 0 10 16,0 0-44-16,0 0 23 15,0 0-50-15,0 0-24 16,0 0 13-16,0 0-11 15,0 0-2-15,0 0 0 16,0 0 16-16,0 0-13 16,0 0-3-16,0 0 1 15,0 0 23-15,-2 0-16 16,-1 0-8-16,1 0 0 16,0 0 14-16,-2 0-19 15,-1 0 5-15,3 0 0 16,-5-3-17-16,2 3 17 15,-1-5 0-15,2 5 0 0,-1 0 2 16,1-4-17 0,0 4 13-16,-2 0-19 0,2 0 20 15,0 0-22-15,0 0 23 16,-1 0-6-16,1 0 18 16,-4 0-33-16,2 0 21 15,2 0-2-15,-3 0-19 16,1 0 22-16,0 0-1 15,2 0 0-15,0 0 11 16,2 0-17-16,-3 0 6 16,-1 0-22-16,-2 0 8 15,0 0-28-15,-1 0 26 16,1 0 15-16,-4 0-8 16,1 0-3-16,2 4 12 15,2-4 0-15,0 5-16 0,1-5 16 16,2 1 0-1,-3 1-36-15,0 2-25 0,0 2 51 16,1-2-20-16,-1 0 15 16,0-2 7-16,-2 2 2 15,3 1 6-15,-3-5 0 16,2 3 6-16,-2 1-9 16,3-4 3-16,-1 2 0 15,3 3-8-15,-2-2 13 16,0 1-5-16,2 1 0 15,-1-1-20-15,1-4 5 16,0 4 15-16,-2 1 0 0,2-5-6 16,2 5 14-16,-2-1-8 15,-1-1 0-15,3 3 1 16,-2-1-10-16,0-2 9 16,0-1 0-16,2 3-8 15,0-3 19-15,-2 4-12 16,-1-2 1-16,1 0 0 15,-2 2-16-15,-2 2 16 16,2 1 0-16,1 0-2 16,1-1 7-16,2 2-7 15,2-6 2-15,-2 0 0 16,0 0-13-16,0 2 13 16,-1-2 0-16,1 5 0 0,-1-4 7 15,1 2-1-15,-2 2-6 16,1 1 0-16,1-4-16 15,0-2 16-15,0 0 0 16,2 0 0-16,-2 0 13 16,2-4-7-16,0 5-6 15,0-5 0-15,0 5-11 16,0 2 12-16,-2-2-1 16,2-1 0-16,0 2 10 15,0-1-10-15,0-2 0 16,0 1 0-16,0-2-12 15,0 6 13-15,0-4-1 16,0 1 0-16,0 0 19 16,0-1-20-16,0 0 1 15,0 0 0-15,0-4-16 0,0 4 16 16,0-2 0-16,0 2 0 16,0 1 8-16,0-2-8 15,0 1 0-15,0 1 0 16,0 0-6-16,0 4 6 15,-3-6 0-15,3-1 0 16,0 2 7-16,0 0-8 16,0-4 1-16,0 4 0 15,0 0-9-15,0-4 9 16,0 6 0-16,0-1 0 16,0-2 12-16,0 1-10 15,0-2-2-15,0 6 0 0,0-4-6 16,0-4 6-16,0 5 0 15,0-1-1-15,0 1 14 16,0-1-20-16,0 1 7 16,3-1 0-16,1 1-7 15,-2 0 7-15,0 2 0 16,0-5 0-16,1 3 13 16,-1-2-15-16,-2 2 2 15,2-1 0-15,-2-4-11 16,2 4 11-16,-2-4 0 15,3 0 0-15,2 1 1 16,-3 4 8-16,0-5-9 16,0 3 0-16,0-3-10 0,2 5 11 15,1-1-1-15,-1-4 0 16,1 3 11-16,0 4-7 16,-1-3-4-16,2-1 0 15,1 2-5-15,-3-3 11 16,2 2-6-16,0 0 1 15,-2-4 0-15,1 4 38 16,-1-4-39-16,0 4 0 16,4-2 7-16,0 2 2 15,1-1-9-15,0 2 0 16,2-1 6-16,0-4-6 16,1 2 0-16,-3-2 0 15,1 2 3-15,2-2 3 0,-1 1-2 16,2-1-4-1,1 5 9-15,-1-5-9 0,1 0 0 16,1 0 0-16,1 4-7 16,-1-4 17-16,-1 0-10 15,1 0 0-15,1 0 8 16,1 0 6-16,4 0-14 16,-1-9 0-16,2 4-3 15,-2-4 12-15,3 4-4 16,-6-3-5-16,-1 4 0 15,-3 0 3-15,-1-2 5 16,-4-2-2-16,1 4 55 16,1-5-60-16,0 4 32 15,3-3-33-15,1-2 1 0,1-2-8 16,-1 2 7-16,-1-1 0 16,1 4 1-16,-5-6 13 15,-1 8-11-15,-1-7-3 16,-2 1 0-16,2 3 11 15,-3-2-11-15,-2-2 0 16,2 2 23-16,-2-2-23 16,1-2 31-16,-1-4-19 15,-2 0 1-15,0-4 42 16,0-5-54-16,0 0 23 16,0-4 6-16,0-4-23 15,-7 3 17-15,-6-5-24 16,-5 7 6-16,-4 4 8 0,-4 6-14 15,-5 4-11-15,-8 11-1 16,-1 5-103-16,-22 13-86 16,8 9-270-16,8 5-377 0</inkml:trace>
  <inkml:trace contextRef="#ctx0" brushRef="#br1" timeOffset="-59567.59">19458 16281 1872 0,'0'0'319'0,"0"0"-276"16,0 0 23-16,0 0 71 16,0 0-36-16,0 0-37 15,80-19-38-15,-42 15 12 16,0 0 11-16,5 2-43 15,1 2 30-15,0 0-36 16,-1 0 0-16,-1 14-11 16,-7 1-118-16,-8 11-94 0,-9-4-270 15,-13-5-304-15</inkml:trace>
  <inkml:trace contextRef="#ctx0" brushRef="#br1" timeOffset="-59428.03">19502 16540 2054 0,'0'0'518'0,"0"0"-512"16,0 0-5-16,0 0-1 15,145-13 4-15,-62 11-20 16,-17-3-67-16,-12 5-309 0</inkml:trace>
  <inkml:trace contextRef="#ctx0" brushRef="#br1" timeOffset="-58611.46">20909 16040 1751 0,'0'0'391'0,"0"0"-282"16,0 0-109-16,0 0 0 15,0 0 69-15,-16-113 21 16,16 95-7-16,0 0-15 0,8 1-67 15,9 2 54-15,10 7-46 16,6 0-8-16,3 8-2 16,4 0-5-16,-4 12 6 15,-7 14-2-15,-10 8-1 16,-11 10-9-16,-8 9 12 16,-14 5 0-16,-22 5 38 15,-13 0-38-15,-6 7 9 16,-8-4-9-16,0 3-46 15,-12 7-113-15,15-18-318 16,10-14-534-16</inkml:trace>
  <inkml:trace contextRef="#ctx0" brushRef="#br1" timeOffset="-58391.9">20660 16790 1415 0,'0'0'701'0,"0"0"-701"15,0 0-53-15,0 0 15 16,0 0 38-16,0 0 12 16,0 0 47-16,11 14-59 15,4-24 0-15,-4-8-6 16,-6 4-10-16,-5 1 16 16,0 4 73-16,-9 0-73 15,-18 9 0-15,5 0-90 16,1 13-558-16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13T06:50:55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31941 3377 557 0,'0'0'320'0,"0"0"-190"15,0 0-82-15,0 0 101 16,0 0-35-16,0 0 18 16,0-10 18-16,0 10-51 15,0 0 6-15,0-3-48 16,0 3-23-16,0 0 77 16,0 0-94-16,0 0 31 15,0 0 15-15,0 0-51 16,0 0 61-16,0 0-68 15,0 0 13-15,0 0 13 16,0 0-30-16,0 0-1 16,0 0 13-16,0 0-2 15,0 0 27-15,0 0-38 0,0 0 2 16,0 0 66-16,0 0-67 16,0 0 37-16,0-4 18 15,0-1-47-15,0-1 69 16,0-1-78-16,-2 2 0 15,-5 1 24-15,1 4-23 16,-2 0-1-16,2 0 0 16,-3 0 7-16,-2 1-65 15,0 17 58-15,-2 9-49 16,-1 3 43-16,5 6-21 16,3-2 27-16,4 0 0 15,-1-1 2-15,3-6 7 16,0-5-9-16,0-2 0 15,0-4-15-15,0-6 36 0,0-1-13 16,0-6-8-16,0-1 0 16,0 0-16-16,-4 3 16 15,-8 0 0-15,-5 4 16 16,-3-4-6-16,-1 2 16 16,4-2-26-16,3-2 0 15,5-3-12-15,5 2 12 16,4-2-27-16,0 0-6 15,0 0-54-15,9 0 14 16,15-10-114-16,10-8-54 16,8-4 149-16,3-5-61 15,-3 3 18-15,-4 4 95 16,-6 2 40-16,-11 5 90 0,-7 1 18 16,-5 9 21-16,-7 1 89 15,-2 2-108-15,0 0-13 16,0 0-33-16,0 0-58 15,-11 5 38-15,-5 12-44 16,-1 5 0-16,-1 6-2 16,2-2 3-16,5-3-1 15,4-3 0-15,7-6-45 16,0-7 33-16,5-5-102 16,15-2 2-16,7 0 19 15,0-17-120-15,-1-9-95 0,-4 1 143 16,-8-1 165-1,-7 7 45-15,-5 6 47 16,-2 6 61-16,0 7-12 16,0 0-58-16,-7 0-33 0,-7 20-43 15,1 5-5-15,-1 3 90 16,6 2-83-16,3-5 11 16,5-4-20-16,0-6-8 15,7-8-22-15,13-7-62 16,5 0 7-16,1-11-17 15,3-11-223-15,-4-6 92 16,-7 1 188-16,-7 2 45 16,-5 8 142-16,-4 8 30 15,-2 4-21-15,0 5 9 0,0 0-135 16,-4 20 0-16,-5 8 62 16,3 3-60-16,4-1 52 15,2-6-79-15,0-5 19 16,2-6-40-16,13-11-37 15,8-2 1-15,-1-11-9 16,5-16-250-16,-5-12-197 16,0-5 86-16,-4 3 427 15,-5 8 352-15,-4 8-96 16,-2 18 75-16,-2 7-177 16,-5 14-154-16,0 28 142 15,0 45-96-15,-14-8-46 16,3-8-169-16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09:16.586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22786 1351 798 0,'0'0'111'0,"0"0"-88"16,0 0-1-16,0 0-22 15,0 0 0-15,0 0 470 16,9 5-294-16,-9-5-86 16,0 0-11-16,0 0-20 15,0 2 30-15,0-2-28 16,0 0 12-16,0 0 8 16,0 0-61-16,0 0 12 15,0 1-1-15,0 3-31 16,-7 4 23-16,-6 4-23 15,-3 5 0-15,-2 0-1 0,-1 5 5 16,1 2-4-16,-1 5 3 16,4 2 6-16,-1 10 13 15,1 5-9-15,-1 8-2 16,5 8 17-16,3 8-28 16,0 8 13-16,6 4 2 15,2 5-14-15,0 0 22 16,0 0-23-16,0-2 0 15,4-5 13-15,2-2 0 16,-2-6-5-16,0-3-8 16,-2-6 12-16,0-1 4 15,3-1-15-15,1-3 10 16,2-3 38-16,2-4-49 0,1 0 19 16,5-5-19-1,-1-4 2-15,4-2 8 0,1 1-2 16,2-7-8-16,2-1 12 15,3-3-4-15,4-2 4 16,-2 2-12-16,3-1 0 16,-3-3-14-16,0 2 14 15,0-5 0-15,0 0 0 16,2-3 11-16,0-7-14 16,2-2 3-16,5-5-6 15,1-6-13-15,3 0 20 16,-3 0-1-16,4-12 0 15,-1-6 15-15,0-2-12 16,-1-3-3-16,-1-4 0 16,0-1 16-16,-2-7-15 0,-2 2-1 15,-1-6 0-15,1-1 10 16,-5 2-1-16,-2 0-9 16,-4-3 0-16,-3 4 38 15,-2-1-36-15,-4-4 8 16,-1-1-10-16,-1-5 15 15,-1-2-9-15,1-4-1 16,-3-2-4-16,-1 0 15 16,2-1-3-16,-3 1-12 15,-3 0 14-15,-4 0-3 0,0 1 26 16,-2-6-31 0,0-2-5-16,0-2 36 0,-4-3-38 15,-4-4 9-15,-5-1-5 16,-6 3 13-16,-1 0-1 15,-4 4-7-15,-5 3-8 16,-2 7 29-16,-8 4-24 16,2 6 3-16,-3 5-8 15,-5 4 7-15,1 5 5 16,-4 2-13-16,2 2 0 16,-5 1-9-16,-1 3 17 15,-1 3-8-15,2 0 0 16,-3 3 9-16,6 2-12 15,-2-2 3-15,5-1-12 16,-1 2 11-16,1-1-45 0,0 2 9 16,-4 6-19-16,-4 8-78 15,-3 2-52-15,-18 12-145 16,16 10-174-16,10 0-322 0</inkml:trace>
  <inkml:trace contextRef="#ctx0" brushRef="#br0" timeOffset="1987.27">22695 2687 1497 0,'0'0'347'16,"0"0"-211"-16,0 0 2 15,0 0 36-15,0 0 11 16,0 0-49-16,0 0-46 0,-33 0-22 16,33 0-46-1,6 0 38-15,25-2-51 0,20-1-8 16,19 3 10-16,15 0-10 15,3 0-1-15,1 0 0 16,-2 0 16-16,-4 3-20 16,-3-1 4-16,-2-2-21 15,27 0-100-15,-23-12-366 16,-8-4-435-16</inkml:trace>
  <inkml:trace contextRef="#ctx0" brushRef="#br0" timeOffset="2745.72">22944 1991 864 0,'0'0'800'0,"0"0"-673"15,0 0-70-15,0 0 69 16,0 0-24-16,0 0 24 0,0 0-38 16,-4-32-48-16,4 26-11 15,0 0-17-15,4 1-11 16,7 4 1-16,3 1-2 16,-3 0-8-16,-5 12 7 15,-6 11 2-15,0 12 40 16,-4 5-9-16,-19 1 3 15,-3 2 56-15,-2-7-60 16,1-6 8-16,6-9-24 16,8-9-6-16,8-8 7 15,5-3-16-15,0-1-1 16,16 0-41-16,17-5-62 16,7-7 28-16,3 2 34 0,-5 1-14 15,-7 7 49-15,-11 2-1 16,-9 2 8-16,-9 17 9 15,-2 5 4-15,-4 3 22 16,-16 5-3-16,-2-1-31 16,-3-4 16-16,7-8-17 15,7-3-103-15,11-14-101 16,3-2-188-16,17 0-240 0</inkml:trace>
  <inkml:trace contextRef="#ctx0" brushRef="#br0" timeOffset="2960.37">23325 2021 1430 0,'0'0'329'0,"0"0"-192"0,0 0-25 15,0 0-35-15,0 0-40 16,0 0 18-16,-129 6-11 16,112 24-43-16,7 2 36 15,10 0-37-15,0-5-1 16,10-6-7-16,13-6-80 15,4-11-11-15,4-4-37 16,5-17-104-16,-7-13-240 16,-6-4-544-16</inkml:trace>
  <inkml:trace contextRef="#ctx0" brushRef="#br0" timeOffset="3113.15">23361 1806 765 0,'0'0'758'0,"0"0"-519"0,0 0-142 16,0 0-50-16,0 0 81 15,-38 112-60-15,36-61-44 16,2-1 9-16,0-4-33 16,2-5 0-16,12-9-13 15,5-8-147-15,-5-10-153 16,-3-10-462-16</inkml:trace>
  <inkml:trace contextRef="#ctx0" brushRef="#br0" timeOffset="3258.38">23150 1895 103 0,'0'0'1643'0,"0"0"-1375"0,0 0-221 15,0 0-10-15,0 0-37 16,142-53-93-16,-93 44-27 16,-5-1-410-16</inkml:trace>
  <inkml:trace contextRef="#ctx0" brushRef="#br0" timeOffset="3520.33">23542 1662 1670 0,'0'0'334'15,"0"0"-196"-15,0 0-7 0,0 0-29 16,0 0-57-16,0 0-30 16,0 0-5-16,24-44-14 15,-4 53 4-15,-5 18-26 16,-5 11 12-16,-10 8-41 16,-16 32-25-16,-18-10-137 15,1-11-416-15</inkml:trace>
  <inkml:trace contextRef="#ctx0" brushRef="#br0" timeOffset="4098.32">23056 3080 1485 0,'0'0'271'0,"0"0"-204"15,0 0-45-15,0 0-20 16,0 0 25-16,0 0-22 16,0 0-4-16,65-25 25 0,-63 54 9 15,-2 7 32-15,0 3 3 16,-10-4-43-16,2-5 20 15,5-4-45-15,3-8 5 16,3-11-14-16,23-7-55 16,28-5-133-16,-3-17-378 15,-4-4-250-15</inkml:trace>
  <inkml:trace contextRef="#ctx0" brushRef="#br0" timeOffset="4276.89">23479 3046 16 0,'0'0'1529'0,"0"0"-1160"16,0 0-192-1,0 0-87-15,0 0-71 0,0 0 9 16,0 0-28-16,-88 44 20 16,78-28-20-16,8-4 4 15,2-5-13-15,0-2-74 16,4-5-57-16,10 0 37 16,1-17-102-16,3-24-141 15,-3 3-43-15,-3 0-533 0</inkml:trace>
  <inkml:trace contextRef="#ctx0" brushRef="#br0" timeOffset="4406.42">23493 2877 1012 0,'0'0'542'0,"0"0"-402"16,0 0-60-16,0 0 41 15,-16 117-11-15,3-59-70 16,0 0-23-16,1-4-5 0,1-6-12 16,2-12-52-16,-11-11-151 15,4-11-203-15,-6-13-277 0</inkml:trace>
  <inkml:trace contextRef="#ctx0" brushRef="#br0" timeOffset="4518.35">23156 3090 1400 0,'0'0'483'0,"0"0"-244"15,0 0-52-15,60-131-86 16,-13 103-42-16,13 9-57 16,49 2-2-16,-13 5-73 15,2 0-482-15</inkml:trace>
  <inkml:trace contextRef="#ctx0" brushRef="#br0" timeOffset="5608.55">25452 1307 715 0,'0'0'632'0,"0"0"-509"16,0 0-39-16,0 0 47 16,0 0-20-16,0 0 9 15,0 0-33-15,-28-60 18 16,14 58-52-16,-1 2-7 16,-6 0-28-16,-6 4-9 15,0 16-2-15,-4 12-7 0,-2 11 2 16,0 15 10-16,-7 28-11 15,1 39 16-15,8 40 40 16,9 13-31-16,13-4 54 16,9-24-3-16,0-26-28 15,0-22 10-15,2-20-50 16,5-17 15-16,2-3 7 16,6 10-30-16,5 14 30 15,7 8-31-15,4-4 0 16,5-5 3-16,7-10-3 15,5-10 0-15,10-10-1 16,11-13-3-16,8-12-11 16,10-12 13-16,2-10-8 15,4-8-5-15,-1 0-6 0,-1-17 12 16,-2-9 3-16,-5-7-9 16,-1-5 7-16,-2-8 8 15,-6-5-38-15,-3-2 19 16,-5-10-18-16,-9-3 37 15,-5-6-11-15,-11-7 19 16,-10-2-10-16,-10-6 2 16,-11-22 0-16,-11-26-6 15,-9-34 21-15,-28-10-4 16,-19 7 48-16,-12 19-17 16,-3 25 41-16,2 28-42 15,7 24-18-15,6 22 11 0,-4 9-33 16,-36-4 8-16,-36-2-9 15,-1 9 5-15,12 16-16 16,19 20-7-16,24 6-61 16,-7 6-67-16,-18 34-71 15,25 0-135-15,25-4-365 0</inkml:trace>
  <inkml:trace contextRef="#ctx0" brushRef="#br0" timeOffset="6545.3">25013 2546 1840 0,'0'0'476'15,"0"0"-423"-15,0 0-44 16,122-12 12-16,-24 4-19 16,43-4 17-16,46-4 34 15,19 0-29-15,-13-4 7 0,-39 4-31 16,-51 2 18-16,-32 3-24 16,-11-1 6-16,5 3-37 15,-1-2-42-15,8 6-186 16,-23 3-221-16,-20 0-484 0</inkml:trace>
  <inkml:trace contextRef="#ctx0" brushRef="#br0" timeOffset="7971.86">25428 1756 386 0,'0'0'1566'0,"0"0"-1322"15,0 0-166-15,0 0-78 16,0 0-8-16,0 0 7 16,0 0 2-16,-114 86 48 15,74-35-16-15,1-3-33 0,13-10 27 16,10-12-27-16,10-8 0 16,6-7 0-16,0 1 12 15,27-5 25-15,15 0-11 16,14-2-25-16,13-3-2 15,2-2 0-15,-2 0-33 16,-4 0 3-16,-14 0-71 16,-6-2-74-16,-14-3-114 15,-15-2-368-15</inkml:trace>
  <inkml:trace contextRef="#ctx0" brushRef="#br0" timeOffset="8192.79">25463 1734 1455 0,'0'0'567'16,"0"0"-452"-16,0 0-91 15,0 0 6-15,0 0-29 16,0 0 118-16,-4 138-36 16,4-75-64-16,6-1 11 15,12-8-30-15,6-6-21 16,5-14-51-16,5-10-140 15,17-19-12-15,-3-5-259 16,-9 0-726-16</inkml:trace>
  <inkml:trace contextRef="#ctx0" brushRef="#br0" timeOffset="8385.82">25947 1852 1565 0,'0'0'337'0,"0"0"-234"16,0 0-93-16,0 0 28 15,0 0 6-15,-116 141-16 16,105-103 27-16,11-6-55 16,0-8 2-16,5-7-2 15,14-10-62-15,8-7 3 16,0-2-70-16,6-40-86 16,-6 2-170-16,-7-4-339 0</inkml:trace>
  <inkml:trace contextRef="#ctx0" brushRef="#br0" timeOffset="8557.29">25991 1596 1013 0,'0'0'761'0,"0"0"-538"16,0 0-134-16,0 0-70 15,0 0 73-15,-40 114-24 16,38-54-16-16,2 7 8 16,0 1-58-16,2-4-2 15,11-8 0-15,-1-6-27 16,1-10-37-16,-1-10-133 15,-6-9-115-15,-4-16-422 0</inkml:trace>
  <inkml:trace contextRef="#ctx0" brushRef="#br0" timeOffset="8699.64">25713 1782 1936 0,'0'0'373'15,"0"0"-281"-15,0 0-29 16,0 0-63-16,0 0 8 15,124-58-20-15,-55 44-95 16,-11 4-98-16,-6 2-197 0</inkml:trace>
  <inkml:trace contextRef="#ctx0" brushRef="#br0" timeOffset="8873.94">26136 1569 1642 0,'0'0'301'0,"0"0"-190"15,0 0-46-15,0 0-3 16,0 0-15-16,0 0-41 16,0 0 19-16,119-31-25 15,-111 62-17-15,-8 38-51 16,-19-5-108-16,-10-3-322 0</inkml:trace>
  <inkml:trace contextRef="#ctx0" brushRef="#br0" timeOffset="9255.29">25536 3142 1746 0,'0'0'0'16,"0"0"-1"-16,0 0-162 16,117-150-87-16,-82 97 166 15,-4 3 50-15,-4 10 34 16,-9 10 3-16,-7 16 129 15,-9 12 106-15,-2 2-105 16,-2 28 10-16,-13 12 14 0,-1 8-75 16,5 5-36-16,7-4-26 15,4-4-20-15,6-11-7 16,36-14-169-16,1-8-53 16,-3-12-280-16</inkml:trace>
  <inkml:trace contextRef="#ctx0" brushRef="#br0" timeOffset="9457.84">26126 2825 1401 0,'0'0'522'15,"0"0"-445"-15,0 0-21 16,0 0 24-16,-114 96-11 0,87-54 58 16,9-3-94-16,11-6-11 15,7-6-22-15,0-9-16 16,4-8 14-16,15-10-32 15,1 0-54-15,-1-12-64 16,8-41-86-16,-6 3-67 16,-4-4-187-16</inkml:trace>
  <inkml:trace contextRef="#ctx0" brushRef="#br0" timeOffset="9594.03">26180 2645 788 0,'0'0'873'15,"0"0"-705"-15,0 0-53 16,-6 107 32-16,-3-50-81 15,1 2-51-15,0-4 8 0,6-4-23 16,0-9-22-16,-4-12-142 16,-1-10-203-16,-2-12-514 0</inkml:trace>
  <inkml:trace contextRef="#ctx0" brushRef="#br0" timeOffset="9706.57">26018 2837 1508 0,'0'0'661'16,"0"0"-468"-16,0 0-117 15,129-112-22-15,-59 86-54 16,57-9 0-16,-15 7-112 16,-6 2-379-16</inkml:trace>
  <inkml:trace contextRef="#ctx0" brushRef="#br0" timeOffset="10517.99">28620 1264 1117 0,'0'0'197'0,"0"0"-98"0,0 0-53 15,-114-17 31 1,70 17 56-16,-8 0-38 0,-6 20 29 15,-9 18-49-15,-13 34-10 16,-14 48 5-16,-1 61-35 16,10 36 28-16,27 14 2 15,29-13-22-15,26-36 31 16,6-17-31-16,42-19-19 16,21-13 79-16,3-29-56 15,3-24-2-15,22-4-29 16,21-10-4-16,24-3-5 15,19-12-7-15,-3-31 0 16,-9-20-9-16,5-20 9 16,3-21 0-16,-2-19 0 15,-7-17-12-15,-10-17 6 0,-9-16 6 16,-17-15 0 0,-20-9-13-16,-27-13 14 0,-24-5-1 15,-29-6 16-15,-9-6 8 16,-43-3 63-16,-25 5-50 15,-24 5 5-15,-20 21 4 16,-19 24-44-16,-14 25 8 16,-19 31-10-16,-6 24 17 15,1 26-25-15,6 6 8 16,36 26-85-16,31 8-79 16,9 20-161-16,33-8-54 15,10-5-407-15</inkml:trace>
  <inkml:trace contextRef="#ctx0" brushRef="#br0" timeOffset="10990.72">28742 2351 1410 0,'0'0'825'15,"0"0"-825"-15,0 0-149 16,0 0 134-16,0 0 15 16,0 0 72-16,-64 150 15 15,66-96 27-15,25 0-59 0,4-3 7 16,2-2-22-1,-1-8-31-15,-8-4 15 0,-9-9-24 16,-3-8 2-16,-12-8-5 16,0-8 3-16,-3-4-78 15,-37-18-37-15,0-12-202 16,-3-10-339-16</inkml:trace>
  <inkml:trace contextRef="#ctx0" brushRef="#br0" timeOffset="11275.3">28593 2334 1637 0,'0'0'653'0,"0"0"-521"16,0 0-117-16,162-34-1 16,-90 34-14-16,4 0-35 15,0 0-51-15,-3 7-102 16,-11 8 15-16,-8-3-17 0,-18 0 64 16,-12-2 103-16,-15-3 23 15,-9-4 39-15,-2 3 115 16,-23 2 19-16,-6 8 4 15,-5 9-32-15,3 9-38 16,2 9-11-16,8 3-75 16,10 2-6-16,11-8-12 15,2-8 12-15,5-7-30 16,14-11 0-16,6-12-62 16,2-2-3-16,2-34-150 15,-5-6-101-15,-9-8-379 0</inkml:trace>
  <inkml:trace contextRef="#ctx0" brushRef="#br0" timeOffset="11456.02">29172 1872 2004 0,'0'0'483'0,"0"0"-457"16,0 0-20-16,-12 109 37 16,12-23-4-16,0 0 45 15,4 8-29-15,11-1-54 16,3-17 1-16,3 4-2 15,-2-13-125-15,-3-17-39 16,-9-12-144-16,-5-16-205 16,-2-15-779-16</inkml:trace>
  <inkml:trace contextRef="#ctx0" brushRef="#br0" timeOffset="11614.01">28903 2239 1768 0,'0'0'845'16,"0"0"-726"-16,0 0-95 15,0 0-17-15,158-45-6 16,-86 45-1-16,7 0 0 16,2 0-18-16,-6 5-94 15,12 2-143-15,-19-3-276 16,-18-4-264-16</inkml:trace>
  <inkml:trace contextRef="#ctx0" brushRef="#br0" timeOffset="11904.73">29645 1951 1592 0,'0'0'303'0,"0"0"-237"15,0 0 60-15,0 0-11 16,0 0-42-16,0 0 33 16,0 0-32-16,-113-56-59 15,108 54 23-15,5 2-37 16,0 0 18-16,0-2 55 15,0 0-11-15,0-3 16 16,7 2-48-16,8-4-22 16,1 2 0-16,2 3-9 15,-3 2 0-15,-2 0-1 16,-5 24-4-16,-8 15-8 0,0 10 9 16,-27 9-41-1,-33 26-74-15,4-16-206 0,0-13-519 16</inkml:trace>
  <inkml:trace contextRef="#ctx0" brushRef="#br0" timeOffset="15381.52">23428 3850 1783 0,'0'0'239'0,"116"85"-232"16,5 46 2-16,43 58 4 16,12 26 27-16,-7-5-8 15,-17-25 58-15,-20-37-62 0,-3-16-27 16,-8-21-1-16,-32-35-256 16,-23-26-609-16</inkml:trace>
  <inkml:trace contextRef="#ctx0" brushRef="#br0" timeOffset="15749.41">26161 3459 1493 0,'-22'121'486'16,"-18"55"-486"-16,-10 40 7 16,4 9 18-16,7-27 10 15,10-19-3-15,14-19-29 0,13-23-3 16,2-46-149 0,2-28-485-16</inkml:trace>
  <inkml:trace contextRef="#ctx0" brushRef="#br0" timeOffset="16154.79">28520 3437 1307 0,'0'0'329'0,"0"0"-206"15,-193 226-72-15,73-33 85 16,-13 27-29-16,0 7-35 0,4-19-22 16,11-37-50-16,14-19-49 15,28-47-318-15,21-33-1316 0</inkml:trace>
  <inkml:trace contextRef="#ctx0" brushRef="#br0" timeOffset="16989.3">27356 4819 776 0,'0'0'851'16,"0"0"-661"-16,-179-9-146 0,97 9-25 15,0 0 83-15,-6 0-40 16,-1 0 32-16,-4 0-1 15,-3 0-47-15,-7 0 23 16,-18 9-32-16,-25 10-26 16,-26 6 26-16,-8 4-30 15,5 4-2-15,15-1 5 16,15 4 2-16,3 5-6 16,10 6-6-16,23-3 0 15,24-2 22-15,19-3 2 16,8 0-8-16,-10 16-13 15,1 11 18-15,-8 26-20 16,17 23-1-16,22 23 0 0,25 8 27 16,13-4-27-16,43-11 1 15,9-32 5-15,-2-16 14 16,2-21-31-16,29 5 11 16,48 5 0-16,64 4-16 15,40-8 16-15,16-30-2 16,-2-24-19-16,-12-14-19 15,3-4 39-15,10-19-14 16,-1-14-25-16,1-9 12 16,-5-10-91-16,-9-11-18 15,-15-13 94-15,-18-9 43 16,-25-12 23-16,-28-13-22 16,-36-7 39-16,-39-8 71 0,-39-10-34 15,-36-2 19 1,-29 0 56-16,-55 6-67 0,-40 19-6 15,-38 19-79-15,-44 24 9 16,-43 30-14-16,-36 23 5 16,-16 20-146-16,4 8-43 15,27 20-101-15,81-4-31 16,48-6-821-16</inkml:trace>
  <inkml:trace contextRef="#ctx0" brushRef="#br0" timeOffset="19562.93">26547 6358 1483 0,'0'0'378'0,"0"0"-145"0,0 0-39 15,0 0-48 1,0 0-109-16,0 0 36 0,0 0 0 15,0-63-73-15,0 72 0 16,0 23-6-16,0 21 6 16,0 15 75-16,0 12-61 15,0 7 0-15,0-2-8 16,0 2 7-16,-5-3-4 16,3-2-9-16,-1-6 9 15,3-4 0-15,0-5-9 16,0-11-10-16,5-10-132 15,6-9-107-15,0-11-148 16,-4-11-480-16</inkml:trace>
  <inkml:trace contextRef="#ctx0" brushRef="#br0" timeOffset="19782.78">26268 7028 1525 0,'0'0'230'0,"0"0"-192"15,0 0-6-15,0 0-31 16,0 0 104-16,0 0 66 16,95 153-39-16,-66-87-8 15,0 2-90-15,2-4-13 0</inkml:trace>
  <inkml:trace contextRef="#ctx0" brushRef="#br0" timeOffset="22057.51">26299 8440 2070 0,'0'0'541'0,"0"0"-516"16,0 0-25-16,0 0-8 0,0 0 7 15,0 0-47-15,78-115-27 16,-47 73-18-16,3 2-37 15,-5 0 35-15,-5 2 11 16,-6 6-21-16,-7 3 105 16,-6 12 13-16,-5 5 97 15,0 8 104-15,0 4-100 16,0 0-78-16,0 18-36 16,-5 22 25-16,-6 14-21 15,-4 12 10-15,1 7-4 16,5 0-20-16,5 4-85 15,4-18-222-15,0-20-394 0</inkml:trace>
  <inkml:trace contextRef="#ctx0" brushRef="#br0" timeOffset="22665.84">26772 8291 1035 0,'0'0'335'16,"0"0"-335"-16,0 0-182 15,0 0 8-15,0 0 174 16,0 0 19-16,0 0 75 16,-16-96-10-16,16 86-3 0,0 2 134 15,0 4 21 1,0 2-42-16,0 2 3 0,0 0-120 16,5 14-66-16,4 15 34 15,-1 6 18-15,4 9-21 16,1 3 8-16,-2-5-49 15,3-4 35-15,-1-5-36 16,-2-12 7-16,0-7 2 16,2-10-9-16,1-4-18 15,1-4 18-15,5-22-31 16,1-12 30-16,0-12-41 16,4-4-38-16,0-5 34 15,-3 5-41-15,-2-2-6 0,-6 16-124 16,-6 10-272-16</inkml:trace>
  <inkml:trace contextRef="#ctx0" brushRef="#br0" timeOffset="23056.91">26925 7270 1610 0,'0'0'479'0,"0"0"-342"16,0 0 9-16,0 0-58 16,0 0-81-16,0 0 8 15,0 0-15-15,-133 67-6 16,86-5-8-16,-18 31-183 0,12-13-289 15,13-16-927-15</inkml:trace>
  <inkml:trace contextRef="#ctx0" brushRef="#br0" timeOffset="23745.03">27148 7728 1280 0,'0'0'282'0,"-115"0"-178"15,32 0 13-15,-10 0 53 16,-8 0-29-16,-2 8-40 0,1 5 18 16,-3 2-68-16,5 7 1 15,4 4-3-15,7 12-40 16,8 12 34-16,13 15-43 16,7 27 11-16,22 30 45 15,27 22-38-15,12-7 18 16,16-27 10-16,17-33-40 15,9-24 49-15,16 5-50 16,32 0 1-16,39-5-12 16,36-29-15-16,14-24-24 15,-4-21-4-15,-14-36-73 16,-21-11 6-16,-24-3-8 0,-25 5-30 16,-24 6 101-16,-9-18-48 15,-4-30-25-15,-12 1 30 16,-13 1 32-16,-27 21 64 15,-4 26 172-15,-32 1 52 16,-12 6-29-16,-12 18-149 16,-11 20-46-16,-1 14-5 15,2 11-135-15,-1 54-47 16,17-5-136-16,21-2-304 0</inkml:trace>
  <inkml:trace contextRef="#ctx0" brushRef="#br0" timeOffset="24000.57">27991 8185 1543 0,'0'0'330'0,"0"0"-330"16,0 0-133-16,-143-12 133 15,83 28 79-15,3 14 82 16,3 7 55-16,13 3-104 15,12-3-63-15,16-1-16 16,11-7-33-16,2-11-54 16,15-12 26-16,16-6-7 15,10-12-5-15,-1-22-152 16,9-32-90-16,-9 5-197 16,-11 3-187-16</inkml:trace>
  <inkml:trace contextRef="#ctx0" brushRef="#br0" timeOffset="24129.62">27904 7907 1026 0,'0'0'670'15,"0"0"-381"-15,0 0-220 16,0 0-31-16,0 0 45 16,-11 166-49-16,7-86 18 15,2 5-52-15,2-8-27 16,0 3-167-16,0-22-299 16,4-17-468-16</inkml:trace>
  <inkml:trace contextRef="#ctx0" brushRef="#br0" timeOffset="24280.14">27739 8115 902 0,'0'0'1477'15,"0"0"-1232"-15,0 0-245 16,0 0-40-16,145-70-50 16,-80 66-102-16,24 4 8 15,-14 0 8-15,-14 10-440 0</inkml:trace>
  <inkml:trace contextRef="#ctx0" brushRef="#br0" timeOffset="24461.22">28346 8139 1903 0,'0'0'189'16,"0"0"-189"-16,0 0-30 0,0 0 30 15,-121 144 77-15,103-99 53 16,12-4-43-16,6-4-7 16</inkml:trace>
  <inkml:trace contextRef="#ctx0" brushRef="#br0" timeOffset="25863.82">28575 7816 1879 0,'0'0'359'0,"0"0"-241"16,0 0-85-16,0 0 8 15,0 0 26-15,0 0-52 16,0 0 35-16,43-81-50 15,-33 81-28-15,-3 11 27 16,-7 21-44-16,0 12 26 16,-7 11-61-16,-15-1-123 15,-11 5-22-15,4-12-114 16,9-13-462-16</inkml:trace>
  <inkml:trace contextRef="#ctx0" brushRef="#br0" timeOffset="26883.05">28813 7660 690 0,'0'0'1045'0,"0"0"-953"15,0 0-91-15,-114-35 9 16,62 30-4-16,-8-1 34 16,-5 0 33-16,-7 0-11 15,-5 0 24-15,-8-3-49 16,-7 1 34-16,-8 1 8 15,-3-4-27-15,-3 3 28 0,2 1-50 16,4 0-29-16,11 4 41 16,9-1-42-16,9 4 15 15,6 0-15-15,5 0 18 16,6 0-17-16,3 0-1 16,0-3 0-16,2 3 15 15,-5-1-9-15,-1-2-6 16,-3 2 0-16,0 1 15 15,-2 0-6-15,2 0-9 16,-3 0 0-16,1 4-15 16,2 7 16-16,-4 6-1 15,2 5 0-15,-5 6 10 16,1 6-20-16,-4 6 10 16,3 4 0-16,1 4-9 15,1 4 12-15,5 2-3 0,6 7 0 16,4 6 9-16,9 5-5 15,7 6-4-15,10 6 1 16,8-1 5-16,12 4 3 16,2-3-9-16,7 2 0 15,22 0 0-15,11-1 9 16,14-5-9-16,12-5 0 16,30-10-13-16,43-9 8 15,46-19 4-15,31-21-7 16,9-16-51-16,-3-23 49 15,-14-12-62-15,-3-8 22 16,-4-4 44-16,-3-13-27 16,-9-10 4-16,-5-8-33 0,-20-10-18 15,-16-5 67 1,-38 8-14-16,-11-17 27 0,-30-2 31 16,-29-5 24-16,-15-14 58 15,-25 10 6-15,-25 14-48 16,-15 20 80-16,-5 20-86 15,-12 9-32-15,-32-6-17 16,-39 5-1-16,-37 19-30 16,-1 30 13-16,25 13-49 15,41 28-86-15,42 2-40 16,15 4-55-16,1 50-34 16,11-9-261-16,10 0-273 0</inkml:trace>
  <inkml:trace contextRef="#ctx0" brushRef="#br0" timeOffset="27492.4">29141 8157 1698 0,'0'0'396'15,"0"0"-396"-15,0 0-159 0,0 0 159 16,0 0 5-16,-4 118 115 16,-5-56-32-16,0 13-32 15,-4 7 2-15,-1 2-58 16,1-1 7-16,2-9-7 15,2-15 18-15,4-14-25 16,3-15 7-16,2-13-34 16,0-12 3-16,0-5-37 15,0-5 37-15,0-26-40 16,0-13-83-16,0-18 92 16,0-26-44-16,0-30-38 15,18 5 105-15,4 13 23 16,5 17 16-16,-3 33 188 0,3 2-4 15,4 6-35 1,1 16-75-16,-5 16-52 0,-1 10 0 16,-1 7-16-16,-8 25-6 15,-8 15 22-15,-9 13-16 16,0 6 50-16,-22 2-16 16,-4-3-6-16,3-11 27 15,6-10-6-15,14-12-12 16,3-9-18-16,20-8-24 15,18-5 81-15,7-3-52 16,1 0-30-16,-7 3 33 16,-18 8-33-16,-19 12 12 0,-6 11-12 15,-42 8-38 1,-21 4-51-16</inkml:trace>
  <inkml:trace contextRef="#ctx0" brushRef="#br0" timeOffset="30378.73">29457 8897 1250 0,'0'0'26'0,"0"0"-7"16,0 0 517-16,0 0-398 16,0 0-114-16,0 0 28 15,-120 47-30-15,78-18-20 16,-22 17-2-16,12-8-18 16,10-8-302-16</inkml:trace>
  <inkml:trace contextRef="#ctx0" brushRef="#br0" timeOffset="36933.1">26232 5444 439 0,'0'0'1334'0,"0"0"-1172"16,-13-119-128-16,11 85 85 16,2 13-1-16,-2 8 70 15,0 10 27-15,-8 3-143 16,-7 20-16-16,-26 50-56 16,-26 53 0-16,-20 42 49 15,2-4-48-15,20-33 14 16,25-50-15-16,20-31 20 15,3-6-22-15,8-3 2 16,9-9-16-16,4-19-8 16,40-10-48-16,23-22 10 15,20-30-108-15,25-31-139 0,12-38 65 16,7-27 64-16,-17 9 48 16,-39 34 132-16,-30 47 4 15,-28 48 113-15,-11 10 80 16,-4 41-126-16,-8 52 74 15,-21 13-2-15,-5-2-65 16,1-13-12-16,11-31-25 16,-1-3 19-16,10-7 0 15,11-18-59-15,2-18 8 16,29-14-9-16,15-8-59 16,18-33-28-16,8-18-113 15,12-33 9-15,-8-3 69 16,-5-6 15-16,-11 9 107 0,-20 36 19 15,-12 25 188 1,-19 38-27-16,-7 75-145 0,-17 15 109 16,-6-3-36-16,1-14-50 15,13-34 27-15,5-2-57 16,4-5-22-16,4-20-4 16,29-15-2-16,11-4-37 15,10-21-94-15,6-20-82 16,1-8 4-16,11-9-5 15,-20 15-68-15,-11 19-274 0</inkml:trace>
  <inkml:trace contextRef="#ctx0" brushRef="#br0" timeOffset="42263.11">29059 5249 1185 0,'0'0'548'0,"0"0"124"16,0 0-493-16,0 0-132 0,0 0 62 15,0 0 6-15,0-46-73 16,0 46 25-16,0 0-67 16,0 6 1-16,0 28-18 15,-5 19 22-15,-8 17-5 16,-1 12 0-16,-3 2 15 16,1-6-14-16,1-8-1 15,3-12 0-15,4-15-13 16,3-11 7-16,3-12-50 15,2-8-111-15,0-10-71 16,0-2 97-16,4-10 11 16,9-20-189-16,8-14-51 15,1-8 122-15,0-5 135 0,5 2 113 16,2 1 39 0,0 9 52-16,0 7 2 0,-5 10 0 15,-1 10 51-15,-8 8-31 16,-3 6-6-16,-3 4-44 15,-5 0-48-15,-4 12 67 16,0 15-16-16,0 2 1 16,-23 9 23-16,-10 0-71 15,-9-1 14-15,-5-5-33 16,0-11-15-16,-2-7 15 16,5-11-121-16,1-3-47 15,5-17-15-15,9-15-137 16,11-10 92-16,7-4 111 15,11 2 117-15,0 10 204 16,0 10 65-16,2 14-37 0,12 10-77 16,4 8-74-16,6 28 60 15,3 12-76-15,9 10-55 16,6 1-10-16,40-4-45 16,-5-14-255-16,-2-21-543 0</inkml:trace>
  <inkml:trace contextRef="#ctx0" brushRef="#br0" timeOffset="43028.95">29850 4871 1699 0,'0'0'287'0,"0"0"-174"16,0 0-109-16,0 0 8 16,0 0-14-16,0 0 4 15,0 0 23-15,-31-47-25 16,24 47 1-16,1 0-10 15,-1 0 9-15,-2 0 0 0,4 7 0 16,1-5 14 0,0 1-14-16,4-3 0 0,0 0 0 15,0 0-9-15,0 0 15 16,0 0-6-16,0 0 0 16,0 0 9-16,0 0-7 15,-2 0-2-15,-3 0 0 16,-4 0 29-16,-2 0-3 15,-10 0-1-15,-2 0-25 16,-9 10 18-16,0 9-22 16,1 5 4-16,7 3 0 15,6 6 19-15,10 1-10 16,8 3-6-16,0 2 5 16,15-1 4-16,9-4 9 15,3-2-11-15,2-4-10 0,0-2 18 16,-6-1-16-16,-6-1-2 15,-10 6 0-15,-7 6 9 16,-5 10-7-16,-26 6-1 16,-9 6 1-16,-2 0 23 15,1-8-14-15,12-5-7 16,12-13-4-16,13-8 12 16,4-9-21-16,11-3 9 15,16-1-25-15,4-3 24 16,-2-2-32-16,-2 3 33 0,-10 6 0 15,-5 5-10 1,-12 10 2-16,0 8 16 0,-10 8 1 16,-12 0 33-16,4 0-41 15,5-6 19-15,8-7-20 16,5-9 9-16,14-9-27 16,19-8-28-16,30-7-131 15,-5-12-121-15,-7-8-419 0</inkml:trace>
  <inkml:trace contextRef="#ctx0" brushRef="#br0" timeOffset="43344.33">30460 4499 1957 0,'0'0'220'16,"0"0"-204"-16,0 0-29 15,0 0 14-15,0 0-1 16,0 0 71-16,-148 111-7 16,109-37 51-16,0 12-14 15,3 2-83-15,9-16 21 16,5-3-39-16,7-13 0 15,7-16-12-15,8-16-39 16,0-14-71-16,5-10-34 0,29-34-11 16,-1-15-148-1,-2-6-635-15</inkml:trace>
  <inkml:trace contextRef="#ctx0" brushRef="#br0" timeOffset="43501.9">30435 4532 1538 0,'0'0'560'0,"0"0"-466"15,0 0-88-15,0 102 51 16,0-42-5-16,0 7-50 16,2-4 35-16,9-1-37 15,-1-7-7-15,0-8-29 16,-6-12-201-16,-4-12-104 16,0-10-420-16</inkml:trace>
  <inkml:trace contextRef="#ctx0" brushRef="#br0" timeOffset="43825.04">30091 4860 1378 0,'0'0'998'16,"0"0"-823"-16,0 0-142 15,0 0-14-15,0 0-10 16,0 0-9-16,172-34 0 16,-110 31-39-16,2 3-17 15,-5 0-97-15,-10 0-141 16,-5 0 12-16,-6 0 19 15,-7 0 196-15,-9 0 67 16,-5 0 32-16,-9-2 142 16,-1-5-14-16,-3 2 6 0,-2 1 84 15,-2 4-83-15,2 0-38 16,-2 0-48-16,0 21-81 16,0 16 73-16,0 9-42 15,0 7-30-15,0 5 10 16,0-7-11-16,2-5-18 15,10-10-107-15,11-14-65 16,-6-10-102-16,3-12-362 0</inkml:trace>
  <inkml:trace contextRef="#ctx0" brushRef="#br0" timeOffset="44080.43">31004 4664 1847 0,'0'0'745'16,"0"0"-654"-16,0 0-75 16,0 0-16-16,0 0-168 15,0 0 61-15,0 0-43 16,0 100-200-16,-6-38-253 16,2-2-207-16,2-5 810 15,-1-27 57-15,3-4 541 16,-4 0-236-16,2 2-111 15,-2-2-108-15,-2-4-24 16,0-6-119-16,2-4-2 16,-1-8-616-16</inkml:trace>
  <inkml:trace contextRef="#ctx0" brushRef="#br0" timeOffset="45568.13">30938 5240 544 0,'0'0'1216'0,"0"0"-949"15,0 0-159-15,0 0-45 16,0 0-63-16,0 0-6 15,0 0-122-15,-2-27-135 16,2 23-564-16</inkml:trace>
  <inkml:trace contextRef="#ctx0" brushRef="#br0" timeOffset="45935.88">30973 4680 2033 0,'0'0'274'0,"0"0"-274"15,0 0-9-15,0 0 1 16,0 0 16-16,0 0-16 15,0 0 8-15,0-6 0 16,2 23-3-16,12-3 3 16,-1-2 0-16,3-5 0 15,-3-2 15-15,-3-4-15 0,-6-1 0 16,-4 0 0-16,0 0 27 16,0-6-20-16,-4-1-4 15,-10 4-1-15,-1 3-2 16,-1 0-46-16,1 35-171 15,1-4-256-15,7 1-891 0</inkml:trace>
  <inkml:trace contextRef="#ctx0" brushRef="#br0" timeOffset="46107.27">31063 5107 2022 0,'0'0'245'16,"0"0"-244"-16,0 0-1 0,0 0 0 16,0 0-12-16,0 0-106 15,0 0-197-15,-92 48-724 0</inkml:trace>
  <inkml:trace contextRef="#ctx0" brushRef="#br0" timeOffset="49366.03">31509 4758 1196 0,'0'0'149'15,"0"0"176"-15,0 0 150 0,0 0-313 16,0 0-37-1,0 0 41-15,0 0 13 0,37-41-143 16,-10 2-21-16,2-11-15 16,-2-6 0-16,-2-2-8 15,-6-5-28-15,-5 5 8 16,-5 7 18-16,-7 12 20 16,-2 13 14-16,0 19 8 15,-4 7-31-15,-17 11-2 16,-5 29-6-16,-6 16 7 15,4 13 4-15,1 9 2 16,7 2 14-16,9-8-20 16,9-8 0-16,2-16-19 15,2-12 19-15,17-15-33 16,6-16-12-16,6-5-44 0,5-14-15 16,2-20-69-16,4-10-60 15,-2-4 52-15,-6 4 48 16,-8 10 133-16,-7 15 16 15,-13 19 56-15,-6 0 7 16,0 33 87-16,0 7-77 16,-4 0 4-16,0-2-53 15,4-6-15-15,0-9 5 16,10-11-29-16,11-10 26 16,6-2-27-16,4-12-58 15,2-21-85-15,-2-5-98 16,-2-6 79-16,-4 0 83 15,-6 6 37-15,-2 10 42 16,-5 14 0-16,-7 14 85 16,-3 11 21-16,-2 34-1 0,0 17-55 15,-9 45-50-15,-6-15-136 16,-3-12-757-16</inkml:trace>
  <inkml:trace contextRef="#ctx0" brushRef="#br0" timeOffset="50169.43">30321 5370 1452 0,'0'0'355'0,"0"0"-192"0,0 0 88 16,0 0-94-16,0 0-22 15,0 0-9-15,0 0-102 16,-16-48-7-16,-8 96-17 16,-8 14 0-16,0 8 24 15,3-1-24-15,10-13 0 16,5-12 5-16,6-16 11 16,8-15-32-16,0-8-60 15,0-5-45-15,16-10 74 16,7-22-81-16,4-16-64 15,2-15 0-15,2-7 8 0,-4 4 112 16,-2 10 72 0,-2 20 64-16,-6 20 178 0,1 16-138 15,2 17-7-15,-2 28 61 16,2 11-101-16,-3 8 1 16,-1-2-58-16,-3-4-13 15,1-7-10-15,-7-7-183 16,-5-14-131-16,-2-14-310 0</inkml:trace>
  <inkml:trace contextRef="#ctx0" brushRef="#br0" timeOffset="50512.77">30231 5546 1607 0,'0'0'776'0,"0"0"-647"16,0 0-129-1,0 0 0-15,138-35-61 0,-76 30-31 16,4 1 34-16,-6 2-14 15,-5 2 64-15,-8 0-15 16,-11 0 17-16,-14 11-12 16,-11 0 24-16,-11-3-6 15,0 3 81-15,0-6-29 16,0-1 25-16,0-2-49 16,0 0-8-16,0 1 72 15,0 0-27-15,10 3-5 16,1 6-27-16,1 10-23 15,-2 9 8-15,-6 9-18 0,-4 4 1 16,0-1 52 0,0-2-52-16,-2-7 11 0,2-10-12 15,0-6 16 1,7-12-35-16,20-6-53 0,24-18-130 16,-7-12-146-16,-4-7-437 0</inkml:trace>
  <inkml:trace contextRef="#ctx0" brushRef="#br0" timeOffset="50650.68">31110 5453 1558 0,'0'0'1068'15,"0"0"-944"-15,0 0-89 16,0 0-35-16,0 0-22 16,0 0 1-16,0 0-201 15,0 107-151-15,0-76-495 0</inkml:trace>
  <inkml:trace contextRef="#ctx0" brushRef="#br0" timeOffset="50760.57">31081 5837 1888 0,'0'0'615'15,"0"0"-467"-15,0 0-148 16,0 0-110-16,0 0-33 16,0 0-214-16,127-55-289 0</inkml:trace>
  <inkml:trace contextRef="#ctx0" brushRef="#br0" timeOffset="51189.43">31627 5282 1837 0,'0'0'334'0,"0"0"-229"16,33-137-31-16,-22 84-53 16,-7 10 224-16,-1 11-27 15,-3 12-129-15,0 14-15 16,0 6-74-16,0 8-6 15,-11 32 4-15,-14 32 4 16,3 8 1-16,0 11-3 16,1 5 0-16,6-16 6 15,1 3-6-15,8-16 0 16,2-14 0-16,4-15 14 16,0-15-19-16,0-10 5 15,10-10-25-15,9-3 8 16,5-16 1-16,10-19-47 0,1-13-56 15,5-5-75 1,-1 1 118-16,-8 14 45 0,-5 12 31 16,-10 18 124-16,-3 8-89 15,-4 8 35-15,-4 18 11 16,-3 8-62-16,-2 7 35 16,0-4-46-16,0 4 2 15,-4-8-10-15,1-6 0 16,1-7-81-16,2-11-139 15,2-9-145-15,13 0-2 16,4-12-347-16</inkml:trace>
  <inkml:trace contextRef="#ctx0" brushRef="#br0" timeOffset="51445.04">32055 5511 1910 0,'0'0'528'15,"0"0"-491"-15,0 0-35 16,0 0 1-16,0 0 12 15,0 0 5-15,0 0 41 16,11 0-3-16,-2 0-7 16,0 5-51-16,-3 13 1 15,-1 7 8-15,-5 4-8 16,0 5 56-16,0 3-23 16,-5-4-19-16,5-4 33 15,0-9-39-15,31-8 40 0,23-8 17 16,17-4-66-16,32-14 0 15,35-25-75-15,-22 3-202 16,-16 0-298-16</inkml:trace>
  <inkml:trace contextRef="#ctx0" brushRef="#br0" timeOffset="52045.28">29777 6162 439 0,'0'0'364'0,"0"0"-52"16,0 0 8-16,0 0-39 15,0 0-12-15,0 0 17 16,0 0-120-16,-16-63-4 15,16 61-79-15,0 2-82 16,0 0 14-16,0 25-15 16,-5 21 0-16,-1 35 22 15,-3 3-5-15,-3 8 8 0,4-2 9 16,6-22-22 0,2 2 8-16,2-18-20 0,27-14 0 15,16-15-15-15,39-23-88 16,-10-2-190-16,-5-20-410 0</inkml:trace>
  <inkml:trace contextRef="#ctx0" brushRef="#br0" timeOffset="52489.52">30659 6138 405 0,'0'0'1714'15,"0"0"-1411"-15,0 0-254 16,0 0-15-16,-118 36-28 16,72 19 48-16,-4 7 113 15,5 5-93-15,10 0-27 16,8-11-37-16,12-12 11 15,10-14-42-15,5-12 5 16,3-13-114-16,21-5 57 16,5-13-79-16,7-23-85 15,-3-12-40-15,3-15-56 16,-3-6-179-16,-2-5-141 16,-2 7 653-16,-6 15 465 0,-8 20 117 15,-5 19-229-15,-6 13-187 16,-4 17-112-16,0 26 176 15,0 10-114-15,0 10-49 16,0 6 3-16,0 2-70 16,0-8 0-16,8-4-33 15,3-4-188-15,-3-18-100 16,-6-13-292-16</inkml:trace>
  <inkml:trace contextRef="#ctx0" brushRef="#br0" timeOffset="52640.23">30392 6432 1982 0,'0'0'658'0,"0"0"-541"16,0 0-117-1,136-67-10-15,-63 48 9 0,10 6-79 16,4 1 47-16,13 10-86 16,-19 2-389-16,-21 0-306 0</inkml:trace>
  <inkml:trace contextRef="#ctx0" brushRef="#br0" timeOffset="53088.14">30987 6483 1597 0,'0'0'79'0,"0"0"-79"16,0 0-115-16,0 0 115 15,0 0 84-15,0 0 44 0,0 0-16 16,-69-2-83-16,55-5-19 15,2 4 14-15,-5-1 6 16,7-1 68-16,-4 2-42 16,5 1-54-16,5 2 55 15,-1 0-51-15,5 0 3 16,0 0-4-16,3 0 12 16,10 0-15-16,5 10-2 15,-1 8 0-15,-3 4-3 16,-3 3 14-16,-9 6 17 15,-2 3 69-15,0 2-46 16,-2-2 56-16,-5-6-54 16,7-3-53-16,0-7 48 0,16-7-48 15,16-3 0-15,7-1 0 16,-1-5 11-16,-5 2-11 16,-10 1 0-16,-14 9-2 15,-9 9 2-15,-9 5 0 16,-24 7 22-16,-10 4 1 15,1-3-8-15,4-7-3 16,11-8-12-16,13-15-143 16,10-6-92-16,4 0-291 0</inkml:trace>
  <inkml:trace contextRef="#ctx0" brushRef="#br0" timeOffset="53255.5">31351 6292 2528 0,'0'0'0'16,"0"0"-152"-16,0 0 73 15,0 0-105-15,-52 115-207 16,27-51 6-16,8-10 60 16,3-6-326-16</inkml:trace>
  <inkml:trace contextRef="#ctx0" brushRef="#br0" timeOffset="53329.46">31208 6724 992 0,'0'0'507'15,"0"0"-258"-15,0 0-116 16,0 0-50-16,0 0-83 16,0 0-510-16</inkml:trace>
  <inkml:trace contextRef="#ctx0" brushRef="#br0" timeOffset="53915.86">31787 5974 1631 0,'0'0'733'0,"0"0"-608"16,0 0-109-16,0 0-16 15,0 0 0-15,-27 105 70 16,12-30 7-16,-1 9-28 16,3 6 1-16,1-2-49 15,2-5 5-15,3-16-6 16,3-9 15-16,2-17-16 0,2-11 1 15,0-12 0-15,0-10-6 16,0-8-6-16,0 0 12 16,2-8 0-16,11-16-82 15,3-2 70-15,-1-1-8 16,1 4 20-16,-7 7 29 16,-5 8 8-16,-2 2 15 15,-2 6-17-15,0 0-34 16,0 0 28-16,0 0-29 15,0 0 0-15,0 0 5 16,0 0 10-16,0 0-15 16,0 0 0-16,0 0 7 15,0 0 8-15,2-2-14 0,0-4-1 16,4-4 18-16,4-9-17 16,8-7-2-16,9-4-8 15,4-1-24-15,2 0 22 16,1 10-48-16,-2 6 40 15,-9 12 18-15,-2 3-20 16,-10 7 13-16,-4 20 1 16,-7 9 7-16,0 5 62 15,0 4-59-15,-7-3 7 16,-4-5-10-16,6-12 20 16,3-4-12-16,2-9-8 15,0-7-70-15,15-5-103 0,10-8-202 16,-2-12-442-16</inkml:trace>
  <inkml:trace contextRef="#ctx0" brushRef="#br0" timeOffset="54382.02">32267 6442 1935 0,'0'0'309'0,"0"0"-274"15,0 0 5-15,0 0-15 16,0 0 32-16,0 0 8 15,0 0-50-15,-9-1 17 16,9 1-32-16,0 0 1 16,0 0-3-16,0 0 8 15,0 0-6-15,0 0 0 16,0 0 12-16,0 0-8 0,-2 0-4 16,-6 0 0-16,2 0-6 15,-1 0 6-15,3 0 0 16,0 0-2-16,4 0 13 15,0 0-8-15,0 0-3 16,0 0 0-16,0 0-2 16,6 0 3-16,-1 9-1 15,-3 10 0-15,-2 9 6 16,0 7 64-16,-11 6 13 16,-12 3-23-16,1-4 7 15,2-2-49-15,4-5 13 16,10-7-28-16,6-9 15 15,0 0-6-15,27-7-12 16,10-5 0-16,1 2-11 16,0-3 13-16,-7-1-2 0,-13 5 0 15,-9 4 3-15,-9 7-4 16,0 5 1-16,-24 2 0 16</inkml:trace>
  <inkml:trace contextRef="#ctx0" brushRef="#br0" timeOffset="56384.63">29384 8971 1795 0,'0'0'466'15,"0"0"-445"-15,0 0-21 16,0 0 190-16,0 0-110 15,0 0 24-15,112-134-104 16,-45 67 12-16,8-10-25 16,24-24 13-16,21-23-61 15,14-22 34-15,-5-3-53 0,-26 27 57 16,-37 32 23-16,-28 36 0 16,-13 12 63-16,-3 1-38 15,-2 7 57-15,-6 5 25 16,-10 14-64-16,-4 9 105 15,0 4-148-15,0 2 18 16,0 0-22-16,0 0 4 16,0 0-1-16,0 0-5 15,0 0-185-15,-6 0 23 16,-2 8-107-16,8-5-244 16,0 0-9-16,0-3-55 0</inkml:trace>
  <inkml:trace contextRef="#ctx0" brushRef="#br0" timeOffset="56545.48">30450 7689 783 0,'0'0'317'0,"0"0"-39"16,0 0 11-16,0 0-67 0,0 0 35 16,0 0-93-16,0 0-151 15,-94 0 92-15,30 40-54 16,-3 5-20-16,9 0-3 16,13-11-28-16,18-10-1 15,23-15-71-15,24-13-202 16,20-20 45-16,14-12-443 0</inkml:trace>
  <inkml:trace contextRef="#ctx0" brushRef="#br0" timeOffset="56654.74">30620 7520 1450 0,'21'0'775'0,"6"0"-626"16,8 8-86-16,6 16 47 0,-3 11-94 16,0 10-32-16,13 14 1 15,-9-10-348-15,-1-15-361 0</inkml:trace>
  <inkml:trace contextRef="#ctx0" brushRef="#br1" timeOffset="73627.25">1524 11025 740 0,'0'0'222'0,"0"0"-200"15,0 0-3-15,0 0 234 16,0 0 265-16,0 0-441 0,56-53-24 15,-50 39 74-15,-1 0-10 16,0 2 10-16,-3 5 3 16,-2-1 27-16,0 3-21 15,0 5-75-15,0 0 11 16,-12 0-36-16,-17 0-24 16,-8 23 8-16,-10 10-20 15,-6 12 0-15,-1 6-11 16,5-2 13-16,9-5-2 15,13-8 0-15,14-8 9 16,13-6-16-16,0-10 7 16,21-4-19-16,16-8 13 0,7 0-103 15,8-16-98 1,-2-12-62-16,-2-4-71 0,-9-4 96 16,-7 0 10-16,-10 2 187 15,-11 8 47-15,-6 8 192 16,-3 6 43-16,-2 8 47 15,0 4-102-15,0 0-41 16,0 16-115-16,0 11-24 16,0 6 21-16,0 1-12 15,0-2-18-15,9-6 0 16,9-12-218-16,-3-8-262 16,-1-6-838-16</inkml:trace>
  <inkml:trace contextRef="#ctx0" brushRef="#br1" timeOffset="73786.5">1856 10810 1810 0,'0'0'389'0,"0"0"-234"15,0 0 5-15,0 0-78 16,79 179 52-16,-98-67-65 16,-41 25-47-16,-6-10-22 15,-15-12-100-15,21-40-265 16,20-34-729-16</inkml:trace>
  <inkml:trace contextRef="#ctx0" brushRef="#br1" timeOffset="74526.92">2697 10601 1096 0,'0'0'327'0,"0"0"-126"16,0 0-47-16,0 0 127 15,0 0-83-15,0 0-50 16,0 0-7-16,9-36-80 16,-25 44-3-16,-10 16-55 15,-6 15 8-15,-6 14 23 16,0 5-15-16,0 11 62 0,5 1 7 15,6-3-81 1,7-7 31-16,7-6-38 0,6-6 6 16,7-8-5-16,0-6-1 15,16-4 0-15,13-9 0 16,6-4-20-16,12-9 2 16,5-8-103-16,15-2-165 15,-12-15-183-15,-13-3-318 0</inkml:trace>
  <inkml:trace contextRef="#ctx0" brushRef="#br1" timeOffset="74843.39">2550 10990 823 0,'0'0'906'0,"0"0"-685"0,0 0-24 15,0 0-135-15,0 0-39 16,0 0-23-16,0 0 15 15,127-76-24-15,-85 76 9 16,-2 0 0-16,-4 8-9 16,-7 13 23-16,-7 3-13 15,-7 3 48-15,-5 4 20 16,-6 3 37-16,-1 0-47 16,-3 0-7-16,0-2 0 15,0-4-46-15,0-6-3 16,0-5-3-16,0-5 12 15,0-7-33-15,0-2-17 0,4-3-89 16,9-6 47 0,18-40-134-16,-2 3-276 0,-2-5-341 0</inkml:trace>
  <inkml:trace contextRef="#ctx0" brushRef="#br1" timeOffset="75180.98">3100 10939 454 0,'0'0'1051'15,"0"0"-763"-15,0 0-185 16,0 0-3-16,0 0 34 15,0 0-55-15,-40 136 5 16,34-104-6-16,4-3-60 16,2-6 0-16,0-5-18 15,8-8 19-15,7-4-25 16,1-6 6-16,2 0-20 16,-2-2 11-16,-5-18-49 15,-2-8-4-15,-4-5-48 0,-3-8-45 16,0 1 95-16,0 4 25 15,4 5 35-15,6 12 42 16,3 8-4-16,4 11-13 16,2 0-25-16,2 7 16 15,-3 16 15-15,-3 5 6 16,-3 9 2-16,-5 0 28 16,-7 0-57-16,-2-3 8 15,0-1-18-15,0-10 17 16,0-5-34-16,-4-10-51 15,-7-6-218-15,-1-2-488 0</inkml:trace>
  <inkml:trace contextRef="#ctx0" brushRef="#br1" timeOffset="75317.42">3316 10730 1945 0,'0'0'291'16,"0"0"-291"-16,0 0-15 15,-27 121-35-15,4-50-296 16,-2-3-873-16</inkml:trace>
  <inkml:trace contextRef="#ctx0" brushRef="#br1" timeOffset="75400.28">3185 11465 1540 0,'0'0'0'15,"0"0"-176"-15</inkml:trace>
  <inkml:trace contextRef="#ctx0" brushRef="#br1" timeOffset="76053.85">4418 10715 1388 0,'0'0'535'16,"0"0"-416"-16,0 0-13 15,0 0 19-15,0 0-64 16,0 0-14-16,0 0-35 16,-83 85 79-16,44-29 17 0,-7 6-47 15,-1 3 14-15,3-5-57 16,2-6-9-16,9-9 1 16,4-10-10-16,11-7 0 15,5-10-12-15,9-8-159 16,8-10-27-16,17-12-88 15,6-15-216-15</inkml:trace>
  <inkml:trace contextRef="#ctx0" brushRef="#br1" timeOffset="76255.84">4413 10742 1395 0,'0'0'625'0,"0"0"-522"0,0 0-72 16,0 0-5-16,0 0 30 15,49 109 45-15,-30-60-24 16,2 1-7-16,4 3-23 16,2-5-45-16,0-2 22 15,-3-4-24-15,-2-8-25 16,-2-2-82-16,-4-11-212 16,-7-7-340-16</inkml:trace>
  <inkml:trace contextRef="#ctx0" brushRef="#br1" timeOffset="76457.92">3991 11071 1122 0,'0'0'1098'15,"0"0"-866"-15,0 0-188 16,0 0-43-16,159-2 8 15,-83 0-9-15,11-1 0 16,35-6-1-16,-22 2-247 16,-13-2-616-16</inkml:trace>
  <inkml:trace contextRef="#ctx0" brushRef="#br1" timeOffset="76752.28">4778 11057 1217 0,'0'0'633'15,"0"0"-557"-15,0 0-75 16,0 0 95-16,0 0 21 15,0 0 16-15,0 128 6 16,0-92-87-16,4-4 3 16,4-4-55-16,5-5 8 15,3-12-17-15,1-7 1 0,8-4-69 16,-7-15-120 0,-5-8-401-16</inkml:trace>
  <inkml:trace contextRef="#ctx0" brushRef="#br1" timeOffset="76862.25">4836 10828 1765 0,'0'0'489'0,"0"0"-489"15,0 0-118-15,0 0-96 16,0 0-472-16</inkml:trace>
  <inkml:trace contextRef="#ctx0" brushRef="#br1" timeOffset="77770.89">5490 10499 1618 0,'0'0'196'0,"0"0"-139"0,0 0-35 16,0 0-16-1,0 0 44-15,0 0-50 0,0 0 31 16,2 91 107-16,-10-29-35 16,-2 10 27-16,-1 4-28 15,3 2-35-15,0-1 49 16,4-9-69-16,2-6-25 16,2-5 6-16,0-12-19 15,0-6-9-15,11-10 0 16,4-9 6-16,2-6-7 15,2-7 1-15,1-7 0 16,5 0-8-16,0-9-26 16,1-15-24-16,3-8-27 15,0-8-49-15,0-3 78 16,-5 0 11-16,-3 7 7 0,-6 4 38 16,-8 12 0-1,-2 7 41-15,-5 12 62 0,0 1-60 16,-5 3-15-16,-13 21-28 15,-2 10 0-15,-2 5 12 16,2 0-6-16,4-4 1 16,5-9-7-16,4-6 11 15,5-8-20-15,2-8 9 16,0-4-12-16,0 0-5 16,15-6-45-16,6-18-11 15,4-5-120-15,1-6-57 16,-2 0-35-16,-1 10 131 15,-7 13 154-15,-8 12 156 16,-3 0-67-16,-3 28 0 16,-2 4-7-16,0 3-9 0,0 0 44 15,0-3-84-15,4-6-32 16,6-6 0-16,1-8-1 16,1-12-122-16,-2 0-132 15,-3 0-617-15</inkml:trace>
  <inkml:trace contextRef="#ctx0" brushRef="#br1" timeOffset="77915.84">5619 10863 2043 0,'0'0'292'16,"0"0"-217"-16,0 0-73 0,139-12-2 15,-66 12-46-15,-13 0-238 16,-8 0-675-16</inkml:trace>
  <inkml:trace contextRef="#ctx0" brushRef="#br1" timeOffset="78408.27">6466 10453 80 0,'0'0'1531'15,"0"0"-1302"-15,0 0-185 0,0 0-25 16,0 0 13-16,0 0 82 16,0 141 57-16,0-73-2 15,0 5-86-15,0-3-24 16,5-1-2-16,-3-7-57 15,2-12 30-15,-2-7-30 16,-2-15 0-16,3-10-6 16,-3-8 6-16,3-8 0 15,1-2 27-15,0-4-12 16,5-24-15-16,7-10-8 16,5-7-102-16,4-1 11 0,4 8-18 15,-2 13 62 1,-4 16 49-16,-8 9-22 0,-4 17 28 15,-6 14 1-15,-5 10 27 16,0 2 62-16,-12 1-44 16,-7 1 46-16,-8-5-6 15,-2-4-53-15,-3-5 22 16,1-6-55-16,4-6 2 16,7-5-16-16,9-7-109 15,11-7-120-15,0 0-248 16,2-18-722-16</inkml:trace>
  <inkml:trace contextRef="#ctx0" brushRef="#br1" timeOffset="78627.86">7068 10828 1482 0,'0'0'494'15,"0"0"-473"-15,0 0-10 16,0 0 111-16,-91 118 34 15,41-63 10-15,2 1 16 16,-1 0-123-16,5-4-32 16,7-3-27-16,10-10 0 15,12-8 0-15,15-10-151 16,11-12-99-16,22-8-61 16,6-1-407-16</inkml:trace>
  <inkml:trace contextRef="#ctx0" brushRef="#br1" timeOffset="78816.16">7293 10926 2121 0,'0'0'321'0,"0"0"-294"16,0 0-5-16,-129 113-7 16,100-71 21-16,14-1 51 15,12-4-46-15,3-5 0 16,20-4-41-16,16-7-3 15,26-10-53-15,-6-5-209 16,-7-6-298-16</inkml:trace>
  <inkml:trace contextRef="#ctx0" brushRef="#br1" timeOffset="81344.77">8020 10555 793 0,'0'0'792'0,"0"0"-633"16,0 0-19-16,0 0-46 15,0 0 70-15,0 0-59 16,0 0-49-16,0-36 23 16,0 36-64-16,0 0-5 15,0 16-13-15,0 18 25 16,0 19 42-16,-2 14 31 15,-5 4-43-15,-1 5 39 16,2-3-52-16,4-7-38 0,2-11 47 16,0-7-48-1,0-4 0-15,16-13-6 0,9-7 25 16,6-8-20-16,9-8 1 16,9-8-53-16,4 0 6 15,5-16-81-15,0-12-7 16,-6-7 38-16,-6-6-98 15,-7 3 71-15,-15 3 54 16,-6 10 70-16,-14 10 91 16,-4 11 105-16,-4 4-85 15,-21 11-74-15,-8 15-28 16,-5 8 52-16,2 0-13 16,5-2-39-16,9-4 34 15,9-9-43-15,3-6 0 16,10-6-1-16,0-7-23 0,4 0-20 15,19-3-20-15,4-15-59 16,4-4-74-16,-4-4-36 16,-2 0 87-16,-10 8 85 15,-6 7 61-15,-7 10 153 16,-2 1-63-16,0 12-12 16,0 11 129-16,-9 6-103 15,5-3-18-15,1-4-25 16,3-6-61-16,3-7 32 15,17-4-32-15,7-5 8 16,6 0-17-16,3-17-58 16,-3-4-63-16,-4-4-12 15,-6 4-61-15,-6 1 129 0,-8 3 39 16,-6 10 35-16,-3 7 192 16,0 0-99-16,-5 16-15 15,-7 10 43-15,2 4-66 16,5-2 13-16,5-3-59 15,0-4-7-15,11-7 13 16,7-5-15-16,4-9-14 16,3 0-4-16,-3 0-91 15,-1-17-33-15,-6-7-42 16,-3-2 26-16,-6 0 123 16,-2 3 27-16,-4 3 8 15,0 13 137-15,0 7 46 0,0 4-96 16,0 28-65-1,0 14 42-15,0 12 32 0,0 8-71 16,0 3 35-16,0 0-2 16,-2-4-39-16,-2-5 18 15,-6-6-37-15,-1-10 1 16,-7-10 7-16,-1-8 3 16,-6-10-9-16,-4-9 28 15,4-7-29-15,3-3 83 16,11-20 4-16,11-13-64 15,0-11-4-15,25-2-20 16,12-6-30-16,11-1-70 16,14-15-92-16,-14 13-64 0,-7 10-360 15</inkml:trace>
  <inkml:trace contextRef="#ctx0" brushRef="#br1" timeOffset="81608.33">8290 10764 1515 0,'0'0'518'16,"0"0"-299"-16,0 0-47 15,0 0-147-15,0 0-4 0,0 0-21 16,124-75 6-16,-90 82-27 16,-5 12-17-16,0 1-194 15,-11-3-169-15,-5-9-773 0</inkml:trace>
  <inkml:trace contextRef="#ctx0" brushRef="#br1" timeOffset="81743.38">8673 10555 1906 0,'0'0'319'16,"0"0"-266"-16,0 0-41 15,5 125-12-15,-5-44-27 16,0-8-223-16,0-13-1094 0</inkml:trace>
  <inkml:trace contextRef="#ctx0" brushRef="#br1" timeOffset="82920.13">9674 10696 927 0,'0'0'719'0,"0"0"-383"15,0 0-105-15,0 0-18 16,0 0-106-16,0 0-58 15,0 0-49-15,13-10 15 16,-11 59-6-16,1 16 50 16,-3 9-33-16,0 2 24 15,0-1-44-15,0-10 0 16,2-7-6-16,2-9 11 16,1-7-10-16,2-9-1 15,1-8-83-15,-1-4-95 0,-7-16-159 16,0-3-208-1,0-2-710-15</inkml:trace>
  <inkml:trace contextRef="#ctx0" brushRef="#br1" timeOffset="83243.78">9431 11083 352 0,'0'0'1329'0,"0"0"-1081"15,0 0-152-15,0 0-94 16,115-40-2-16,-63 36 0 15,4 4 12-15,0 0-12 16,-2 0 0-16,-6 9 6 0,-7 10 1 16,-10-1 2-16,-12 2 6 15,-5 0 26-15,-9-2-40 16,-5-4 44-16,0 0-29 16,0-5-15-16,0-4 32 15,0-5-23-15,-5 0 4 16,1 0 36-16,4-20-41 15,0-9 20-15,6-2-29 16,19-1 0-16,6 3 5 16,1 6-5-16,3 10 0 15,-2 9-14-15,5 4-105 16,-7 9-114-16,-6 5-518 0</inkml:trace>
  <inkml:trace contextRef="#ctx0" brushRef="#br1" timeOffset="83672.73">10240 11006 1410 0,'0'0'351'15,"0"0"-214"-15,0 0-87 16,0 0-29-16,0 0 122 15,0 0-10-15,0 0-63 16,-46 133 1-16,46-99-65 16,15-6 10-16,9-6-16 15,3-6 13-15,2-8-8 0,0-6-5 16,0-2-52-16,-2-9-22 16,-5-12-114-16,-6-9-39 15,-5-4-2-15,-4-4-89 16,-3 2 66-16,-1 6 252 15,-3 9 107-15,2 12 284 16,-2 9-157-16,0 0-157 16,0 20-41-16,0 12 35 15,0 5 42-15,0 0-45 16,0-2-19-16,0 0-15 16,0-5-28-16,4-5-6 15,-2-10 0-15,3-2-68 16,-1-13-96-16,1 0-93 15,-1-4-103-15</inkml:trace>
  <inkml:trace contextRef="#ctx0" brushRef="#br1" timeOffset="84047.22">10553 11041 872 0,'0'0'722'0,"0"0"-596"16,0 0-93-16,0 0-4 15,0 0-3-15,0 0 57 16,42 112-17-16,-22-85-36 15,7-6 12-15,8-5-33 16,5-7 2-16,5-9-8 16,2 0 6-16,-5-9-18 0,-2-14-13 15,-8-3-42 1,-13-9-5-16,-7-1-52 0,-10-2 58 16,-2 4 35-16,-2 8 28 15,-17 12 174-15,2 10-69 16,-1 4-84-16,3 16 5 15,3 19-14-15,8 11 43 16,4 7 34-16,0 7-29 16,2 0 39-16,12-1-70 15,1-4-13-15,1-2 5 16,-5-6-15-16,0-6 4 16,-9-4-10-16,-2-8 10 15,0-5-32-15,-15-10-62 16,-25-14-151-16,1 0-75 15,2-9-446-15</inkml:trace>
  <inkml:trace contextRef="#ctx0" brushRef="#br1" timeOffset="84222.12">10671 10502 1766 0,'0'0'516'15,"0"0"-475"-15,0 0-41 16,-58 108 1-16,27-41-14 16,-6 34 13-16,11-15-313 15,8-18-1077-15</inkml:trace>
  <inkml:trace contextRef="#ctx0" brushRef="#br1" timeOffset="85414.95">12015 10444 1607 0,'0'0'198'16,"0"0"-185"-16,0 0-13 16,0 0 30-16,-14 121 97 0,12-50 64 15,2 7-63-15,0 4 6 16,0 2-81-16,0-6-38 15,0-9 36-15,0-11-50 16,0-10 9-16,4-16-10 16,4-10 17-16,-4-9-9 15,0-10-8-15,0-3 0 16,7-3 59-16,3-24-59 16,7-13-38-16,2-10-52 15,4-4-61-15,-2 8 83 16,-5 11 32-16,-7 15 35 15,-4 18-24-15,-6 2 7 16,-3 18 18-16,0 14 31 16,0 7-6-16,0 1 51 0,0-2-48 15,9-2-27-15,4-8 23 16,5-5-24-16,4-10 0 16,4-6 0-16,3-7 15 15,0 0-31-15,2-9 5 16,-4-14-57-16,-2-9 28 15,-5 1-63-15,-4 1 23 16,-7 3 80-16,-7 14 81 16,-2 8 107-16,0 5-145 15,-5 7-37-15,-6 15 4 16,0 2-4-16,7 3-6 0,4-4 0 16,0-3 18-1,7-2-14-15,15-7 1 0,2-4-4 16,1-5-2-16,-3-2 1 15,-1 0-15-15,-9-9 14 16,-9-5-46-16,-3-9 21 16,-7-3-34-16,-15-3 26 15,-3 6 34-15,3 3 6 16,8 5 97-16,6 8 6 16,8 5-72-16,0 2-11 15,11 0-26-15,18 0 0 16,8 0-22-16,6 0 19 15,1 0-49-15,-1 0-9 16,-3-10-48-16,-7 0 82 16,-6-3 12-16,-6 4 15 0,-11 0 5 15,-1 4-4-15,-7 2 101 16,0 3 9-16,-2 0-86 16,0 7-8-16,4 21-17 15,-2 12 0-15,0 11 33 16,0 7-31-16,2 5 4 15,1-1-6-15,-1-2 15 16,0-1 1-16,-2-3-16 16,4-4 1-16,-4-9 2 15,2-6 3-15,-2-9-6 16,0-10 0-16,1-9-108 16,-1-9 64-16,0 0 11 15,-2-25-79-15,2-49-199 0,0 6-30 16,0-7-189-16</inkml:trace>
  <inkml:trace contextRef="#ctx0" brushRef="#br1" timeOffset="85578.23">13016 10964 664 0,'0'0'718'0,"0"0"-362"15,0 0-37-15,0 0-167 16,0 0-133-16,127-72 41 16,-112 79-39-16,-6 16-20 15,-9 12 32-15,0 1-20 16,-18 3-23-16,-15-2 10 15,-9-3-71-15,-8-8-3 16,-37-7-129-16,12-8-81 16,1-7-261-16</inkml:trace>
  <inkml:trace contextRef="#ctx0" brushRef="#br1" timeOffset="85724.32">12372 10810 1423 0,'0'0'513'16,"0"0"-303"-16,0 0-13 15,120-70-34-15,-74 62-135 16,4 8-28-16,-8 6 0 16,-9 61-79-16,-12-7-210 15,-15 10-469-15</inkml:trace>
  <inkml:trace contextRef="#ctx0" brushRef="#br1" timeOffset="85820.14">12538 11480 1370 0,'0'0'823'0,"0"0"-592"15,0 0-231-15,0 0-252 16,0 0-630-16</inkml:trace>
  <inkml:trace contextRef="#ctx0" brushRef="#br1" timeOffset="86242.4">13892 10677 1677 0,'0'0'535'16,"0"0"-435"-16,0 0-100 16,0 0 21-16,0 0-21 15,0 121 87-15,0-55-18 16,0 5 42-16,2-3-87 0,11-4-15 15,3-9-5 1,1-12 11-16,-1-8-30 0,0-12 2 16,-5-7-151-16,-4-8-18 15,-7-8-147-15,-16-4-162 16,-11-13-495-16</inkml:trace>
  <inkml:trace contextRef="#ctx0" brushRef="#br1" timeOffset="86976.63">13738 11037 1077 0,'0'0'777'0,"0"0"-403"15,0 0-82-15,0 0-199 16,0 0-43-16,129-94-50 16,-62 69 2-16,6-1-22 0,-1-3-39 15,-5-2-44 1,-9-3 41-16,-12-3-26 0,-9 4 42 16,-18-1 14-16,-9 4 32 15,-10 6 15-15,0 10 19 16,-12 12 37-16,-11 2-47 15,0 26-13-15,-2 18 49 16,4 14 17-16,4 8-41 16,8 4 44-16,4-1-72 15,5-5 10-15,0-12-18 16,5-8 23-16,11-10-17 16,1-12-6-16,1-8-2 15,5-10-16-15,1-4-23 16,2-2-44-16,5-19-25 15,2-8-87-15,-5-3 62 0,-6 3 35 16,-8 8 100-16,-7 11 92 16,-5 10 2-16,-2 0-78 15,0 12 2-15,0 10-3 16,4 4 22-16,7-2-37 16,7-4 7-16,5-3 9 15,4-10-10-15,2-5-6 16,-4-2 0-16,2-2-4 15,-4-14 2-15,-1-7-69 16,-2 0-45-16,-2-3 25 16,-2 0 7-16,-3 6 84 15,-4 6 72-15,-5 10 77 16,-1 4-58-16,-3 4-85 0,0 16 9 16,0 6 25-16,2 2-39 15,3-2-1-15,3 0 5 16,3-6 10-16,3-6-8 15,1-4-7-15,1-6-18 16,1-4 6-16,-1 0-72 16,3-12-27-16,-6-9-35 15,3-5 28-15,-3-6 72 16,0-2-9-16,3 5 47 16,-3 5 8-16,-4 9 196 15,-2 11 58-15,-3 4-174 16,0 7-67-16,-2 19 0 15,-2 4-13-15,0 4 0 16,0 0 0-16,0-1 0 0,0-7-56 16,0-9-136-16,0-9-210 15,0-8-638-15</inkml:trace>
  <inkml:trace contextRef="#ctx0" brushRef="#br1" timeOffset="87157.78">15093 10818 1224 0,'0'0'667'16,"0"0"-516"-16,0 0-128 15,0 0 73-15,0 0-46 16,0 0-13-16,51 108 7 16,-75-79-44-16,-3-5-16 0,-9-13-126 15,5-7-252-15,9-4-846 0</inkml:trace>
  <inkml:trace contextRef="#ctx0" brushRef="#br1" timeOffset="87306.88">15068 10439 1572 0,'0'0'638'15,"0"0"-607"-15,0 0-5 16,0 0-26-16,-127 179-17 15,88-108-167-15,7-8-657 0</inkml:trace>
  <inkml:trace contextRef="#ctx0" brushRef="#br1" timeOffset="87757.83">15795 10989 401 0,'0'0'1318'0,"0"0"-948"16,0 0-261-16,0 0-107 15,0 0 69-15,-31 128 12 0,24-82-15 16,7-4 5 0,0-4-61-16,0-8-11 0,14-7 7 15,6-9-8-15,2-9-43 16,1-5-84-16,-6-14-182 16,-7-10-397-16</inkml:trace>
  <inkml:trace contextRef="#ctx0" brushRef="#br1" timeOffset="87988.23">15815 10816 743 0,'0'0'568'16,"0"0"-466"-16,0 0 37 16,0 0 77-16,0 0-49 15,0 0-38-15,0 0-38 0,29 90-73 16,-10-87 4-16,-4-3-22 15,-7 0-62-15,-6-17-40 16,-2-1-108-16,0 0 24 16,-10 4 99-16,-3 4 36 15,-1 10 41-15,5 0-92 16,7 0-1162-16</inkml:trace>
  <inkml:trace contextRef="#ctx0" brushRef="#br1" timeOffset="88336.15">16578 10666 1128 0,'0'0'1026'16,"0"0"-880"-16,0 0-146 16,0 0 0-16,0 0 34 15,-90 164 73-15,77-92 34 16,11 2-52-16,2 1-77 0,2-9 18 15,23-10-30-15,9-8-22 16,16-4-47-16,-5-13-127 16,-7-13-322-16</inkml:trace>
  <inkml:trace contextRef="#ctx0" brushRef="#br1" timeOffset="88807.3">16986 10975 1609 0,'0'0'656'0,"0"0"-557"16,0 0 2-16,0 0-98 16,0 0 19-16,0 0 3 15,0 0 26-15,-14 130 11 16,12-84-24-16,2-4-28 16,0-6 2-16,0-8-12 15,2-8-18-15,9-8 0 16,1-9-145-16,-1-8-11 15,-2-15-108-15,-5-7-372 0</inkml:trace>
  <inkml:trace contextRef="#ctx0" brushRef="#br1" timeOffset="88928.82">16990 10805 1756 0,'0'0'677'16,"0"0"-497"-16,0 0-119 15,0 0-61-15,0 0-90 16,0 0-12-16,0 0-130 15,49 105-612-15</inkml:trace>
  <inkml:trace contextRef="#ctx0" brushRef="#br1" timeOffset="89139.19">17309 10994 1377 0,'0'0'752'0,"0"0"-407"0,0 0-130 16,0 0-101-16,0 0-20 16,0 0-76-16,0 0-7 15,118 9-11-15,-78 1-9 16,1 2-30-16,-8 4-165 16,-11-2-141-16,-13-5-296 0</inkml:trace>
  <inkml:trace contextRef="#ctx0" brushRef="#br1" timeOffset="89265.17">17354 11119 1577 0,'0'0'782'16,"0"0"-585"-16,0 0-40 15,0 0-35-15,0 0-89 16,0 0 10-16,0 0-43 0,175 0-137 16,-119 0-219-1,-4 0-696-15</inkml:trace>
  <inkml:trace contextRef="#ctx0" brushRef="#br1" timeOffset="92839.16">17898 11289 1528 0,'0'0'403'15,"0"0"-289"-15,0 0-54 16,0 0 17-16,0 0-58 15,0 0-17-15,108-107-2 16,-76 72-108-16,-1-2 7 16,-6 2-18-16,-5 1 30 15,-7 1 76-15,-7 10 13 0,-4 2 149 16,-2 10 64-16,0 4-40 16,0 5-35-16,0 2-119 15,0 0-7-15,0 14-12 16,-6 14 6-16,-3 9 20 15,-1 7-26-15,2 2 8 16,4 0-19-16,4-4-124 16,0-12-348-16,0-12-595 0</inkml:trace>
  <inkml:trace contextRef="#ctx0" brushRef="#br1" timeOffset="93019.9">18305 11171 1425 0,'0'0'275'16,"0"0"-199"-16,0 0 100 15,0 0-12-15,0 0-91 16,-31 122-58-16,25-92 1 16,6 2-16-16,0-8-217 15,0-10-458-15</inkml:trace>
  <inkml:trace contextRef="#ctx0" brushRef="#br1" timeOffset="93424.84">18596 10925 1045 0,'0'0'884'15,"0"0"-614"-15,0 0-177 16,0 0 0-16,0 0-29 16,0 0-39-16,0 0-19 15,93-65 11-15,-69 65-25 16,-4 5 8-16,-9 22-10 15,-11 7-2-15,0 11 24 0,-26 2 13 16,-10 4 42-16,-4-5-42 16,2-6 51-16,9-8-54 15,9-10-10-15,13-8 17 16,7-6-20-16,0-1 1 16,25-5 4-16,13 1-4 15,4-3-20-15,5 0-119 16,7-3-149-16,-12-11-238 15,-9 3-630-15</inkml:trace>
  <inkml:trace contextRef="#ctx0" brushRef="#br1" timeOffset="93583.55">18880 11194 1721 0,'0'0'473'0,"0"0"-387"15,0 0-67-15,0 0 18 16,0 0 21-16,0 121-31 15,0-90-9-15,0-4-18 16,0 0-116-16,0-11-273 16,3-9-1104-16</inkml:trace>
  <inkml:trace contextRef="#ctx0" brushRef="#br1" timeOffset="94122.74">19298 10894 1073 0,'0'0'527'0,"0"0"-314"15,0 0 37-15,0 0-98 16,0 0-11-16,0 0-79 16,0 0-7-16,-5-14 16 15,5 12-56-15,0-2 27 16,7-5-27-16,6 4 8 16,1-1-36-16,-1 3 13 0,-5 3-13 15,-6 0 13-15,-2 26-17 16,0 7 17-16,-21 7 60 15,-6 4-36-15,0-1 49 16,0-7-55-16,10-8-5 16,3-7 2-16,10-10-5 15,4-5-10-15,0-3 0 16,13-3 15-16,13 0-40 16,8 0-26-16,2-7-58 15,-5-1 48-15,-5 3 0 16,-5 5 55-16,-10 0 6 15,-4 7 0-15,-7 15 39 0,0 7-23 16,0 0-10-16,-7 1 12 16,-4-6-6-16,0-2-24 15,5-7-38-15,0-15-163 16,4 0-138-16,2 0-362 0</inkml:trace>
  <inkml:trace contextRef="#ctx0" brushRef="#br1" timeOffset="94303.11">19745 10880 1094 0,'0'0'1272'15,"0"0"-1033"-15,118 26-199 16,-71 8 32-16,-11 12-71 0,-16 9 32 16,-15 5 19-1,-5 7-51-15,-16 3 40 0,-18-1-41 16,-16 5-247-16,5-19-108 15,7-17-443-15</inkml:trace>
  <inkml:trace contextRef="#ctx0" brushRef="#br1" timeOffset="94417.43">20211 11296 2415 0,'0'0'0'0,"0"0"-576"0</inkml:trace>
  <inkml:trace contextRef="#ctx0" brushRef="#br1" timeOffset="98012.71">2026 12034 932 0,'0'0'573'15,"0"0"-420"-15,0 0-98 0,0 0 36 16,0 0 35-16,0 0-15 16,0 0-26-16,9-24-57 15,-7 24-7-15,-2-2-21 16,2-1 10-16,0-1 34 15,2-4-29-15,4 0-14 16,-2 2 10-16,1-2 0 16,-3 4-11-16,3 1 0 15,-4 1 7-15,-1 2-10 16,0 0 3-16,-2 0 0 16,2 0-6-16,0 14 8 15,1 18-2-15,-3 15 44 0,0 17 30 16,0 11 36-1,0 3-40-15,-11 1-27 0,1-12-10 16,2-6-32-16,3-14 11 16,3-11-12-16,2-11 1 15,0-13-16-15,0-6-105 16,4-6-26-16,14-18-5 16,-2-10-222-16,-1-6-310 0</inkml:trace>
  <inkml:trace contextRef="#ctx0" brushRef="#br1" timeOffset="98252.67">2363 12110 1081 0,'0'0'842'0,"0"0"-622"15,0 0-198 1,0 0 18-16,0 0 65 0,-156 144-34 16,104-96 6-16,12-2-62 15,11-8 0-15,20-6-4 16,9-9-1-16,22-11-4 15,28-7 0-15,12-5-6 16,7 0-20-16,5-14-43 16,-3-9-44-16,-7-6-47 15,-6-3-82-15,-13-3 28 16,-9-26-51-16,-17 11-60 16,-12 2-196-16</inkml:trace>
  <inkml:trace contextRef="#ctx0" brushRef="#br1" timeOffset="98689.1">2635 11981 371 0,'0'0'311'0,"0"0"197"15,0 0-116-15,-32-104-74 0,26 102-33 16,-2 4-225-16,2 34-47 16,-3 18 70-16,1 16 18 15,-2 10-9-15,6 1 2 16,-1-6-67-16,5-8 25 16,0-15-52-16,0-10 6 15,9-16-3-15,9-10-3 16,5-9-31-16,1-7-14 15,2-7-79-15,6-16 20 16,-1-12-72-16,-2-3-49 16,-2 2 36-16,-9 8 83 15,-5 14 106-15,-7 14 33 16,-3 3 7-16,-3 24 132 16,0 5-72-16,0 1-68 15,5-6 19-15,3-5-50 0,8-10 11 16,2-8 6-16,4-4-18 15,-2 0-13-15,0-14-138 16,-4-5-75-16,-5-10-120 16,-2 1 21-16,-1-4-285 15,2 6 610-15,-4 5 197 16,-1 12 497-16,-1 9-370 16,-2 0-244-16,0 16 39 15,1 10-50-15,0 4-31 16,-1 0-16-16,0-4-11 15,4-6-22-15,1-8-205 0,-3-10-554 16</inkml:trace>
  <inkml:trace contextRef="#ctx0" brushRef="#br1" timeOffset="98802.22">3021 12128 1603 0,'0'0'504'0,"0"0"-427"16,0 0-77-16,0 0-248 15,0 0-563-15</inkml:trace>
  <inkml:trace contextRef="#ctx0" brushRef="#br1" timeOffset="99130.05">3706 12180 1091 0,'0'0'1011'0,"0"0"-844"16,0 0-161-16,0 0 6 15,0 0 25-15,0 0 12 16,0 0 76-16,-116 128-78 15,108-97-39-15,8-6 9 16,0-6-11-16,0-7-6 0,13-9 0 16,9-3-51-16,3 0 22 15,-2-20-69-15,-2-7-139 16,2-38-49-16,-9 9-204 16,-4-4-168-16</inkml:trace>
  <inkml:trace contextRef="#ctx0" brushRef="#br1" timeOffset="99297.7">3765 11839 846 0,'0'0'1212'16,"0"0"-911"-16,0 0-252 16,0 0-33-16,0 0-7 15,0 146 2-15,0-80 14 16,0 5 22-16,0-2-46 16,0 2 9-16,2-7-10 0,2-7-9 15,2-11-31-15,4-8-132 16,-3-13-187-16,-3-13-369 0</inkml:trace>
  <inkml:trace contextRef="#ctx0" brushRef="#br1" timeOffset="99681.17">3519 12122 1967 0,'0'0'309'15,"0"0"-294"-15,0 0-14 16,0 0-1-16,125 9 12 16,-67 0-12-16,5-2 0 0,-3 4 0 15,-2-1-9-15,-12 2 10 16,-12 6-1-16,-12 2 0 16,-12 6 6-16,-10 6-6 15,0 0 25-15,0 0 21 16,-4-1 3-16,2-7-36 15,2-7 8-15,0-5-20 16,21-7 8-16,6-5-18 16,-1 0-5-16,1-8-55 15,-7-11 15-15,-6 0-1 16,-10-6 55-16,-4 1-1 16,-2 0 11-16,-17 2 48 15,-2 0-33-15,1 6-12 0,-3 1-13 16,6-8-117-16,5 7-269 15,5-4-1090-15</inkml:trace>
  <inkml:trace contextRef="#ctx0" brushRef="#br1" timeOffset="99845.25">4155 11801 751 0,'0'0'1338'0,"0"0"-1047"15,0 0-235-15,0 0-48 16,-2 112 3-16,-10-49-11 0,1 20-71 16,2-13-251-1,5-13-908-15</inkml:trace>
  <inkml:trace contextRef="#ctx0" brushRef="#br1" timeOffset="100033.64">4338 12414 1743 0,'0'0'560'0,"0"0"-560"15,0 0-1-15,0 0-9 16,0 0 10-16,33 129 59 16,-54-91-32-16,-10 0-27 0,-19 11-14 15,7-12-354 1,3-11-1038-16</inkml:trace>
  <inkml:trace contextRef="#ctx0" brushRef="#br1" timeOffset="100834.67">5183 11843 935 0,'0'0'543'16,"0"0"-349"-16,0 0-95 15,0 0-20-15,0 0 35 16,0 0-56-16,0 0 22 16,-112 112-46-16,112-78 9 15,8-1 66-15,17-4-71 16,4-2 5-16,-2-4-16 0,-4-2-18 16,-8-2 10-16,-11 0-19 15,-4 3 1-15,-2 0 6 16,-18 0-6-16,-4-1-1 15,3-6 0-15,11-7-46 16,7-8-32-16,3 0-91 16,7 0-150-16,11 0 198 15,1 0 121-15,0 9 13 16,-11 14 125-16,-6 12-22 16,-2 4 48-16,0 7-62 15,-8 0-12-15,-1-1 1 16,9-10-76-16,0-4 5 15,2-11-3-15,18-6-7 0,9-8-20 16,18-6-113-16,-7-10-377 16,-5-10-728-16</inkml:trace>
  <inkml:trace contextRef="#ctx0" brushRef="#br1" timeOffset="101100.1">5918 11962 453 0,'0'0'1253'15,"0"0"-1041"-15,0 0-152 16,0 0 17-16,0 0 93 0,-112 113-53 16,75-57 6-1,1 2 2-15,5 0-76 0,4-5-13 16,7-7-26-16,9-12 8 15,6-10-23-15,5-10 5 16,0-11-119-16,9-3 23 16,18-24-99-16,-2-10-184 15,-4-4-312-15</inkml:trace>
  <inkml:trace contextRef="#ctx0" brushRef="#br1" timeOffset="101272.09">5860 11976 1303 0,'0'0'697'0,"0"0"-450"0,0 0-159 15,0 0-88-15,0 0 0 16,0 0 24-16,73 109-22 16,-53-65 15-16,1 3-13 15,-4-2 11-15,1-6-12 16,-3-6-3-16,-1-4-49 16,-9-9-124-16,-5-8-176 15,0-6-548-15</inkml:trace>
  <inkml:trace contextRef="#ctx0" brushRef="#br1" timeOffset="101430.43">5590 12218 1719 0,'0'0'597'0,"0"0"-449"16,0 0-47-16,0 0-34 0,120-14-20 15,-61 11-44-15,3 3-3 16,25 0-173-16,-16 0-350 15,-11 0-693-15</inkml:trace>
  <inkml:trace contextRef="#ctx0" brushRef="#br1" timeOffset="101720.95">6132 12397 1039 0,'0'0'668'16,"0"0"-425"-16,0 0-5 0,0 0-112 16,0 0-55-1,0 0-5-15,0 0-66 0,78-89-6 16,-65 67-16-16,-2 2-46 16,-1 4 50-16,-4 6 17 15,-2 8 1-15,-1 2 3 16,-1 4 4-16,-2 20 26 15,0 10 17-15,0 8-49 16,0 6 21-16,-2 1-22 16,-7 4-121-16,5-12-152 15,2-15-375-15</inkml:trace>
  <inkml:trace contextRef="#ctx0" brushRef="#br1" timeOffset="101879.7">6444 12436 2109 0,'0'0'223'0,"0"0"-214"16,0 0-18-16,0 0 4 15,47 102 5-15,-72-56 17 16,-39 21-17-16,4-11-132 16,-1-10-645-16</inkml:trace>
  <inkml:trace contextRef="#ctx0" brushRef="#br1" timeOffset="102487.82">7258 12080 1071 0,'0'0'391'0,"0"0"-271"16,0 0 9-16,0 0-6 15,-143 138 6-15,101-86 22 16,2 3-85-16,6-8-33 16,10-5-33-16,10-10-3 15,14-18-43-15,4-7-233 16,17-7-345-16</inkml:trace>
  <inkml:trace contextRef="#ctx0" brushRef="#br1" timeOffset="102668.09">7299 12108 1532 0,'0'0'258'15,"0"0"-171"-15,0 0-50 16,0 0 4-16,99 139-40 16,-74-102 13-16,-6 1-14 15,0-2-9-15,-11-2-69 16,-3-10-247-16,-5-8-474 0</inkml:trace>
  <inkml:trace contextRef="#ctx0" brushRef="#br1" timeOffset="102824.67">7091 12318 1627 0,'0'0'596'15,"0"0"-381"-15,0 0-169 16,0 0-37-16,0 0 6 15,156-13-15-15,-77 20-16 16,-7 6-196-16,-9-1-520 0</inkml:trace>
  <inkml:trace contextRef="#ctx0" brushRef="#br1" timeOffset="103328.86">7668 12421 557 0,'0'0'838'16,"0"0"-639"-16,0 0-119 16,0 0-70-16,0 0-10 15,0 0 82-15,0 0-36 16,-22-5 61-16,19 1-1 0,3 1-82 16,0 0 71-16,0-3 15 15,0 3-46-15,3-4-25 16,12 3-38-16,5 1-1 15,1 3 0-15,-2 0 0 16,-3 2-15-16,-10 13 15 16,-6 9-4-16,0 9 4 15,-20 0 10-15,-9 3 38 16,-4-1-28-16,-1-7-14 16,10-8 24-16,6-8-8 15,12-6-10-15,6-6 33 16,0 0-17-16,17 0-3 15,12 0-25-15,9-10-101 0,20-8-25 16,-9 2-241-16,-7-3-624 16</inkml:trace>
  <inkml:trace contextRef="#ctx0" brushRef="#br1" timeOffset="103479.87">8040 12414 1498 0,'0'0'1021'15,"0"0"-942"-15,0 0-79 16,0 0-9-16,15 123-36 16,-15-84-11-16,-2 14-39 15,-11-9-98-15,-3-12-314 0</inkml:trace>
  <inkml:trace contextRef="#ctx0" brushRef="#br1" timeOffset="104019.65">8858 11996 705 0,'0'0'972'0,"0"0"-807"16,0 0-96-16,0 0-28 15,-76 104 119-15,38-50 7 16,1 1-70-16,-1 2 4 16,4-5-84-16,8-6-9 15,6-12-2-15,11-10-5 16,4-10-2-16,5-9-78 16,9-5-230-16,14-20 20 15,-2-4-623-15</inkml:trace>
  <inkml:trace contextRef="#ctx0" brushRef="#br1" timeOffset="104185.32">8847 12043 998 0,'0'0'952'15,"0"0"-748"-15,0 0-154 16,0 0-14-16,0 0-30 16,91 103 78-16,-66-55-34 15,2 2-41-15,-5 4 7 16,-7-4-16-16,-5 2-155 15,-8-11-170-15,-2-14-334 0</inkml:trace>
  <inkml:trace contextRef="#ctx0" brushRef="#br1" timeOffset="104349.63">8682 12305 1495 0,'0'0'619'0,"0"0"-397"0,0 0-105 15,0 0-86-15,0 0 9 16,131-26-40-16,-81 26-14 16,18 9 13-16,-12 3-254 15,-6-2-519-15</inkml:trace>
  <inkml:trace contextRef="#ctx0" brushRef="#br1" timeOffset="104898.92">9203 12374 933 0,'0'0'332'15,"0"0"-118"-15,0 0-68 16,0 0-33-16,0 0 9 16,0 0-48-16,0 0-16 15,0 0-27-15,0 0-31 16,0 0 50-16,0 0-36 16,0 0 1-16,0 0 60 15,0-3-75-15,3-5 8 0,6-1-8 16,0 3-1-1,-3 0 0-15,1 6 1 0,-3 0-6 16,1 0 0-16,-2 9 12 16,-3 12-3-16,0 9 19 15,0 4-13-15,-10 5 73 16,-7-1-46-16,-2-4-30 16,4-6 13-16,6-10-9 15,4-6-10-15,5-7 0 16,0-5 14-16,19 0-29 15,10 0-1-15,2 0-85 16,0-1 70-16,-6 1-1 16,-8 0 32-16,-13 0-1 15,-4 18 11-15,-4 6 33 16,-23 5-9-16,-6 3-27 0,-5-5-7 16,3-3-55-16,10-8-180 15,10-8-451-15</inkml:trace>
  <inkml:trace contextRef="#ctx0" brushRef="#br1" timeOffset="105834.7">9556 11967 937 0,'0'0'408'16,"0"0"-237"-16,0 0-5 16,0 0-93-16,0 0-73 15,0 0 21-15,0 0-21 16,0-16-42-16,0 16-7 0,0 0-9 15,0 2 49 1,0 4-33-16,0-1-20 0,0-4 62 16,0-1-25-16,0 0 25 15,0 0 11-15,0 0-3 16,0 0 78-16,0-1 26 16,0-1 26-16,0-1 86 15,0 3-96-15,0 0-74 16,2 0-40-16,5 0 2 15,1 17-26-15,2 6 10 16,-4 9 0-16,-1 5-6 16,-5-1 21-16,0 0-12 15,0-6 19-15,0-6-15 0,0-6 14 16,0-6-21 0,0-6 0-16,0-4-18 0,0-2 18 15,0 0-12-15,0 0-71 16,0-10-77-16,-5 2 133 15,3 2 27-15,0 2 62 16,2 4 87-16,0 0-132 16,0 4-16-16,0 20-2 15,0 10 3-15,2 8 4 16,3 6-6-16,-1 5 0 16,0-2 30-16,1 0-15 15,0-7 10-15,-3-8-6 16,-2-6-12-16,0-10 19 15,0-6-26-15,-7-4 12 0,-9-4-15 16,-13-4 3-16,3-2-154 16,1 0-344-16</inkml:trace>
  <inkml:trace contextRef="#ctx0" brushRef="#br1" timeOffset="106887.29">10310 11740 1337 0,'0'0'389'0,"0"0"-141"15,0 0-53-15,0 0-136 16,0 0-10-16,0 0-33 16,0 0 8-16,6 117 97 15,-6-44-26-15,0 5 12 16,-2-1-8-16,2-2-63 15,0-5-2-15,0-7-33 16,0-10 19-16,11-9-7 0,9-12-13 16,7-10-2-16,4-11-7 15,5-11-50-15,4 0-31 16,3-16-51-16,-6-19-73 16,-6-6-53-16,-6-4-35 15,-12 0-32-15,-7 10 334 16,-6 13 81-16,0 12 206 15,-6 10-101-15,-19 6-138 16,2 22 62-16,-4 5-23 16,2 2-33-16,7-1 5 15,7-5-53-15,9-8 10 16,2-7-16-16,0-6 10 16,11-6-20-16,9-2-36 0,7 0-131 15,0-12-43 1,4-6 17-16,-5-2 24 0,1 5 88 15,-7 3 91-15,-7 5 239 16,-3 7-53-16,-6 2-43 16,-2 20-24-16,-2 7-76 15,0 2-11-15,0-3-32 16,0-1-1-16,0-11-105 16,0-9-190-16,0-7-665 0</inkml:trace>
  <inkml:trace contextRef="#ctx0" brushRef="#br1" timeOffset="107029.67">10501 12138 1692 0,'0'0'634'0,"0"0"-465"16,0 0-87-16,133-53-82 16,-72 50 0-16,38 3-32 15,-18 1-186-15,-4 9-501 0</inkml:trace>
  <inkml:trace contextRef="#ctx0" brushRef="#br1" timeOffset="107802.97">11290 12501 1117 0,'0'0'1299'16,"0"0"-1036"-16,0 0-263 15,0 0-52-15,121-80-37 16,-65 31 57-16,2-7 32 15,0-6 1-15,-3-5 5 16,-6 2-6-16,-9-6-51 16,-9 5 35-16,-11 2-11 0,-7 10 27 15,-7 12 73-15,-6 18 28 16,0 20-16-16,0 4-85 16,-14 32 8-16,-9 22-8 15,-3 18 25-15,2 8-10 16,1 2 50-16,7-3-59 15,9-9 3-15,7-10-9 16,0-14 20-16,10-12-16 16,12-11-4-16,7-13 0 15,4-10-11-15,6 0-5 16,0-21-35-16,1-11-11 16,-2-6-65-16,-6 0 62 15,-8 4 4-15,-10 8 61 16,-8 14 74-16,-6 12-22 15,0 0-46-15,0 16-5 0,-8 9 0 16,5 1 53-16,3-1-42 16,0-4-6-16,22-1 21 15,7-8-20-15,6-9-7 16,8-3 0-16,-3 0-73 16,1-15 17-16,-8-8-14 15,-7-5-45-15,-10-2 22 16,-7 0-46-16,-9 5 113 15,0 4 26-15,-2 8 91 16,-13 13 41-16,1 0-74 16,1 8-15-16,4 18 96 15,6 1-89-15,3 4-13 0,0-4-22 16,14-1 0 0,9-4-17-16,0-7 2 0,2-6-48 15,-5-4-71-15,-7-5-108 16,-13 0-35-16,0-5-274 15,-19-11-361-15</inkml:trace>
  <inkml:trace contextRef="#ctx0" brushRef="#br1" timeOffset="107937.64">12077 12112 548 0,'0'0'994'16,"0"0"-498"-16,29-119-241 16,2 77-76-16,5 6-61 15,-1 14-4-15,-1 12-94 16,-3 10-20-16,-6 21-24 0,-15 51-153 15,-4-1-112 1,-6 1-548-16</inkml:trace>
  <inkml:trace contextRef="#ctx0" brushRef="#br1" timeOffset="108021.37">12208 12659 1622 0,'0'0'210'15,"0"0"-210"-15</inkml:trace>
  <inkml:trace contextRef="#ctx0" brushRef="#br1" timeOffset="108552.01">13381 11765 1512 0,'0'0'249'0,"0"0"-185"16,0 0-62-16,0 0 3 15,0 0 7-15,0 0 72 0,0 128 94 16,0-52-30-16,0 3-4 16,-11-1-12-16,0-10-94 15,0-10 21-15,-1-12-59 16,6-14 0-16,1-11-3 16,3-12 9-16,2-6-6 15,0-3 32-15,7-7-25 16,15-21-7-16,7-7-61 15,7-6-33-15,1-2 5 16,-1 11-57-16,-5 13 95 16,-8 12 42-16,-12 7 9 15,-11 21 14-15,-3 16 51 16,-28 6 3-16,-9 3 6 16,-4-4-7-16,-1-6 22 15,12-8-65-15,8-8-11 0,12-5-26 16,13-15-112-16,13 0-196 15,14 0-161-15</inkml:trace>
  <inkml:trace contextRef="#ctx0" brushRef="#br1" timeOffset="108751.83">13943 11996 1781 0,'0'0'621'0,"0"0"-597"16,0 0-24-16,0 0 0 15,-161 140 50-15,93-78 63 16,3 2 2-16,7 0-48 16,11-4-58-16,15-7-18 0,17-13-10 15,15-11-160-15,34-21-4 16,16-8-134-16,4 0-429 0</inkml:trace>
  <inkml:trace contextRef="#ctx0" brushRef="#br1" timeOffset="108916.14">13943 12166 1756 0,'0'0'537'0,"0"0"-469"15,-121 66-38-15,86-26 73 16,15 0-41-16,20-1 18 16,0-5-19-16,36-7-60 0,12-3-1 15,39-14-143-15,-10-6-330 16,-6-4-375-16</inkml:trace>
  <inkml:trace contextRef="#ctx0" brushRef="#br1" timeOffset="109876.03">15028 12186 365 0,'0'0'1316'16,"0"0"-1038"-16,0 0-182 16,0 0-53-16,0 0-28 15,0 0 79-15,-120 36-1 16,89 0-35-16,6-1 7 15,10 2-64-15,11-7 5 16,4-7-2-16,0-6 5 16,15-7-18-16,12-8-16 0,2-2-88 15,2-3-114 1,4-34-166-16,-8 5-182 0,-4-3-498 0</inkml:trace>
  <inkml:trace contextRef="#ctx0" brushRef="#br1" timeOffset="110046.98">15078 11999 925 0,'0'-18'595'0,"0"6"-111"16,0 5-171-16,0 4-43 16,0 3-212-16,0 12-40 15,-4 22-17-15,-4 12 10 16,6 13-2-16,2 3-6 16,0 1 17-16,0-5-40 15,0-5-33-15,10-11-127 16,-2-8-95-16,-4-12-260 15,-1-11-531-15</inkml:trace>
  <inkml:trace contextRef="#ctx0" brushRef="#br1" timeOffset="110852.26">14563 12114 1030 0,'0'0'970'0,"0"0"-648"15,0 0-251-15,0 0-62 16,125-9 13-16,-54 9-22 16,16 10 6-16,8 1 0 15,6-1 0-15,-5-3-6 0,-12 1 0 16,-12-1-35-16,-16-2 34 16,-21 4-19-16,-20-1 15 15,-12 6-11-15,-3 1 32 16,-22 11 20-16,-11 1 63 15,-4 4-50-15,4-2 20 16,6-3-69-16,10-8 6 16,8-6-3-16,9-5-3 15,0-7-9-15,22 0 8 16,5-7-148-16,6-15 14 16,0-6-101-16,-2-4 9 15,-4 0 29-15,-4 3 37 16,-10 10 161-16,-8 9 268 15,-5 10 18-15,0 0-106 16,-2 18-125-16,-10 10 4 0,3 4 15 16,9 2-29-16,0-6-8 15,7-3-15-15,18-11-13 16,8-7-18-16,5-7-31 16,-3 0-49-16,-2-14-15 15,-3-6-81-15,-10-6 14 16,-6-1 51-16,-6 2-25 15,-1 5 145-15,-7 7 38 16,0 8 230-16,0 5-42 16,0 0-190-16,0 18-16 15,0 4 6-15,0 4-25 16,0-2 52-16,11-5-53 16,9-6 0-16,1-5-1 0,1-8-53 15,-7 0-62-15,-2-4-69 16,-3-13 11-16,-8-6-6 15,0 0-12-15,-2-2 79 16,0 3 113-16,2 8 41 16,0 5 273-16,3 9-108 15,-1 7-178-15,0 27 51 16,2 12 13-16,-4 15-22 16,-2 6 55-16,0 4-9 15,-10-3-8-15,-7-6-43 16,-6-8-64-16,-4-10 39 15,-2-12-40-15,-2-9 0 16,-4-13 21-16,1-8-21 0,1-2-15 16,-5-23-164-1,9-7-363-15,9-7-716 0</inkml:trace>
  <inkml:trace contextRef="#ctx0" brushRef="#br1" timeOffset="111137.31">15313 12082 1445 0,'0'0'753'15,"0"0"-502"-15,0 0-203 16,0 0-5-16,0 0-35 16,114-45-7-16,-83 45 17 15,-2 11-18-15,-6 9-39 16,-10-1-62-16,-11 2-112 16,-2-7-163-16,0-7-706 0</inkml:trace>
  <inkml:trace contextRef="#ctx0" brushRef="#br1" timeOffset="111248.71">15519 12005 1038 0,'0'0'808'0,"0"0"-609"15,0 0-158-15,151-6-41 16,-88 6-183-16,-3 0-473 0</inkml:trace>
  <inkml:trace contextRef="#ctx0" brushRef="#br1" timeOffset="111505.43">16673 12068 861 0,'0'0'994'0,"0"0"-703"15,0 0-225-15,0 0-56 0,-124 10 58 16,75 16 73-16,2 10-28 15,7 4-10-15,11 2-87 16,13-4-7-16,16-5 6 16,0-8-15-16,20-9-15 15,14-11-13-15,6-5-94 16,11-23-31-16,-9-9-199 16,-9-5-308-16</inkml:trace>
  <inkml:trace contextRef="#ctx0" brushRef="#br1" timeOffset="111968.83">16609 11703 849 0,'0'0'1276'0,"0"0"-750"16,0 0-470-1,0 0-56-15,0 0 0 0,-31 113 0 16,26-36 41-16,5 6 14 16,0-2 20-16,0-5-75 15,9-8 1-15,11-11-1 16,1-15 23-16,2-12-46 15,4-14 14-15,2-11-59 16,3-5 30-16,1-14-181 16,0-18-54-16,-4-9-48 15,-4 1 87-15,-7 2 234 16,-9 12 34-16,-7 13 354 16,-2 13-121-16,0 3-232 15,-13 23 15-15,-1 7 29 16,5 5-55-16,9-5 41 0,0-3-54 15,9-6-10-15,18-7 22 16,2-10-23-16,2-7-46 16,0 0-81-16,-6-7-54 15,-5-14-48-15,-7-4 20 16,-4-8 17-16,-2 1 103 16,-2 1 89-16,-5 9 164 15,0 8 367-15,0 11-288 16,0 3-149-16,0 7-94 15,-5 22 0-15,-4 3-1 16,5 3 2-16,4 2-2 16,0-5-154-16,8-10-313 15,8-12-328-15</inkml:trace>
  <inkml:trace contextRef="#ctx0" brushRef="#br1" timeOffset="112263.11">17180 11802 108 0,'0'0'1476'0,"0"0"-1110"16,0 0-220-16,0 0-21 15,37-104-101-15,-6 86-9 16,3 11-15-16,-7 7-33 16,-9 17 32-16,-14 30-18 15,-4 10 10-15,-24 12-4 16,-21 1 2-16,-31 8-101 16,9-18-99-16,7-17-317 0</inkml:trace>
  <inkml:trace contextRef="#ctx0" brushRef="#br1" timeOffset="112443.56">16266 12019 2049 0,'0'0'648'0,"0"0"-516"15,0 0-68-15,137-6-46 16,-62 6-2-16,10 0-15 15,50 9-2-15,-19 0-144 16,-14-1-663-16</inkml:trace>
  <inkml:trace contextRef="#ctx0" brushRef="#br1" timeOffset="112563.26">17786 12247 1564 0,'0'0'1112'0,"0"0"-1112"0,0 0-1765 16</inkml:trace>
  <inkml:trace contextRef="#ctx0" brushRef="#br1" timeOffset="124664.42">2425 13193 842 0,'0'0'728'0,"0"0"-448"16,0 0-117-16,0 0 28 15,0 0-40-15,0 0-95 0,0-29 34 16,0 27-14-16,0 2-37 16,0 0 28-16,0 0-40 15,0 0 10-15,0 0-17 16,0 0-10-16,0 4-20 15,0 24-2-15,0 36 12 16,-7 35 18-16,-6 27-17 16,-3-2 17-16,3-23-14 15,2-30 13-15,2-25-14 16,2 7-3-16,0-1-17 16,5-2 8-16,2-9-111 15,0-19-54-15,0-18-157 16,2-4-255-16,2 0-185 0</inkml:trace>
  <inkml:trace contextRef="#ctx0" brushRef="#br1" timeOffset="124875.45">2454 13114 530 0,'0'0'1270'0,"0"0"-1153"15,0 0-95-15,58 115 50 16,-49-47-11-16,-9 4 7 16,0 4 22-16,-19-4-64 15,-18-4 26-15,-10-6-52 0,-17-1-12 16,8-17-203 0,15-20-427-16</inkml:trace>
  <inkml:trace contextRef="#ctx0" brushRef="#br1" timeOffset="125122.85">2893 13186 1964 0,'0'0'238'0,"0"0"-163"16,0 0-65-16,0 0 5 15,-152 123 85-15,117-61-46 0,8 4 16 16,12 0-6-16,15-5-62 16,0-11 41-16,24-13-43 15,16-11-63-15,35-19-27 16,-10-7-202-16,-2 0-302 0</inkml:trace>
  <inkml:trace contextRef="#ctx0" brushRef="#br1" timeOffset="125319.8">3274 13207 1558 0,'0'0'585'0,"0"0"-471"16,0 0-30-16,-103 146 16 0,68-81 27 16,3 0-67-16,11-5 1 15,7-10-61-15,7-10-12 16,7-11-93-16,0-14-88 15,9-15-86-15,11-4 40 16,-2-15-290-16</inkml:trace>
  <inkml:trace contextRef="#ctx0" brushRef="#br1" timeOffset="125476.93">3297 13154 1528 0,'0'0'639'0,"0"0"-551"16,0 0 29-16,0 0-80 15,44 118 2-15,-30-65-14 0,-3 3-17 16,-1 0 7 0,0-4-15-16,-8 0-124 0,-2-15-240 15,0-11-572-15</inkml:trace>
  <inkml:trace contextRef="#ctx0" brushRef="#br1" timeOffset="125724.51">3129 13441 1840 0,'0'0'295'16,"0"0"-227"-16,0 0-5 15,147-42-55-15,-100 30 26 16,-2 4 23-16,-8 4-40 16,-8 4 27-16,-4 0-38 15,-10 9 12-15,-3 16 38 0,-5 5 23 16,-3 7 6-16,0 7-37 15,0 0-42-15,2-3 12 16,-2 1-18-16,3-5-1 16,-3 5-41-16,0-14-245 15,-2-8-394-15</inkml:trace>
  <inkml:trace contextRef="#ctx0" brushRef="#br1" timeOffset="125995.92">3758 13034 1955 0,'0'0'612'0,"0"0"-475"16,0 0-122-16,0 0 2 15,0 0 5-15,111 178-14 16,-93-95 8-16,-11 6-9 16,-7 6 5-16,-3-17-24 15,-23 6-7-15,-25 7-215 16,6-23-48-16,7-22-494 0</inkml:trace>
  <inkml:trace contextRef="#ctx0" brushRef="#br1" timeOffset="126287.67">4240 13401 1687 0,'0'0'873'15,"0"0"-630"-15,0 0-93 0,0 0-123 16,0 0-12-16,0 0-12 16,127-34 10-16,-90 36-26 15,-8 26-101-15,-8 0-393 16,-17-3-207-16</inkml:trace>
  <inkml:trace contextRef="#ctx0" brushRef="#br1" timeOffset="126398.14">4219 13575 1795 0,'0'0'578'16,"0"0"-437"-16,0 0-85 16,0 0-56-16,168-6-99 15,-91-2-246-15,-2 1-496 0</inkml:trace>
  <inkml:trace contextRef="#ctx0" brushRef="#br1" timeOffset="126895.73">5137 13040 1443 0,'0'0'591'0,"0"0"-272"16,0 0-86-16,0 0-148 15,0 0-73-15,0 0 24 16,0 114-35-16,0-5 59 15,0-3-36-15,-2-6 40 0,-4-15-39 16,2-25-19-16,1 3 5 16,1 4-11-16,2-11 0 15,0-12 0-15,0-10-64 16,0-14-52-16,0-9-79 16,2-11-3-16,-2-17 50 15,0-11-341-15</inkml:trace>
  <inkml:trace contextRef="#ctx0" brushRef="#br1" timeOffset="127083.35">5272 13089 1833 0,'0'0'389'0,"0"0"-245"16,0 0-92-16,0 0 9 16,75 109 44-16,-75-39-51 15,-19 8-8-15,-18 3-25 16,-3-5-9-16,1-10-24 15,5-20-60-15,12-14-66 16,22-24-61-16,2-8-345 16,23 0-346-16</inkml:trace>
  <inkml:trace contextRef="#ctx0" brushRef="#br1" timeOffset="127300.01">5686 13064 1602 0,'0'0'555'16,"0"0"-502"-16,0 0-43 0,-136 132 10 16,87-62 119-16,7 7-4 15,17-2-1-15,14-8-78 16,11-6-45-16,7-14 11 16,26-11-22-16,9-11-16 15,10-11-39-15,4-14-118 16,26-14-42-16,-13-14-289 15,-9-6-368-15</inkml:trace>
  <inkml:trace contextRef="#ctx0" brushRef="#br1" timeOffset="127482.81">6090 13145 1468 0,'0'0'737'16,"0"0"-560"-16,0 0-131 0,0 0-7 15,-99 127-8-15,57-58 75 16,2 1-24-16,2-5-66 15,9-10-1-15,9-15-15 16,12-11-1-16,4-15-90 16,4-11-89-16,12-8 45 15,11-20-144-15,1-5-541 0</inkml:trace>
  <inkml:trace contextRef="#ctx0" brushRef="#br1" timeOffset="127631.38">6074 13182 1817 0,'0'0'478'0,"0"0"-445"16,0 0-17-16,35 111-7 0,-28-55-3 16,0 6 24-16,0-2-30 15,-3-6-10-15,-2-6-21 16,-2-7-218-16,0-15-71 16,0-11-301-16</inkml:trace>
  <inkml:trace contextRef="#ctx0" brushRef="#br1" timeOffset="127774.23">5735 13462 1996 0,'0'0'484'0,"0"0"-379"16,0 0-82-16,0 0 0 0,165-9-23 16,-78 23-73-1,-11 2-97-15,-9 0-368 0</inkml:trace>
  <inkml:trace contextRef="#ctx0" brushRef="#br1" timeOffset="128134.34">6242 13596 1689 0,'0'0'510'16,"0"0"-443"-16,0 0 73 16,0 0-37-16,0 0 47 0,0 0 4 15,0 0-138-15,39-27-2 16,-18 19-14-16,-2 4 1 16,-5 4-15-16,-3 0 14 15,-11 12-15-15,0 12 9 16,-7 12 0-16,-19 7 6 15,-6-1 0-15,5-4 12 16,7-6-7-16,14-11-5 16,6-1 0-16,11-15 15 15,23-1-8-15,12-4-14 16,10 0-141-16,22-20-135 16,-13-4-67-16,-15-4-434 0</inkml:trace>
  <inkml:trace contextRef="#ctx0" brushRef="#br1" timeOffset="128322.16">6698 13142 2111 0,'0'0'561'16,"0"0"-518"-16,0 0-21 16,0 0-8-16,67 134-10 15,-54-57 45-15,-5 7-37 16,-8 8 12-16,0 3-24 15,-21-3-95-15,-14 10-120 16,6-22-330-16,6-20-298 0</inkml:trace>
  <inkml:trace contextRef="#ctx0" brushRef="#br1" timeOffset="128748.88">7168 13523 1380 0,'0'0'692'15,"0"0"-435"-15,0 0 15 16,0 0-64-16,0 0-140 16,0 0-15-16,121-10-53 15,-68 10-18-15,-4 0-10 0,-6 4-242 16,-14 6-333-16,-18-3-496 0</inkml:trace>
  <inkml:trace contextRef="#ctx0" brushRef="#br1" timeOffset="128868.05">7226 13650 1932 0,'0'0'341'16,"0"0"-264"-16,0 0-57 15,129 0-17-15,-35 0-3 16,-13-9-276-16,-5-3-823 0</inkml:trace>
  <inkml:trace contextRef="#ctx0" brushRef="#br1" timeOffset="129245.98">8203 13253 481 0,'0'0'1493'0,"0"0"-1493"15,0 0-13 1,0 0 8-16,0 0 5 0,0 124 178 16,0-46-16-16,0 10-48 15,0 7-27-15,-3-3-61 16,-1-6-3-16,2-7-19 15,0-10 12-15,2-11-7 16,0-9-9-16,0-15-26 16,0-12-19-16,2-12-108 15,0-10-30-15,0-27 56 16,-2-10-359-16,0-14-427 0</inkml:trace>
  <inkml:trace contextRef="#ctx0" brushRef="#br1" timeOffset="129433.53">8397 13208 1594 0,'0'0'220'0,"0"0"-71"15,15 106 35-15,-15-39-40 16,-20 2 40-16,-14 4-69 16,-3-4-83-16,-1-10 3 15,5-10-35-15,8-14-100 16,14-12-50-16,11-23-144 15,18 0-18-15,11-16-659 0</inkml:trace>
  <inkml:trace contextRef="#ctx0" brushRef="#br1" timeOffset="129635.86">8686 13126 1551 0,'0'0'307'0,"0"0"-287"16,0 0 1-16,-122 118 37 15,82-48 129-15,9 7-4 16,13-3-20-16,18-5-127 16,0-10-15-16,26-14-21 15,16-13-20-15,12-15 8 16,4-10-95-16,25-12-153 16,-14-16-84-16,-11-9-334 0</inkml:trace>
  <inkml:trace contextRef="#ctx0" brushRef="#br1" timeOffset="129823.48">9056 13194 1768 0,'0'0'620'16,"0"0"-540"-16,0 0-78 15,0 0 26-15,-142 163 6 16,97-95 38-16,10-2 4 16,6-10-66-16,14-10 6 15,11-15-16-15,4-12-68 16,4-12-23-16,17-7 5 15,4-4-102-15,12-45-133 16,-8 6-228-16,-2-6-97 0</inkml:trace>
  <inkml:trace contextRef="#ctx0" brushRef="#br1" timeOffset="129967.86">9066 13240 1134 0,'0'0'769'16,"0"0"-585"-16,0 0-109 0,0 0 4 15,50 123-32-15,-40-68 51 16,-4 3-45-16,3-5-44 15,-2-7-8-15,2-7-1 16,-4-12-117-16,-5-9-122 16,0-9-244-16,0-7-658 0</inkml:trace>
  <inkml:trace contextRef="#ctx0" brushRef="#br1" timeOffset="130109.77">8792 13476 1945 0,'0'0'621'0,"0"0"-554"16,0 0-30-16,0 0-37 0,139-14-5 16,-85 14 4-16,23 0-166 15,-13 9-162-15,-9-1-545 0</inkml:trace>
  <inkml:trace contextRef="#ctx0" brushRef="#br1" timeOffset="130760.62">9309 13546 1113 0,'0'0'778'16,"0"0"-589"-1,0 0-108-15,0 0-81 0,0 0 0 16,0 0 27-16,0 0-26 15,0 0 14-15,0 0-15 16,0 0 7-16,0 0 10 16,0 0-16-16,0 0 53 15,0 0 8-15,0 0-38 16,0 0 3-16,0 0-27 16,0 0-5-16,0 0-10 15,0 0 8-15,0 0 4 16,-2 0-9-16,2 1 19 15,-4 1-7-15,4 0 5 16,0-2 2-16,0 0 24 16,0 0-30-16,0 0-1 0,0 0 20 15,0 0-10-15,0 0-8 16,0 0-2-16,0 0 1 16,0 0 18-16,0 0-11 15,0 0 1-15,0 0 20 16,0 0-23-16,4 4 10 15,4 5-16-15,-1 0-13 16,-1 7-2-16,-6 9 9 16,0 2 6-16,-6 5 58 15,-17 3-16-15,-1-3 16 16,0-5-54-16,8-3 14 16,11-7-15-16,5-7 5 15,9-3-8-15,18-7 0 0,8 0-59 16,6 0 16-16,-5 0 5 15,-5 5 35-15,-6 2-11 16,-8 10 22-16,-10 5-8 16,-7 6 0-16,0 7 13 15,-20-3-9-15,-5-1-4 16,-2-7-82-16,0-7-102 16,8-12-197-16,5-5-484 0</inkml:trace>
  <inkml:trace contextRef="#ctx0" brushRef="#br1" timeOffset="130965.22">9623 13230 1818 0,'0'0'314'0,"0"0"-239"15,0 0-75-15,62 133 60 16,-53-66 60-16,-7 0 11 15,-2 5-36-15,-2 0-94 16,-18 1-1-16,-13 3-147 16,2-18-340-16,4-18-583 0</inkml:trace>
  <inkml:trace contextRef="#ctx0" brushRef="#br1" timeOffset="131461.53">10169 13551 905 0,'0'0'1050'16,"0"0"-659"-16,0 0-73 15,0 0-103-15,0 0-123 16,0 0-30-16,118-17-62 0,-74 17 0 15,-3 0 0-15,-10 0-87 16,-18 13-171-16,-11 4-303 16,-2-1-343-16</inkml:trace>
  <inkml:trace contextRef="#ctx0" brushRef="#br1" timeOffset="131580.16">10162 13714 1373 0,'0'0'922'0,"0"0"-668"16,0 0-185-16,0 0 48 15,0 0-35-15,152 12-82 16,-45-12-79-16,-12 0-269 16,-6 0-456-16</inkml:trace>
  <inkml:trace contextRef="#ctx0" brushRef="#br1" timeOffset="132104.84">11397 13283 1781 0,'0'0'600'0,"0"0"-484"16,0 0-45-16,0 0 1 15,0 0 83-15,0 0-95 16,0 0-48-16,41-83-24 16,-26 51-6-16,1-3-6 15,-8 0-13-15,-1 1-10 16,-5 4 34-16,-2 8 26 0,0 6 7 16,0 8 60-1,0 8-63-15,0 0-5 0,0 12-12 16,2 24-3-16,1 12-5 15,2 16 8-15,-1 9 0 16,-2 3-21-16,0-4 6 16,0-4-168-16,-2-2-67 15,0-18-299-15,0-16-540 0</inkml:trace>
  <inkml:trace contextRef="#ctx0" brushRef="#br1" timeOffset="132270.94">11178 13651 2192 0,'0'0'602'16,"0"0"-579"-16,0 0-4 15,0 0-38-15,133 0 17 16,-71 0-4-16,9 0-9 16,31 0-137-16,-19-1-192 15,-14 1-622-15</inkml:trace>
  <inkml:trace contextRef="#ctx0" brushRef="#br1" timeOffset="145607.75">11413 13930 173 0,'0'0'687'16,"0"0"-687"-16,0 0 0 15,0 0 469-15,0 0-249 0,0 0-142 16,4 11 14 0,-4-11-28-16,0 0-7 0,0 0 14 15,0-2 8-15,0-1 51 16,0 1-58-16,0 0-32 16,0 0 56-16,0 1-82 15,0 1-4-15,0 0 12 16,0 0-20-16,0 0 23 15,0 0-25-15,0 0 1 16,0 0-16-16,-4 0 15 16,-3 0 0-16,1 1-1 15,1 1 13-15,0 0-9 16,3-2-3-16,2 0 8 16,0 0 25-16,0 0-33 15,0 0 12-15,0-8-12 0,0 0-18 16,2 2-9-16,5 0-9 15,0 4 24-15,-3 2-11 16,-1 0 17-16,-3 0 6 16,0 0-1-16,0 0 10 15,0 2-4-15,-3 6 7 16,-5 2-11-16,-4-2 41 16,3-1-35-16,1-2-4 15,0-3 10-15,6-2-5 16,0 0 20-16,2 0-22 15,0-2-5-15,7-12-2 16,11-2-74-16,2 2 41 0,0 6 11 16,-2 4 6-16,-5 4 16 15,-4 0 1-15,-4 12 0 16,-5 12 19-16,0 5-4 16,-5 2 35-16,-15 6 23 15,0-8-66-15,-2 4 36 16,2-6-43-16,1-4 11 15,6-7-17-15,7-6 6 16,2-6 0-16,4-4 0 16,0 0 4-16,13-4-16 15,16-13-105-15,4 0-34 16,5 2 79-16,-3 8 57 16,-4 7 15-16,-8 0 6 15,-9 24 7-15,-10 8-4 16,-4 2 15-16,-6 6 21 0,-21-3 46 15,-14 4-22-15,-7-2-12 16,-8-3-31-16,-2-7-14 16,2-3-24-16,-2-13-66 15,16-12-206-15,13-1-509 0</inkml:trace>
  <inkml:trace contextRef="#ctx0" brushRef="#br1" timeOffset="146372.97">12046 13662 603 0,'0'0'670'15,"0"0"-433"-15,0 0-41 16,0 0-58-16,0 0-39 16,0 0-2-16,0 0-46 15,0 0-5-15,0 0 5 16,0 0-28-16,0 0 58 16,0 0-37-16,0 0-23 15,0-3 28-15,0 2-24 0,0-2 38 16,0 2-13-1,-4 1-48-15,-6 0 18 0,1 0-20 16,3 0-20-16,4 4 18 16,2 6-23-16,0-1 25 15,0 1-9-15,19-3-136 16,-1-3-146-16,-5-4-436 0</inkml:trace>
  <inkml:trace contextRef="#ctx0" brushRef="#br1" timeOffset="150548.04">2599 14790 597 0,'0'0'0'16,"0"0"0"-16,0 0 240 16,0 0 304-16,0 0-422 15,0 0-12-15,38-24 37 16,-38 20 41-16,0-1 11 16,0 0-33-16,0 2-39 15,-9-2-62-15,-13 5-53 0,-10 0-12 16,-11 13-3-16,-9 18 3 15,-11 10-7-15,1 13 22 16,-4 8-14-16,12 1 14 16,11 2-1-16,11-9 58 15,17-3-40-15,10-9-5 16,5-4 2-16,18-4-27 16,20-10 16-16,11-4-18 15,14-10-33-15,3-8-77 16,21-4-155-16,-16-18-227 15,-19-2-498-15</inkml:trace>
  <inkml:trace contextRef="#ctx0" brushRef="#br1" timeOffset="150835.34">2354 15093 818 0,'0'0'1021'0,"0"0"-811"16,0 0-87-16,0 0-79 15,0 0-44-15,0 0 10 16,146-60-10-16,-90 60 0 16,0 0-13-16,-7 10 12 15,-9 16 1-15,-11 6 17 16,-14 4 9-16,-11 4 77 16,-4 4-29-16,0-3-24 0,-19-5 16 15,1-2-65 1,5-6-1-16,2-10 3 0,2-8 0 15,7-6-6-15,2-4-59 16,8-23-57-16,15-12-199 16,1-5-478-16</inkml:trace>
  <inkml:trace contextRef="#ctx0" brushRef="#br1" timeOffset="151164.34">2944 15083 801 0,'0'0'923'0,"0"0"-813"16,0 0 61-16,0 0-39 15,-42 121-2-15,33-89-66 16,4-6-46-16,5-9 14 16,0-6-24-16,16-3-8 15,4-8 4-15,0 0-4 0,-2-7-15 16,-5-8-51-16,-6-7-35 16,-5-2-1-16,-2-6-35 15,0 2 85-15,0 1 52 16,4 6 37-16,10 2 115 15,7 9-32-15,2 8-85 16,9 2 17-16,-1 2-37 16,-2 16 34-16,-2 6 10 15,-5 2-4-15,-7 1 10 16,-3 1-56-16,-5-2-3 16,-7-7 2-16,0 2-8 15,0-7-54-15,-11-8-122 16,-10-6-221-16,3 0-763 0</inkml:trace>
  <inkml:trace contextRef="#ctx0" brushRef="#br1" timeOffset="151301.74">3194 14700 137 0,'0'0'1994'16,"0"0"-1735"-16,0 0-191 15,0 0-68-15,0 0-1 16,-32 125-8-16,3-41-170 15,0-5-447-15</inkml:trace>
  <inkml:trace contextRef="#ctx0" brushRef="#br1" timeOffset="151413.78">3044 15490 1371 0,'0'0'988'0,"0"0"-825"16,0 0-114-16,0 0-49 15,0 0-90-15,0 0-178 16,0 0-459-16</inkml:trace>
  <inkml:trace contextRef="#ctx0" brushRef="#br1" timeOffset="152117.76">3952 14691 1446 0,'0'0'245'15,"0"0"-147"-15,0 0-50 16,0 0-28-16,0 0 40 15,0 0 109-15,2 120-14 16,-2-56-13-16,-7 6-50 16,1-4 12-16,2-4-61 15,1-10-25-15,3-7 19 16,0-10-37-16,-2-4 1 0,2-9-1 16,0-8 15-16,0-2-9 15,0-10-6-15,0-2 0 16,0 0 37-16,-3-14-25 15,3-14-12-15,0-16-71 16,0-15-2-16,0-9-7 16,10-6-6-16,5 2 14 15,3 2 58-15,1 10-1 16,4 12 15-16,0 11 53 16,-3 16-35-16,-5 9 28 15,-3 9-46-15,-6 3 7 16,-4 22 1-16,-2 19 5 0,-2 13 73 15,-20 8-1-15,-5 6-61 16,-4-6 31 0,2-14-55-16,6-10 8 0,10-16-8 15,11-10 10-15,2-8-10 16,4-4 2-16,25 0 5 16,11-8-14-16,7-10-37 15,0 6-26-15,-4 7 64 16,-8 5-19-16,-10 0 25 15,-12 12 27-15,-11 15-27 16,-2 9 47-16,-17 5-30 16,-19 3-17-16,-5 2 12 15,-1-2-12-15,-1-3-151 0,12-12-204 16,12-13-729-16</inkml:trace>
  <inkml:trace contextRef="#ctx0" brushRef="#br1" timeOffset="152967.78">5108 14400 1446 0,'0'0'386'0,"0"0"-73"16,0 0-62-16,0 0-92 15,0 0-140-15,0 0-19 16,0 0-6-16,-31 136 6 16,4-4 61-16,4-3-17 15,4-22 21-15,11-29-10 16,6-29-40-16,2 7 33 15,0-6-48-15,2 3 0 16,17-15 5-16,8-8 2 16,9-12-7-16,7-15 0 0,7-3-20 15,6-3 19-15,2-28-101 16,-2-6-59-16,-7-6 54 16,-11 2 4-16,-13 4 78 15,-15 11 25-15,-10 12 37 16,-2 14 64-16,-25 0-99 15,-10 19 5-15,-5 16 11 16,-1 0-17-16,10-1 18 16,8-9-19-16,10-2 12 15,10-13-18-15,5-6 6 16,0-4-16-16,20 0 15 16,9 0-39-16,4-11-6 15,1-2 13-15,-3 5 11 0,-7 2 11 16,-3 6 11-1,-8 0-10-15,-4 18 3 0,-4 2-14 16,-3-2 19-16,-2-5-91 16,0-4-154-16,0-9-227 0</inkml:trace>
  <inkml:trace contextRef="#ctx0" brushRef="#br1" timeOffset="153109.75">5405 14730 1984 0,'0'0'313'0,"0"0"-239"16,127-16-74-16,-62 16-26 0,28 0-188 15,-17 0-160 1,-7 3-1060-16</inkml:trace>
  <inkml:trace contextRef="#ctx0" brushRef="#br1" timeOffset="153514.81">6263 14432 62 0,'0'0'1568'0,"0"0"-1216"16,0 0-287-16,0 0-23 16,-19 102 78-16,5-16 22 0,3 2 51 15,2 6-88-15,-2 1-27 16,4-23-10-16,3 6-66 15,-1-20 25-15,3-13-27 16,2-13 1-16,0-14-4 16,0-13 3-16,0-5-9 15,0 0-3-15,11-23 11 16,12-14-127-16,6-15-24 16,4 2-62-16,5-2 128 15,-5 18 66-15,-4 16 20 16,-6 18 12-16,-13 11-1 15,-7 27 60-15,-3 11 18 16,-9 5 5-16,-22 2 40 16,-5 1-58-16,-7-3-39 15,1-8-21-15,3-4-10 0,7-5-12 16,10-16-113-16,22-10-120 16,0-11-137-16,11 0-453 0</inkml:trace>
  <inkml:trace contextRef="#ctx0" brushRef="#br1" timeOffset="153724.93">6863 14834 2288 0,'0'0'345'0,"0"0"-333"16,0 0 10-16,-138 157-16 15,68-82 75-15,0 4 49 16,5-6-68-16,9-12-5 0,16-6-57 15,16-6 6 1,19-17-30-16,5-6 12 0,18-9-39 16,46-17-110-16,-2 0-295 15,-1 0-298-15</inkml:trace>
  <inkml:trace contextRef="#ctx0" brushRef="#br1" timeOffset="154580.51">6930 15170 1506 0,'0'0'359'0,"0"0"-179"0,0 0-43 16,0 0-10 0,114-92-41-16,-104 69-49 0,-7 5 46 15,-3 6 60-15,-24 7-28 16,-21 5-100-16,-13 5 9 16,-3 27-24-16,6 8 25 15,15 8-14-15,17-6-2 16,23-1 6-16,12-7-15 15,36-12 0-15,24-8-2 16,49-14-86-16,-17 0-271 16,-8-12-500-16</inkml:trace>
  <inkml:trace contextRef="#ctx0" brushRef="#br1" timeOffset="157807.94">8024 14575 1377 0,'0'0'387'0,"0"0"-295"16,0 0-72-16,0 0 24 15,0 0-33-15,0 0-10 16,0 0 71-16,-27 179 73 16,14-75 44-16,3-5-60 0,-2-13-47 15,5-24 16-15,3-2-78 16,4 3-7-16,0-12-4 15,2-14 6-15,25-11 6 16,11-11-21-16,9-15-64 16,11 0-21-16,4-15-77 15,1-15-31-15,-3-10-26 16,-10-2-9-16,-9 2 2 16,-14 4 55-16,-14 9 171 15,-13 15 177-15,-4 12-23 16,-27 4-34-16,-12 27 21 15,-6 6-40-15,0 4 40 16,7-3-79-16,11-10-41 0,10-6-8 16,17-13 3-1,4-9-16-15,11 0 0 0,20-9-48 16,8-17-107-16,0-2-37 16,1-2 10-16,-9 2 25 15,-6 10 68-15,-11 4 89 16,-10 14 169-16,-4 0-114 15,0 14 81-15,-2 12-21 16,-8 6-63-16,8-9 48 16,2-2-59-16,0-7 4 15,14-12-3-15,13-2-41 16,-1 0-1-16,3-6-58 16,-4-13-54-16,-7 2 44 15,-7-5 6-15,-7 8 56 16,-2 0 6-16,-2 7 33 0,0 7 127 15,0 0-124-15,0 8-36 16,0 11 65-16,10 1-55 16,3-5 18-16,9-3-5 15,5-7-23-15,4-5-7 16,-2-5-147-16,-4-11-35 16,-10-3 60-16,-8-4 2 15,-5 6 37-15,-2-1 27 16,0 4 63-16,0 10 184 15,-4 4 35-15,-3 14-117 16,3 30 66-16,-3 16-33 16,2 16-22-16,-1 10 25 15,1 4-72-15,1-8 4 0,0-7-63 16,-1-12 1-16,0-10-8 16,3-13 1-16,-3-14-2 15,-3-8 0-15,-5-12-123 16,-10-6 59-16,-28-14-97 15,7-18-201-15,-4-7-407 0</inkml:trace>
  <inkml:trace contextRef="#ctx0" brushRef="#br1" timeOffset="157974.93">8240 14851 2009 0,'0'0'492'0,"0"0"-341"16,0 0-66-16,0 0-64 15,124-97-6-15,-91 97-15 16,-4 0-2-16,0 8-58 16,-5 18-173-16,-6-3-99 15,-5-9-350-15</inkml:trace>
  <inkml:trace contextRef="#ctx0" brushRef="#br1" timeOffset="158094.29">8666 14584 1844 0,'0'0'228'0,"0"0"-228"16,-13 146-16-16,-7-64-37 0,2-3-274 15</inkml:trace>
  <inkml:trace contextRef="#ctx0" brushRef="#br1" timeOffset="158754.29">9333 15025 605 0,'0'0'882'0,"0"0"-649"0,0 0-18 16,0 0-54-16,0 0-117 16,0 0-1-16,0 0 56 15,9 94 37-15,-9-45-21 16,0 4-77-16,0-8 9 15,0-9-33-15,0-10 0 16,0-10-19-16,0-9 19 16,0-1-14-16,0-6 44 15,0 0-24-15,0-20-20 16,11-13-12-16,5-9-124 16,6-8 35-16,4 1-90 15,1 10-7-15,-2 8 119 16,0 21 72-16,-4 10 7 0,0 4 33 15,-5 21 37-15,-3 8 67 16,-3 4-26-16,2-6-37 16,-3 4-37-16,5-7-30 15,1-2-5-15,3-8-2 16,13-6-122-16,-4-7-135 16,-5-5-286-16</inkml:trace>
  <inkml:trace contextRef="#ctx0" brushRef="#br1" timeOffset="159258.31">9930 15083 1167 0,'0'0'494'15,"0"0"-359"-15,0 0 3 16,0 0-63-16,0 0-59 15,0 0 36-15,0 0-18 16,-116 22 16-16,76-2-2 16,-4 6-41-16,1 5 39 15,3-4-30-15,7 4-15 16,11-4 23-16,9 4-18 16,7-9-6-16,6-5 20 15,8-6-20-15,18-9 0 0,8-2-6 16,4-6-111-1,1-13-45-15,-3-12-25 0,-5 0 71 16,-6 4-28-16,-7 4 118 16,-9 5 26-16,-5 10 204 15,-2 8 16-15,-2 0-111 16,0 26-109-16,0 19 57 16,0 8 29-16,2 14 0 15,6 1 55-15,-2 2-88 16,1-6-25-16,-5-7 29 15,-2-8-45-15,0-12 1 16,-7-7 18-16,-15-13-30 16,-5-4 42-16,-4-12-26 0,-5-1-16 15,1-3-1 1,4-20-13-16,10-35-178 0,13 5-138 16,8-1-320-16</inkml:trace>
  <inkml:trace contextRef="#ctx0" brushRef="#br1" timeOffset="159917.44">10318 15083 967 0,'0'0'561'0,"0"0"-390"15,0 0-60-15,0 0 48 16,-147 62 20-16,109-30-44 15,5 3-20-15,13-3-56 0,7-9-59 16,11-2 33-16,2-7-21 16,4-8-11-16,21-6-1 15,3 0-5-15,8-6-85 16,-3-17-53-16,-1-2-67 16,-5-1 38-16,-10 2-50 15,-3 6 222-15,-8 4 39 16,-6 12 160-16,0 2-85 15,0 3-67-15,0 18 72 16,-4 3-11-16,2-2-61 16,2-4-14-16,0-4 22 15,0-2-55-15,10-10 18 16,3-2-1-16,4 0-9 16,-1-2-16-16,-1-15-21 0,-2-2-11 15,3-3 3-15,-1 0-17 16,-3 0 20-16,-2 8 34 15,-3 5 15-15,-2 9 47 16,-1 0-62-16,1 6 0 16,1 15 34-16,1 1 2 15,4-2-6-15,0-4-14 16,5-2-9-16,2-9 14 16,2-5-21-16,-1 0-28 15,2-1-31-15,-3-16-140 16,-3-2-15-16,3-3 21 15,-5-5 7-15,1 5 37 16,-1 4 149-16,-1 6 154 0,-3 12 171 16,-3 0-175-16,-2 16-35 15,1 16 7-15,-3 7-59 16,0 1 18-16,1-1-69 16,1-5-10-16,1-2-4 15,-1-11-93-15,-2-13-138 16,-2-2-78-16,0-6-462 0</inkml:trace>
  <inkml:trace contextRef="#ctx0" brushRef="#br1" timeOffset="160189.54">10080 14957 1739 0,'0'0'576'0,"0"0"-422"15,0 0-105-15,0 0-12 16,0 0-37-16,129-27 0 16,-88 27-19-16,-4 3 7 15,-8 14 5-15,-6-5-1 16,-10 1-131-16,-5-3-49 15,-6-10-85-15,1 0-265 16,-3-9-242-16</inkml:trace>
  <inkml:trace contextRef="#ctx0" brushRef="#br1" timeOffset="160332.76">10394 14865 1395 0,'0'0'576'0,"0"0"-431"16,0 0-58-16,0 0 90 15,0 0-71-15,0 0-56 16,67 120 26-16,-29-102-45 15,10-13-31-15,6-5-10 16,29 0-195-16,-16-17-313 16,-9-3-622-16</inkml:trace>
  <inkml:trace contextRef="#ctx0" brushRef="#br1" timeOffset="160893.94">11799 15113 1054 0,'0'0'727'16,"0"0"-602"-16,0 0-103 15,0 0-11-15,0 0-2 16,0 0 16-16,0 0 85 16,-65 16 15-16,60 2-18 0,1 0-59 15,-1-1-21 1,3-12 3-16,2 2-21 0,0-1-3 16,0-6 1-16,0 0 6 15,0 4 7-15,0-4-20 16,0 4 0-16,0-3-11 15,0 2 25-15,0-3-14 16,2 0 11-16,7 0-10 16,1 0 29-16,5 0-30 15,1-17-17-15,1-6-40 16,6-8-61-16,-1-5-112 16,3-8 4-16,4-4 25 15,-1 4 115-15,-1 8 66 0,-3 12 20 16,-7 16 147-16,-7 8-44 15,-8 22-19-15,-2 17 58 16,0 14-11-16,-15 3 25 16,-5-2-79-16,2-6-44 15,5-8-23-15,8-9-10 16,5-12-2-16,0-6-132 16,13-13-117-16,8-6-47 15,-1-14-1279-15</inkml:trace>
  <inkml:trace contextRef="#ctx0" brushRef="#br1" timeOffset="161801.1">12162 14374 1468 0,'0'0'407'0,"0"0"-341"15,0 0-54-15,-45 164 54 16,28-52 111-16,1-5 36 15,7-7-46-15,5-12-70 16,4-25-12-16,0 2-79 16,0 3 0-16,0-19-6 15,4-13 20-15,7-18-40 16,5-8 15-16,3-10-55 16,6 0 40-16,4-26-104 0,2-11-31 15,3-7-75-15,-1-2-62 16,-4 6 84-16,-9 13 208 15,-7 22 50-15,-7 5 7 16,-6 26 19-16,0 10 34 16,0 2-33-16,-4-4-34 15,4-6 44-15,0-7-34 16,8-7-43-16,9-10 37 16,6-4-47-16,4 0-12 15,-1-12-94-15,1-12-89 16,-3-7 32-16,-1 0-82 15,-3 0-77-15,-3 8 254 16,-5 11 68-16,-6 12 383 16,-6 0-242-16,0 17 8 15,0 13 37-15,0 4-49 0,0 1-66 16,0-12 7 0,0-2-62-16,17-7 5 0,6-10-2 15,11-4-13-15,4 0-12 16,2-16-54-16,0-8-125 15,-9-7 25-15,-6-1-115 16,-9-4-255-16,-10-3 26 16,-6 6 504-16,0 8 498 15,-8 16 27-15,-13 9-349 16,-3 9-10-16,3 23-24 16,6 1-42-16,9 3-7 15,6-4-50-15,0-1 5 16,15-9-48-16,12-4 1 15,8-9-11-15,6-4-30 16,1-5-40-16,0 0-103 0,1-13-27 16,-1-6 64-16,-7-2-76 15,-6-1 51-15,-6 7 171 16,-12 6 126-16,-8 9 126 16,-3 0-148-16,0 14-15 15,-14 8 56-15,1 1-62 16,1-5-45-16,8-4 26 15,4-11-63-15,0-3 29 16,4 0-3-16,19 0-27 16,8-9-26-16,6-9-173 15,11-3 16-15,-2 3 76 16,6 4 9-16,-3 6 65 0,-5 8 32 16,-8 0 2-16,-7 4 17 15,-11 18-8-15,-14 1-9 16,-6 0-2-16,-23 0-93 15,-6-7-237-15</inkml:trace>
  <inkml:trace contextRef="#ctx0" brushRef="#br1" timeOffset="161960.68">12594 14816 1862 0,'0'0'610'0,"0"0"-467"15,0 0-92-15,158-59-51 0,-100 59-32 16,16 13-51-16,-14 15-122 16,-13 4-384-16</inkml:trace>
  <inkml:trace contextRef="#ctx0" brushRef="#br1" timeOffset="162403.24">14096 15245 1332 0,'0'0'969'16,"0"0"-757"-16,0 0-105 16,0 0-89-16,0 0-6 15,0 0-12-15,0 0 0 16,58-136-20-16,-37 93-50 0,-3-3-35 15,-1 11 63-15,-3 5 42 16,-7 16 23-16,-3 14 94 16,-4 4-117-16,0 24 0 15,0 16 9-15,0 8-8 16,0 3 24-16,0-11-25 16,0-4-16-16,23-15-100 15,-2-8-202-15,-1-13-297 0</inkml:trace>
  <inkml:trace contextRef="#ctx0" brushRef="#br1" timeOffset="162562.21">14513 15003 1066 0,'0'0'1362'0,"0"0"-1214"0,0 0-142 16,0 0-12-16,0 0 6 15,117 126 0 1,-95-100 0-16,0-6-27 0,9-8-80 15,-6-8-246-15,-5-4-418 0</inkml:trace>
  <inkml:trace contextRef="#ctx0" brushRef="#br1" timeOffset="162741.79">14875 14909 1430 0,'0'0'677'0,"0"0"-609"16,0 0-34-16,-63 142 67 15,34-88 44-15,2-5-83 16,7-12-11-16,9-7-44 0,9-7-14 16,2-13-1-16,7-6-162 15,26-10-80-15,0-14-310 16,-4-7-368-16</inkml:trace>
  <inkml:trace contextRef="#ctx0" brushRef="#br1" timeOffset="163251.29">14977 15089 1729 0,'0'0'286'0,"0"0"-140"16,0 0-27-16,0 0-32 16,0 0-38-16,65 106-39 15,-27-101 100-15,6-5-85 16,3 0-25-16,-7-14-74 0,-9-9-135 16,-10 1-84-1,-15-4-59-15,-6 2 60 0,0 4 292 16,-13 6 19-16,-5 8 234 15,2 6-45-15,1 6-30 16,2 20 39-16,1 3-62 16,8 4-45-16,4-3 30 15,0-1-70-15,16-5-36 16,8-8-8-16,7-6-26 16,2-6 0-16,6-4-50 15,-2 0-101-15,-3-14-37 16,1-9-111-16,-1 2 41 15,-1-6-38-15,3 4 51 16,0 2 245-16,-7 7 218 16,-4 8 136-16,-10 6-49 0,-7 0-211 15,-8 16-42-15,0 6 35 16,0-1-23-16,0-3 4 16,0-4-38-16,0-10-24 15,3 0 42-15,13-4-23 16,8 0-25-16,10-3-1 15,5-8-130-15,7-1 0 16,-2 0 1-16,1 5-13 16,-5 7 27-16,-9 0-11 15,-9 0 68-15,-13 12 52 16,-9 8-70-16,-20-2-136 16,-7-3-149-16</inkml:trace>
  <inkml:trace contextRef="#ctx0" brushRef="#br1" timeOffset="163411.29">15213 14846 1672 0,'0'0'601'0,"0"0"-389"16,0 0-6-16,129-106-141 16,-79 96-65-16,-5 10 0 15,1 19-130-15,-13 8-255 16,-8 4-632-16</inkml:trace>
  <inkml:trace contextRef="#ctx0" brushRef="#br1" timeOffset="164520.43">16835 14594 1753 0,'0'0'542'0,"0"0"-398"15,0 0-85-15,0 0-58 16,0 0 7-16,0 0-8 15,0 0 0-15,0 118 88 0,0-42-24 16,0 11 40 0,-4 0-65-16,0-6-39 0,2-11 21 15,2-10-19-15,0-7-4 16,0-17 2-16,10-8-165 16,9-13-44-16,-1-4-175 15,-5-11-321-15</inkml:trace>
  <inkml:trace contextRef="#ctx0" brushRef="#br1" timeOffset="164874.26">16704 14999 700 0,'0'0'1112'0,"0"0"-742"16,0 0-288-16,0 0-73 0,150-28 4 16,-94 33-13-1,-2 16 0-15,-6 7 49 0,-9 4-35 16,-10 4 29-16,-14 0 7 15,-7-2-41-15,-4-3 36 16,-2-7-45-16,-2-12 0 16,2-2-4-16,4-10 4 15,5 0-17-15,5-8-41 16,1-16-96-16,4-9-70 16,-1-5-17-16,-3 2 60 15,2 1 181-15,-9 12 76 16,-3 14 202-16,-4 9-124 0,-3 13-153 15,0 18 153-15,0 6-69 16,0 7-10-16,0-8-25 16,0-1-48-16,0-3 8 15,0-10-10-15,2-12-136 16,3-2-136-16,-1-8-265 0</inkml:trace>
  <inkml:trace contextRef="#ctx0" brushRef="#br1" timeOffset="165047.41">17373 14853 1783 0,'0'0'309'0,"0"0"-229"0,0 0 54 16,16 122-36 0,-20-77-49-16,-16-4-12 0,-5-11-25 15,-4-6-24-15,-17-12-22 16,7-6-244-16,3-6-392 0</inkml:trace>
  <inkml:trace contextRef="#ctx0" brushRef="#br1" timeOffset="165157.28">17159 14698 431 0,'0'0'1387'0,"0"0"-1048"16,123-56-261-16,-67 50-78 15,24 6-138-15,-15 9-244 16,-7 8-619-16</inkml:trace>
  <inkml:trace contextRef="#ctx0" brushRef="#br1" timeOffset="166127.72">17801 15218 2350 0,'0'0'294'0,"0"0"-280"16,0 0-22-16,0 0 8 15,121-91 0-15,-81 42 5 16,0-12-5-16,-2-6-78 16,-7-6-94-16,-6-4-54 15,-7-1 67-15,-5 6 71 16,-7 9 88-16,0 16 161 16,-6 19 37-16,0 22-65 15,0 6-133-15,-12 40 14 16,-9 36-14-16,-4 36 86 0,-2 0-10 15,6-8 19-15,3-20-53 16,9-25-2-16,5-1-37 16,4-1 13-16,0-17-1 15,2-12-15-15,17-18-16 16,7-8 14-16,8-2-65 16,3-16-119-16,5-16-57 15,3-13-75-15,-3-5-176 16,1 0 91-16,-7 9 400 15,-11 12 3-15,-12 17 506 0,-11 12-364 16,-2 12-15 0,0 20 33-16,-5 4-12 0,-1 0-27 15,4-6-25-15,2-3 2 16,0-9-77-16,19-9 16 16,6-4 5-16,6-5-36 15,2 0-12-15,-4-14-64 16,-2-8-12-16,-9-1 20 15,-9 0-40-15,-5 2 34 16,-4 7 68-16,0 10 49 16,0 4 56-16,-6 0-96 15,-3 16 5-15,4 7 25 16,5 0-5-16,0-7 28 0,12 0-26 16,10-7-27-1,2-5 19-15,1-4-28 0,-7 0-67 16,-7-13 27-16,-11-6-72 15,0-6-10-15,-15 2 26 16,-12-8 27-16,2 4 69 16,5 8 93-16,9 5 90 15,7 8 9-15,4 4-119 16,10 2-15-16,22 0-55 16,11 0 13-16,5 2-17 15,6-2 1-15,-1 0-42 16,-4 0-101-16,-6-2 6 15,-10-10 43-15,-13 2-11 16,-9 1 34-16,-6 3 71 16,-5 3 0-16,0 3 74 0,0 3-27 15,0 24-35-15,0 19 90 16,-5 8-19-16,-1 17 4 16,-4 1 15-1,2 7-56-15,-1-1 1 0,-1-9 4 16,4-1-51-16,-1-13 25 15,1-11-25-15,2-9 0 16,2-12-21-16,2-15-21 16,-4-6-55-16,4-2 33 15,-2-14 24-15,0-22-234 16,2-49 18-16,0 5-57 16,0-2-190-16</inkml:trace>
  <inkml:trace contextRef="#ctx0" brushRef="#br1" timeOffset="166280.34">19092 14955 1011 0,'0'0'830'15,"0"0"-466"-15,0 0-191 16,0 0-135-16,129-40 16 16,-122 61 29-16,-7 14-61 15,0 9 19-15,-29 7-41 16,-9-5-41-16,-10-7-9 16,-8-4-103-16,-38-13-60 15,14-9-88-15,-1-8-480 0</inkml:trace>
  <inkml:trace contextRef="#ctx0" brushRef="#br1" timeOffset="166397.84">18457 14865 810 0,'0'0'909'15,"0"0"-428"-15,93-107-324 0,-43 83-43 16,-4 20-108 0,-5 4-6-16,-20 67-190 0,-7 5-175 15,-14 9-684-15</inkml:trace>
  <inkml:trace contextRef="#ctx0" brushRef="#br1" timeOffset="166480.31">18504 15507 1365 0,'0'0'361'0,"0"0"-137"15,0 0-224-15,0 0-175 0</inkml:trace>
  <inkml:trace contextRef="#ctx0" brushRef="#br1" timeOffset="167443.16">19678 14645 1239 0,'0'0'666'0,"0"0"-368"0,0 0-176 15,0 0-116-15,0 0 25 16,0 0 26-16,21 152 35 16,-21-77-28-16,0 6 7 15,0-5-71-15,0-4 14 16,0-8-14-16,0-11-78 15,0-9-84-15,0-15-315 16,-5-12-456-16</inkml:trace>
  <inkml:trace contextRef="#ctx0" brushRef="#br1" timeOffset="167583.81">19596 14969 1737 0,'0'0'527'16,"0"0"-441"-16,123-24-18 15,-66 18-68-15,-1 4-13 16,8 2-3-16,-16 0-192 16,-13 0-353-16</inkml:trace>
  <inkml:trace contextRef="#ctx0" brushRef="#br1" timeOffset="167853.18">20024 14950 1472 0,'0'0'225'16,"0"0"-60"-16,-2 129-30 0,-12-75 65 16,1-1-30-16,-3-7-99 15,5-8-6-15,3-10-46 16,0-6-18-16,6-14-1 16,2-6 8-16,0-2 18 15,0-10 41-15,5-19-58 16,13-10-18-16,11-9 5 15,6-11 4-15,7 1-7 16,8-2 8-16,-1 12-2 16,-3 14-62-16,-3 19-128 15,-14 15-105-15,-16 0-437 0</inkml:trace>
  <inkml:trace contextRef="#ctx0" brushRef="#br1" timeOffset="168388.27">20195 15186 827 0,'0'0'889'15,"0"0"-640"-15,0 0-129 16,0 0-26-16,0 0-11 16,127 0-67-16,-86-21 12 15,-3-3-28-15,-9-4-74 16,-9-2-86-16,-16-6-79 16,-4 4-72-16,-8 5 139 15,-21 10 172-15,-6 13 197 16,0 4 35-16,4 21-17 15,2 22 37-15,7 5-116 0,10 2-44 16,12-4-11 0,0-3-46-16,16-13 38 0,16-6-55 15,5-10-17-15,5-10-1 16,1-4-18-16,-1 0-43 16,-1-23-99-16,-8-4-61 15,-1-9-61-15,-3-5-220 16,-4-3-34-16,4 8 380 15,-4 7 156-15,-4 9 625 16,-9 20-253-16,-2 0-252 16,-10 21 76-16,0 11-51 15,0 5-36-15,-2-10 19 16,-8-3-53-16,6-5-15 16,2-9-41-16,2-9-17 15,0-1 53-15,8 0-55 0,15-5-12 16,10-13-95-16,10-5-21 15,8 5 15-15,5-4 41 16,2 4-59-16,0 6 116 16,-7 10 15-16,-6 2 46 15,-14 14-3-15,-11 12-43 16,-13 10-13-16,-16 13-65 16,-22-7-105-16,-6-8-150 0</inkml:trace>
  <inkml:trace contextRef="#ctx0" brushRef="#br1" timeOffset="168570.58">20098 14861 1595 0,'0'0'504'16,"0"0"-213"-16,111-103-59 15,-55 77-144-15,7 14-58 16,1 10-30-16,3 2-17 15,13 34-184-15,-15-3-300 16,-11 1-357-16</inkml:trace>
  <inkml:trace contextRef="#ctx0" brushRef="#br1" timeOffset="169446.26">21959 14953 1043 0,'0'0'596'0,"0"0"-465"15,0 0-30-15,-147 76-28 16,96-22 59-16,1 0-11 16,10-1-67-16,14-7 9 15,15-12-46-15,11-10-16 16,0-10 40-16,29-11-41 15,8-3-6-15,24-32-158 0,-10-3-203 16,-9-5-347-16</inkml:trace>
  <inkml:trace contextRef="#ctx0" brushRef="#br1" timeOffset="169628.26">21914 14592 1807 0,'0'0'610'0,"0"0"-454"16,0 0-155-16,0 0-1 15,0 125 68-15,0-54-36 16,-2 11 62-16,0 5-53 16,0 3-30-16,0-10 5 15,2-7-16-15,0-11-107 16,0-8-82-16,13-13-124 0,-5-24-223 0</inkml:trace>
  <inkml:trace contextRef="#ctx0" brushRef="#br1" timeOffset="170374.5">21482 14834 2061 0,'0'0'324'16,"0"0"-323"-16,0 0-2 16,187 27-6-16,-100-5 7 15,7 6 45-15,-3 6-2 16,-6 6-15-16,-16 6-28 15,-17 6 16-15,-17-6-23 0,-15 0 7 16,-9-3 0-16,-9-11-12 16,-2-6 13-16,3-14-1 15,-1-9 0-15,6-3 7 16,4-5-23-16,5-23-78 16,4-9-76-16,6-11-11 15,0 2 17-15,-4 6 164 16,-5 8 54-16,-7 14 193 15,-5 15-33-15,-6 3-175 16,0 20-26-16,0 9 35 16,0 3-35-16,0 0 6 15,0-4 8-15,6-3-20 0,11-12 25 16,8 0-32 0,4-11-68-16,2-2 1 0,0-2-39 15,-4-16 24-15,-2-8-5 16,-8-2-80-16,-3-2 105 15,-7 7 62-15,-3 5 141 16,-4 14 136-16,0 4-213 16,0 4-58-16,-2 20 9 15,-7 5 10-15,7 3 55 16,2-5-56-16,0-1-22 16,13-3 28-16,7-9-30 15,3-6-8-15,-6-7-41 16,-3-1-45-16,-10 0 69 15,-4-15-62-15,0-9-24 16,-8-4 50-16,-4-9 20 0,8-2 41 16,4-10 41-16,10 3-26 15,22 2 22-15,6 12-15 16,4 9-15-16,-2 16 70 16,-1 7-34-16,-10 6-31 15,-12 20 10-15,-11 13 21 16,-6 1 75-16,-4 5-41 15,-15 0-10-15,0-6 9 16,9-7-62-16,4-1 13 16,6-5-20-16,6-6 1 15,21-8-16-15,6-10-71 16,20-2-113-16,-8-20-121 16,-8-6-542-16</inkml:trace>
  <inkml:trace contextRef="#ctx0" brushRef="#br1" timeOffset="170572.61">22781 14633 1313 0,'0'0'406'0,"0"0"-185"16,0 0-16-16,0 0-140 15,0 0-4-15,-38 142 53 16,17-71-86-16,-4 1-19 15,-4-2-9-15,-4-4-141 16,6-19-166-16,4-23-344 0</inkml:trace>
  <inkml:trace contextRef="#ctx0" brushRef="#br1" timeOffset="170714.27">22376 14575 1921 0,'0'0'368'0,"0"0"-368"16,0 0-30-16,14 157-166 16,-20-64-16-16,-9 0-397 0</inkml:trace>
  <inkml:trace contextRef="#ctx0" brushRef="#br1" timeOffset="170812.26">22311 15429 803 0,'0'0'797'0,"0"0"-462"0,0 0-102 16,0 0-138-16,0 0-95 15,0 0-312-15,0 0-580 0</inkml:trace>
  <inkml:trace contextRef="#ctx0" brushRef="#br1" timeOffset="171280.54">23657 14962 1033 0,'0'0'1132'0,"0"0"-873"0,0 0-149 16,0 0-110-16,0 0 6 16,0 0 49-16,0 0-43 15,116 125 16-15,-78-97-28 16,-5-7-37-16,-4-10-76 16,-4-7-60-16,-7-4-90 15,-5-6-62-15,-3-15-474 0</inkml:trace>
  <inkml:trace contextRef="#ctx0" brushRef="#br1" timeOffset="172013.06">23941 14825 77 0,'0'0'1911'0,"0"0"-1557"15,0 0-288-15,-45 104-34 16,18-38 64-16,2 0-48 16,4-3 32-16,7-14-25 15,7-10-55-15,7-7 23 16,0-14-23-16,9-10-42 15,16-8 3-15,2 0-72 16,4-8-45-16,-2-22-31 16,0-7-96-16,-2-4 18 15,-5 2 147-15,-5 7 118 16,-5 10 286-16,-7 16 26 16,-5 6-197-16,0 16-81 15,-3 14 45-15,-1 2 10 16,4-2-9-16,0-3 5 0,7-5 19 15,17-8-75-15,10-7 9 16,1-4-8-16,1-3-30 16,-3 0-19-16,-6-15-47 15,-9-11-22-15,-12-6 12 16,-6-4-120-16,0-4 28 16,-4 2 113-16,-10 9 55 15,3 12 204-15,-2 17-99 16,2 0-88-16,0 24 32 15,3 10 6-15,6 2 31 16,2 0 4-16,2-4-67 16,19-7 21-16,6-6-38 15,0-7 1-15,4-7-14 16,-4-5-31-16,0 0-63 0,-6-8-5 16,-1-16-22-16,1 0-18 15,-4-1-11-15,1 4 52 16,-5 4 105-16,-1 11 171 15,-8 6-52-15,-1 0-82 16,-3 11-18-16,0 10 39 16,0 1-37-16,2-4-8 15,0-4 41-15,2-7-54 16,6-6 26-16,1-1-5 16,4 0-21-16,5-5-65 15,3-12-124-15,-1-2 18 16,0-2 20-16,2 1 33 15,3 2 83-15,2 6 35 0,0 4 97 16,3 8 79-16,-3 0-80 16,0 16-67-16,-5 12 7 15,-9-2-36-15,-6 6 0 16,-9-1-16-16,-19 5-140 16,-13-10-69-16,-6-8-449 0</inkml:trace>
  <inkml:trace contextRef="#ctx0" brushRef="#br1" timeOffset="172172.04">24070 14807 1721 0,'0'0'475'0,"0"0"-300"0,0 0-21 16,136-73-130-16,-74 73-12 15,6 0-24-15,32 41-31 16,-16-4-128-16,-10 2-340 0</inkml:trace>
  <inkml:trace contextRef="#ctx0" brushRef="#br1" timeOffset="172418.64">25711 14957 2210 0,'0'0'259'15,"0"0"-259"-15,0 0-14 0,-125 14-5 16,73 18 19-16,1 2 131 16,11 8-76-16,11 3-15 15,14-10-22-15,11-3-7 16,4-5 2-16,6-13-13 16,19-6-15-16,4-8 8 15,4 0-114-15,7-40-106 16,-9 3-162-16,-8-7-377 0</inkml:trace>
  <inkml:trace contextRef="#ctx0" brushRef="#br1" timeOffset="172605.81">25746 14377 1433 0,'0'0'938'16,"0"0"-669"-16,0 0-245 15,0 0-23-15,-40 105-1 0,11-12 48 16,-2 23-8-16,9-7 26 15,4-8-66-15,7-17 9 16,4-20-17-16,3 0 8 16,-1 0-88-16,5-11-125 15,0-17-313-15,0-18-209 0</inkml:trace>
  <inkml:trace contextRef="#ctx0" brushRef="#br1" timeOffset="172929.17">25381 14811 2051 0,'0'0'365'0,"0"0"-209"16,0 0-144-16,0 0 10 15,151 8-32-15,-101 24 10 16,-2 5 0-16,-5 11 3 16,-5 4-2-16,-9 3 32 15,-7-9 5-15,-7-3-37 16,-1-10 30-16,-1-7-31 15,5-8 0-15,2-6 17 16,9-12-17-16,4 0-2 16,4-9-74-16,-4-21-80 15,-6-11 88-15,-10-9-67 16,-13-1 61-16,-4-1 74 16,-2 14 133-16,-25 6 36 0,-8 18-124 15,-3 11-27 1,-2 3-36-16,2 12-68 0,11 8-175 15,14-3-417-15</inkml:trace>
  <inkml:trace contextRef="#ctx0" brushRef="#br1" timeOffset="173243.53">26141 14476 662 0,'0'0'532'0,"0"0"-413"15,0 0 22-15,0 0 65 0,0 0 9 16,0 0-68-16,0 0 30 16,-36-18-32-16,36 14-63 15,0-2 53-15,13-6-62 16,8-1-60-16,5 3-26 15,1 6 13-15,-4 4-2 16,-8 6 2-16,-9 27-43 16,-6 9 33-16,-8 11-38 15,-26 11-50-15,-13 11-69 16,7-13-311-16,13-16-926 0</inkml:trace>
  <inkml:trace contextRef="#ctx0" brushRef="#br1" timeOffset="173351.04">26575 14988 2331 0,'0'0'0'15,"0"0"-944"-15</inkml:trace>
  <inkml:trace contextRef="#ctx0" brushRef="#br1" timeOffset="176901.57">3107 16240 920 0,'0'0'266'0,"0"0"-64"0,0 0-25 16,0 0 83 0,0 0-57-16,0 0 14 0,0 0-40 15,5-40-123-15,-19 40-45 16,-11 18 14-16,-10 13-21 15,-12 13 11-15,-4 11 48 16,-7 8-43-16,0 3 28 16,4-12-46-16,8-6 6 15,10-15-6-15,14-12 0 16,10-13-6-16,12-8-82 16,0 0-94-16,29-43-215 15,7-6-366-15,2 3-292 0</inkml:trace>
  <inkml:trace contextRef="#ctx0" brushRef="#br1" timeOffset="177058.22">3062 16223 1415 0,'0'0'598'0,"0"0"-500"15,0 0-84-15,0 0 9 16,76 107 8-16,-54-67-15 16,5 1 66-16,2-5-29 15,0-6-46-15,2-4 8 16,-4-4-15-16,-2-12-161 15,-10-2-108-15,-6-4-379 0</inkml:trace>
  <inkml:trace contextRef="#ctx0" brushRef="#br1" timeOffset="177403.74">2853 16409 1827 0,'0'0'354'0,"0"0"-242"16,0 0-68-16,0 0-13 15,143-8-2-15,-77 8 14 16,5 0-40-16,4 3 10 16,-7-3 0-16,-1 0-13 15,-9 0 0-15,-11 0 0 16,-11-3-5-16,-11-1-5 16,-12 4 10-16,-5 0 0 15,-6 22-1-15,0 14-11 16,-2 12 12-16,0 15 22 15,0 4-10-15,0 5 31 0,4 2-13 16,-4-5-15 0,2-2 9-16,2-14-23 0,0-1-1 15,1-14 0-15,1-7-53 16,-1-9-57-16,-3-13-84 16,1-5-1-16,-3-4 26 15,-5-18 28-15,-8-9-453 0</inkml:trace>
  <inkml:trace contextRef="#ctx0" brushRef="#br1" timeOffset="177583.72">3626 16307 1639 0,'0'0'499'0,"0"0"-418"16,0 0-54-16,0 0 34 15,0 0-23-15,0 0 32 0,97 124-8 16,-107-70-54-16,-17-4 21 15,-4-2-29-15,-5-7-89 16,-14-20-91-16,7-10-138 16,5-11-237-16</inkml:trace>
  <inkml:trace contextRef="#ctx0" brushRef="#br1" timeOffset="177728.22">3395 15869 1320 0,'0'0'837'16,"0"0"-778"-16,-2 111-59 16,-15-33-1-16,-4 46-20 0,0-18-189 15,5-16-314-15</inkml:trace>
  <inkml:trace contextRef="#ctx0" brushRef="#br1" timeOffset="178191.21">4739 16218 1615 0,'0'0'296'0,"0"0"-220"0,0 0-76 16,0 0 76-1,-112 128 27-15,76-65 42 0,5 1-25 16,10-6-88-16,9-6-5 16,12-16-18-16,0-14 6 15,4-12-21-15,19-10 6 16,6 0-54-16,2-27-42 15,6-36-162-15,-5 5-32 16,-12-4-334-16</inkml:trace>
  <inkml:trace contextRef="#ctx0" brushRef="#br1" timeOffset="178874.31">4718 15936 1337 0,'0'0'559'0,"0"0"-227"15,0 0-171-15,0 0-155 16,0 0 16-16,-6 134 38 0,6-62 8 15,0 12 5-15,2-3-16 16,18-1-51-16,9-5 36 16,2-12-42-16,3-13-1 15,1-18-20-15,1-12 13 16,-3-10-39-16,-1-10-53 16,-4-4 8-16,-1-22 1 15,-4-6-82-15,-9-8-23 16,-6 0 100-16,-3 4 96 15,-5 10 91-15,0 16 168 16,0 10-144-16,0 0-92 16,-9 22-14-16,2 10 14 0,0 4 28 15,7 5-39-15,0-9 10 16,0-3-15-16,18-7 4 16,0-8-22-16,4-9 10 15,-1-5-44-15,1 0 14 16,-3-9-62-16,2-14-68 15,-4-14-48-15,1-7-136 16,-5 0 21-16,-1 4 324 16,-3 8 32-16,-5 9 321 15,-2 20-104-15,-2 3-161 16,0 3-69-16,0 24 29 16,0 1 60-16,0 4-39 15,0-3-18-15,0 0 12 16,16-3-42-16,9-8 1 15,10-6-8-15,10-2-4 0,8-10 16 16,8 0-26-16,-1-10-1 16,0-12 0-16,-4-4-46 15,-8-6-40-15,-11-8 13 16,-16 2-22-16,-11 0 46 16,-10-1 14-16,0 12 36 15,-18 13 58-15,-7 14-33 16,-4 0 0-16,0 32 10 15,3 18 32-15,1 16 40 16,7 4-66-16,5 10 2 16,1 2 43-16,8-5-72 15,2-3 5-15,2-5-19 16,0 1-125-16,0-12-138 0,0-19-334 0</inkml:trace>
  <inkml:trace contextRef="#ctx0" brushRef="#br1" timeOffset="179026.19">5198 16852 636 0,'0'0'1808'0,"0"0"-1569"16,0 0-239-16,0 0-118 16,0 0-79-16,0 0-28 15,0 0-14-15,76 26-1350 0</inkml:trace>
  <inkml:trace contextRef="#ctx0" brushRef="#br1" timeOffset="179565.2">6600 16361 1418 0,'0'0'345'16,"0"0"-212"-16,0 0-108 0,0 0 28 15,0 0-12-15,0 0 51 16,-127-85 23-16,91 120-58 15,5 10 48-15,8 18-18 16,11-1 5-16,12 0-23 16,0-7-35-16,22-12-33 15,14-11 40-15,6-10-41 16,9-13-19-16,3-9-25 16,-1 0-52-16,-2-27 2 15,-1-5-47-15,-8-8-36 16,-5-8 35-16,-6-6-49 15,-8-2 7-15,-7 10 184 16,-7 10 156-16,-5 14 171 0,-4 13-42 16,0 9-187-16,0 12-67 15,0 25-22-15,0 7 3 16,-2 10 39-16,0 0-24 16,2-3 11-16,0-4-38 15,0-10-15-15,0-8 14 16,0-7-125-16,2-7-120 15,-2-11-86-15,0-4-266 16,-11 0-123-16</inkml:trace>
  <inkml:trace contextRef="#ctx0" brushRef="#br1" timeOffset="179686.69">6691 16397 400 0,'0'0'1645'0,"0"0"-1160"0,0 0-445 15,0 0-40-15,128-81-48 16,-70 77-84-16,33 4-14 15,-11 0-123-15,-8 4-436 0</inkml:trace>
  <inkml:trace contextRef="#ctx0" brushRef="#br1" timeOffset="179882.16">7610 16276 1744 0,'0'0'587'0,"0"0"-518"16,0 0-68-16,0 0-1 15,-141 111 1-15,85-51 75 0,3 6-3 16,2 4-38 0,8-12-1-16,10-8-33 0,8-13-1 15,10-12 0-15,4-6-73 16,6-19-70-16,5 0-199 16,0-14-255-16</inkml:trace>
  <inkml:trace contextRef="#ctx0" brushRef="#br1" timeOffset="180015.76">7282 16401 2198 0,'0'0'354'0,"0"0"-280"15,0 0-74-15,136 80-81 16,-89-44 55-16,-1 1-17 0,20-5-126 16,-11-11-124-1,-6-9-468-15</inkml:trace>
  <inkml:trace contextRef="#ctx0" brushRef="#br1" timeOffset="180258.16">7982 16272 2133 0,'0'0'360'0,"0"0"-326"16,0 0-34-16,0 0 19 15,-112 143-6-15,104-89 95 16,8 4-43-16,4-2 14 15,19-6-55-15,6-6-22 0,2-7 44 16,-6-11-46 0,-10-4 1-16,-11-5-1 0,-4 2-25 15,-15-1-10-15,-23-4-127 16,-27 8-79-16,8-8-297 16,5-2-823-16</inkml:trace>
  <inkml:trace contextRef="#ctx0" brushRef="#br1" timeOffset="180650.08">8952 16449 1292 0,'0'0'644'16,"0"0"-409"-16,0 0-159 15,0 0-20-15,0 0-34 16,0 0 42-16,-102 140-13 0,92-100-50 16,8-6 22-1,2-10-23-15,0-7 0 0,2-16-8 16,14-1-26-16,1-1 21 16,8-47-215-16,-2 4-348 15,-10-7-400-15</inkml:trace>
  <inkml:trace contextRef="#ctx0" brushRef="#br1" timeOffset="180806.1">8952 16191 1872 0,'0'0'495'15,"0"0"-471"-15,0 0-2 16,4 111-11-16,1-48 18 16,-1 3 19-16,5 6-41 15,0-9 14-15,0 0-21 16,2-10-56-16,2-4-125 0,-2-13-196 15,-3-13-259-15</inkml:trace>
  <inkml:trace contextRef="#ctx0" brushRef="#br1" timeOffset="181541.84">8734 16351 1560 0,'0'0'590'16,"0"0"-503"-16,0 0-87 15,0 0 0-15,142-8-10 16,-73 21 16-16,9 1-7 16,7 3 1-16,2-3 0 0,-10-4-6 15,-13 2 20-15,-18-2 3 16,-21 7 7-16,-23 10-24 16,-2 4 64-16,-25 4 14 15,-13 5-36-15,-5 1-1 16,8-9-41-16,4-11 11 15,14-11-10-15,7-2 14 16,10-8 0-16,0 0 1 16,23-18-16-16,10-8-99 15,2-6-12-15,0 0 8 16,-9 6 49-16,-8 8 54 16,-12 15 133-16,-6 3-62 15,0 3-64-15,-4 25 17 0,-7 2-15 16,4-2 28-16,7-1-10 15,0-10-26-15,9-3 34 16,20-6-27-16,5-8 3 16,5 0-11-16,4-12-53 15,-5-12-58-15,-7-2-58 16,-6-2-99-16,-10 2 46 16,-6 1-2-16,-4 11 224 15,-5 5 166-15,0 9 69 16,0 4-137-16,0 18 25 15,0 4-6-15,0-4-3 16,0 0-78-16,13-4-22 16,5-12 19-16,-1-1-33 15,2-5 0-15,-4 0-9 16,-3-15-93-16,-8-7-92 0,-4-4-95 16,0 4 46-16,0-2 148 15,0 12 95-15,0 2 108 16,0 10 131-16,0 2-125 15,0 28 5-15,4 11 17 16,0 17-36-16,-1 7 12 16,-3 4-32-16,0 3 34 15,-3-5-51-15,-7-6-62 16,-2-6 26-16,5-16-27 16,1-8-1-16,4-13-39 15,-2-9-86-15,-1-9 3 16,0-9-62-16,-2-9-388 0</inkml:trace>
  <inkml:trace contextRef="#ctx0" brushRef="#br1" timeOffset="181782.17">9355 16250 1667 0,'0'0'608'0,"0"0"-451"16,0 0 15-16,0 0-51 15,0 0-78-15,0 0-21 16,0 0-22-16,96-1-17 0,-80 28-49 16,-5 4-86-16,-11-8-80 15,0-2-163-15,0-11-298 16</inkml:trace>
  <inkml:trace contextRef="#ctx0" brushRef="#br1" timeOffset="181876.99">9544 16208 1612 0,'29'-4'519'0,"10"4"-486"16,32 0-33-16,-7 4-195 16,-1 6-601-16</inkml:trace>
  <inkml:trace contextRef="#ctx0" brushRef="#br1" timeOffset="182164.16">10856 16445 1476 0,'0'0'691'16,"0"0"-536"-16,-116 90-88 15,71-42-67-15,9 6 0 16,16-9 16-16,15-6-15 16,5-11 27-16,8-14-28 0,18-10-62 15,21-9 0-15,-7-26-208 16,-7-1-290-16</inkml:trace>
  <inkml:trace contextRef="#ctx0" brushRef="#br1" timeOffset="182352.55">10894 16026 1984 0,'0'0'517'0,"0"0"-502"15,0 0 0-15,0 0-6 16,0 160 46-16,0-88 79 15,2 13-80-15,0-1-6 0,4-3-48 16,1-10-15-16,2-5-82 16,4-7-113-16,-4-18-129 15,-4-14-307-15</inkml:trace>
  <inkml:trace contextRef="#ctx0" brushRef="#br1" timeOffset="182735.46">10580 16361 1605 0,'0'0'775'16,"0"0"-645"-16,0 0-115 15,0 0-15-15,148-27-5 16,-92 39 5-16,2 11 0 16,2 12 0-16,-4 2 24 15,-4 7 13-15,-10 2 18 0,-7 2-9 16,-8-8-46-16,-5-3 26 15,-4-7-26-15,-2-7 0 16,-1-14-8-16,1-6 8 16,2-3-16-16,0-12-35 15,2-15-91-15,-3-14-17 16,-1-2-16-16,-3-1 89 16,-3 3 86-16,-6 15 70 15,-2 16 239-15,-2 10-81 16,0 0-198-16,-2 31-3 15,-10 8-27-15,4 7 0 16,1 2 6-16,5-3-6 16,2-5-1-16,0-8-132 0,11-18-124 15,7-10-226-15,-3-4-937 16</inkml:trace>
  <inkml:trace contextRef="#ctx0" brushRef="#br1" timeOffset="182981.26">11473 16062 1659 0,'0'0'641'16,"0"0"-495"-16,0 0 112 16,0 0-141-16,0 0-10 0,0 0-12 15,0 0-88 1,31-18-7-16,-6 22-1 0,0 23-37 15,-8 10 16-15,-11 16-46 16,-6 8-2-16,-15 6-6 16,-20 1-83-16,-19 12 9 15,9-18-145-15,12-16-275 0</inkml:trace>
  <inkml:trace contextRef="#ctx0" brushRef="#br1" timeOffset="183088.2">11789 16557 1886 0,'0'0'379'0,"0"0"-379"16,0 0-1270-16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12:22.3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1729 1233 658 0,'0'0'932'16,"0"0"-739"-16,0 0-13 15,0 0-3-15,0 0 45 16,0 0-35-16,0 0-60 15,11-27-1-15,-9 24-64 16,-2-1 9-16,0 2 13 16,0 2-51-16,0 0 10 15,0 0-43-15,0 0 8 0,0 14-23 16,0 24-1-16,2 18 16 16,6 34 0-16,-2 29 15 15,-3-6-12-15,-1-11-3 16,0-17 0-16,-2-20-9 15,2 0 9-15,0 2-24 16,6-15-67-16,5-18-175 16,-3-13-302-16,2-16-413 0</inkml:trace>
  <inkml:trace contextRef="#ctx0" brushRef="#br0" timeOffset="261.52">1758 1167 1783 0,'0'0'631'16,"0"0"-530"-16,0 0-80 16,0 0-6-16,0 0-2 15,0 0 30-15,143 52 17 16,-107 6 16-16,-9 10-58 15,-17 3-2-15,-10 1 3 16,-12-5-13-16,-27-2 6 16,-7-7-12-16,-15-7-149 15,12-16-132-15,13-19-579 0</inkml:trace>
  <inkml:trace contextRef="#ctx0" brushRef="#br0" timeOffset="530.53">2271 1157 1642 0,'0'0'559'0,"0"0"-506"15,-122 54-36-15,66-4 95 0,6 12 1 16,15 8 43-1,12 7-22-15,17-1-69 0,6-4 6 16,20-8-51-16,18-10-20 16,11-12 2-16,7-18-2 15,7-12-61-15,18-13-136 16,-16-21-262-16,-11-6-320 0</inkml:trace>
  <inkml:trace contextRef="#ctx0" brushRef="#br0" timeOffset="1064.4">2527 1249 1614 0,'0'0'478'15,"0"0"-406"-15,0 0-61 16,0 0 2-16,-2 128 110 0,-5-61 9 16,1 7-20-16,2 0 11 15,-2-4-100-15,4-10 4 16,0-9-25-16,2-15 16 15,0-10-12-15,0-10-6 16,0-11-32-16,0-5 7 16,0-4-17-16,0-25-43 15,0-16-157-15,-2-14-13 16,2-18 44-16,0-8-143 16,4-2-186-16,17 6 302 15,1 15 238-15,1 20 535 16,-4 16-10-16,-3 21-251 15,-5 9-59-15,-2 14-89 0,-9 25-43 16,0 15 51-16,-7 8-68 16,-18 7 19-16,-6-3-11 15,2-10-41-15,2-8 19 16,10-16-52-16,9-14 6 16,8-12 18-16,0-6-23 15,19-4 12-15,16-20-13 16,11-6-77-16,2-1 4 15,-1 4-3-15,-5 10 54 16,-7 10 11-16,-12 7 20 16,-9 16-9-16,-12 19 28 15,-2 11-27-15,-4 1 33 16,-19 2-34-16,1-8 1 16,-1-6-8-16,6-14-29 15,-1-21-123-15,5 0-94 0,4-5-491 0</inkml:trace>
  <inkml:trace contextRef="#ctx0" brushRef="#br0" timeOffset="1237.47">3060 1233 2045 0,'0'0'236'0,"0"0"-158"15,20 155 27-15,-20-73 19 16,-22 5-19-16,-11 2-61 15,-4-4-37-15,0-7-7 16,3-10-220-16,7-20-290 0,15-20-657 0</inkml:trace>
  <inkml:trace contextRef="#ctx0" brushRef="#br0" timeOffset="1561.31">3343 1569 2090 0,'0'0'727'0,"0"0"-612"16,0 0-24-16,0 0-21 15,0 0-14-15,0 0-20 16,0 0-36-16,110 0-27 16,-77 0-39-16,-16 9-245 15,-7 3-361-15,-10 2-609 0</inkml:trace>
  <inkml:trace contextRef="#ctx0" brushRef="#br0" timeOffset="1664.54">3361 1755 2257 0,'0'0'459'0,"0"0"-459"0,0 0-28 16,132 8-212-16,-77-8-135 16,-5 0-874-16</inkml:trace>
  <inkml:trace contextRef="#ctx0" brushRef="#br0" timeOffset="2205.94">4203 1349 960 0,'0'0'1012'0,"0"0"-722"16,0 0-56-16,0 0-51 15,0 0-138-15,0 0-20 16,0 0-14-16,6 179 20 16,-6-34 45-16,0 6-43 15,0-6 0-15,0-33-33 16,0-40 18-16,2-19-17 16,2-13-1-16,2-2-16 15,3-3-59-15,3-6-144 16,-4-26-18-16,1-3-86 15,-7-11-78-15</inkml:trace>
  <inkml:trace contextRef="#ctx0" brushRef="#br0" timeOffset="2409.33">4329 1249 1600 0,'0'0'742'0,"0"0"-566"16,0 0-144-16,0 0-16 15,0 0 14-15,93 146 34 16,-93-69-6-16,-11 6-9 16,-21 4-49-16,-5-5 0 15,-1-10-26-15,5-17-176 0,6-22-42 16,11-14-137-16,9-19-560 0</inkml:trace>
  <inkml:trace contextRef="#ctx0" brushRef="#br0" timeOffset="2620.65">4645 1197 2023 0,'0'0'243'0,"0"0"-218"16,-71 118 0-16,51-45 52 15,11 2 75-15,9 1 16 16,4-2-113-16,28-11 2 0,9-10-57 15,7-16-57-15,5-19-77 16,25-18-99-16,-11-24-135 16,-9-7-456-16</inkml:trace>
  <inkml:trace contextRef="#ctx0" brushRef="#br0" timeOffset="2806.85">5106 1296 332 0,'0'0'1902'0,"0"0"-1701"15,0 0-155-15,-81 150-7 16,44-80 17-16,6 0 63 16,4-2-11-16,10-10-84 15,5-10 16-15,8-12-40 0,4-13-17 16,0-18-47 0,2-5-118-16,18-35 51 0,-2-10-252 15,-5-5-407-15</inkml:trace>
  <inkml:trace contextRef="#ctx0" brushRef="#br0" timeOffset="2967.24">5066 1344 728 0,'0'0'1207'16,"0"0"-830"-16,0 0-174 15,0 0-77-15,0 0-48 16,0 0-11-16,88 150-39 16,-78-92 2-16,1 3-25 15,-3-3 7-15,0-5-24 16,-4-9-56-16,-4-7-165 15,0-16-141-15,0-12-320 0</inkml:trace>
  <inkml:trace contextRef="#ctx0" brushRef="#br0" timeOffset="3210.74">4975 1601 1850 0,'0'0'397'15,"0"0"-256"-15,0 0-89 16,0 0-42-16,141 0 12 15,-108 9-11-15,1-1 14 16,-5 1-22-16,-3-2 10 16,-6 1-8-16,-2 4-5 15,-7 2 0-15,-3 6 64 16,2 11 50-16,-1 5-33 0,-3 7-62 16,6 6-10-16,-3-5 11 15,1-5-20-15,4-8-119 16,-1-16-82-16,-1-10-312 15,-1-5-538-15</inkml:trace>
  <inkml:trace contextRef="#ctx0" brushRef="#br0" timeOffset="3407.63">5499 1267 2340 0,'0'0'342'0,"0"0"-244"0,0 0-98 16,82 126 52 0,-71-66-28-16,-6 13-10 0,-5 7 9 15,0 4-23-15,-34 24-79 16,-3-22-238-16,1-17-496 0</inkml:trace>
  <inkml:trace contextRef="#ctx0" brushRef="#br0" timeOffset="4570.85">5895 1676 658 0,'0'0'213'0,"0"0"-135"0,0 0-67 16,0 0-10-16,0 0-2 16,0 0-23-16,0 0-44 15,-10 0-30-15,10 0 98 16,0 0 39-16,0 0 193 15,0 0-20-15,0 0 52 16,0 0-39-16,0 0-8 16,0 0-15-16,0 0-67 15,0 0-2-15,0 0-96 16,0 0-23-16,0 0 2 16,0 0-6-16,0 0-1 15,0 0-9-15,0 0 2 0,0 0 17 16,0 0-13-16,0 0 5 15,0 0 21-15,0 0-15 16,0 0 32-16,0 0-12 16,0 0-22-16,0 0 34 15,0 0-35-15,0 0 11 16,0 0 24-16,0 0-43 16,0 0 17-16,0 0-23 15,0 0 1-15,0 0-16 16,0 0 15-16,0 0 0 15,0 0-2-15,0 0 8 16,0 0-6-16,0 0 0 16,0 0 6-16,0 0-1 0,0 0-5 15,0 0 0-15,0 0 2 16,0 0 14-16,0 0-22 16,0 0 6-16,0 0-64 15,0 0-85-15,0-3-156 16,0-6-501-16</inkml:trace>
  <inkml:trace contextRef="#ctx0" brushRef="#br0" timeOffset="4982.42">6107 1344 189 0,'0'0'1526'16,"0"0"-1046"-16,0 0-305 15,0 0-13-15,0 0-66 16,0 0-90-16,0 0 27 16,16 132 16-16,-16-18 4 15,0 36-1-15,-12 11-24 16,-3-13 20-16,1-35-48 0,8-40 7 16,2-20-4-16,4-11-2 15,0-2-2-15,0-1-5 16,0-6-149-16,0-15-21 15,0-14-68-15,0-20-8 16,0-18-41-16,0-10-702 0</inkml:trace>
  <inkml:trace contextRef="#ctx0" brushRef="#br0" timeOffset="5159.68">6252 1307 1945 0,'0'0'629'0,"0"0"-545"15,0 0-84-15,0 0 25 16,76 109-25-16,-76-49 22 16,-9 7 5-16,-24 8-25 15,-11 3-4-15,-24 15-132 16,13-19-192-16,8-20-399 0</inkml:trace>
  <inkml:trace contextRef="#ctx0" brushRef="#br0" timeOffset="5747.96">6660 1255 1345 0,'0'0'378'16,"0"0"-49"-16,0 0-105 15,0 0-117-15,0 0-38 16,0 0-43-16,0 0 67 0,-94 161 12 16,75-83-53-16,7 2 24 15,12 0-42-15,0-5-23 16,23-15 5-16,12-12-16 15,10-18-9-15,2-16-43 16,0-14-148-16,-1-14-26 16,-10-18-242-16,-12-5-185 0</inkml:trace>
  <inkml:trace contextRef="#ctx0" brushRef="#br0" timeOffset="6274.53">6894 1257 1311 0,'0'0'528'0,"0"0"-320"0,0 0-164 16,0 0-18-16,0 0 117 16,2 108-32-16,-2-47 60 15,5 1-62-15,-1-2-26 16,1-4-22-16,0-10-55 16,-1-11 27-16,-2-10-33 15,-2-11 0-15,2-5 9 16,-2-9-1-16,0 0-1 15,0-11 26-15,0-19-33 16,-2-14-37-16,-2-12-17 16,4-13-91-16,0-5 31 15,4 2-69-15,12 10 81 16,1 16 102-16,-1 18 3 16,-3 16 90-16,-2 12-93 15,-3 10 13-15,-6 24-1 0,-2 12 16 16,0 6 32-16,-14 3 14 15,-3-5-37-15,1-10 21 16,5-14-45-16,6-8-12 16,5-12 21-16,0-6-15 15,5 0 39-15,19-18-46 16,10-10-77-16,3-4-35 16,3 2-32-16,-1 6 84 15,-8 9 59-15,-7 12-1 16,-8 3 2-16,-10 18 63 15,-6 13-44-15,0 8 42 16,-22 0-17-16,-7 2-23 0,-5-3 30 16,3-4-51-16,2-5-14 15,12-8-139-15,5-8-203 16,12-10-449-16</inkml:trace>
  <inkml:trace contextRef="#ctx0" brushRef="#br0" timeOffset="6493.98">7690 1226 1500 0,'0'0'297'16,"0"0"-175"-16,-125 151 86 0,65-79 9 15,2-1-9-15,5-5-7 16,10-6-120-16,10-4-27 15,10-10-54-15,15-7-18 16,8-12-124-16,12-10-211 16,13-15-285-16</inkml:trace>
  <inkml:trace contextRef="#ctx0" brushRef="#br0" timeOffset="6733.56">7843 1417 1842 0,'0'0'255'0,"0"0"-181"15,-91 106 16-15,49-49 73 0,2 1 8 16,4-4-45-16,12-2-18 16,6-9-95-16,11-14-4 15,7-7 9-15,0-11-16 16,5-11 13-16,17 0-15 15,7-21-74-15,15-43-133 16,-6 6-295-16,-7-4-273 0</inkml:trace>
  <inkml:trace contextRef="#ctx0" brushRef="#br0" timeOffset="6891.16">7843 1417 1766 0,'52'-26'563'15,"-45"42"-451"-15,2 12 24 16,-2 11-30-16,1 3-57 0,1 4-10 15,0 5 28-15,0-2-66 16,0 3 10-16,-2-6-11 16,2-5-60-16,-5-7-113 15,-2-13-201-15,-2-10-368 0</inkml:trace>
  <inkml:trace contextRef="#ctx0" brushRef="#br0" timeOffset="7169.56">7648 1731 582 0,'0'0'1727'0,"0"0"-1452"16,0 0-274-16,0 0 10 0,149 0-11 15,-91-7 0-15,2-7 15 16,1-2-14-16,-5-2-1 16,-12 1 0-16,-9 6 14 15,-14 2-10-15,-11 6-3 16,-3 3 16-16,-4 0 62 15,-1 10-77-15,0 20 62 16,0 11-12-16,1 8-51 16,-1 4 26-16,0-1-27 15,0-5 0-15,0-4-12 16,-2-13-106-16,5-12-162 16,-1-13-281-16,1-5-825 0</inkml:trace>
  <inkml:trace contextRef="#ctx0" brushRef="#br0" timeOffset="7357.45">8499 1238 2102 0,'0'0'303'0,"0"0"-207"15,0 0-57-15,36 164 25 16,-36-90 45-16,-11 10-79 15,-18 4-6-15,-27 28-24 16,7-20-197-16,2-19-328 0</inkml:trace>
  <inkml:trace contextRef="#ctx0" brushRef="#br0" timeOffset="7851.78">8863 1624 1644 0,'0'0'934'0,"0"0"-678"16,0 0-190-16,0 0-47 0,0 0 2 15,135-16-12-15,-81 16-9 16,0 0 0-16,-3 0-80 15,0-7-187-15,-13-2-324 16,-14-5-340-16</inkml:trace>
  <inkml:trace contextRef="#ctx0" brushRef="#br0" timeOffset="7987.4">9164 1427 1980 0,'0'0'542'0,"0"0"-487"16,0 0-53-16,0 0 16 15,-32 159-23-15,24-91 5 16,-4 33-9-16,6-18-133 0,1-14-682 0</inkml:trace>
  <inkml:trace contextRef="#ctx0" brushRef="#br0" timeOffset="8429.34">9861 1298 1635 0,'0'0'660'15,"0"0"-642"-15,0 0-9 16,0 0-9-16,0 158 61 15,0-62 92-15,0-2 6 0,-2 6-95 16,2 3-18 0,0-17-38-16,0 4 8 0,0-9-14 15,0-16-2-15,0-14-108 16,0-17-53-16,0-17-159 16,0-17-2-16,0-19 29 15,0-15-778-15</inkml:trace>
  <inkml:trace contextRef="#ctx0" brushRef="#br0" timeOffset="8625.69">9988 1231 234 0,'0'0'1905'0,"0"0"-1639"16,0 0-194-16,0 0-56 15,58 118-4-15,-58-53 19 0,-16 1 24 16,-13 4-10-16,-4-4-8 15,0-8-37-15,6-10 0 16,9-12-112-16,18-24-133 16,0-12-98-16,18 0-219 0</inkml:trace>
  <inkml:trace contextRef="#ctx0" brushRef="#br0" timeOffset="8834.82">10327 1131 1921 0,'0'0'341'16,"0"0"-231"-16,0 0-97 0,-89 154-12 15,67-83 112-15,8-4-13 16,14-2-24-16,0-11-41 16,27-10-34-16,9-14-1 15,7-14-64-15,1-16-75 16,22-19-155-16,-10-18-212 15,-8-5-377-15</inkml:trace>
  <inkml:trace contextRef="#ctx0" brushRef="#br0" timeOffset="9007.89">10608 1252 1422 0,'0'0'853'0,"0"0"-706"16,0 0-101-16,-113 143 21 0,72-75-12 15,5-5 46 1,12-8-22-16,11-9-63 0,8-14-5 15,5-6-11-15,0-17-24 16,11-9-40-16,10 0-45 16,8-48-102-16,-5 3-291 15,-4-8-92-15</inkml:trace>
  <inkml:trace contextRef="#ctx0" brushRef="#br0" timeOffset="9150.77">10590 1271 1345 0,'0'0'865'16,"0"0"-673"-16,0 0-75 15,0 0-36-15,47 132-66 16,-38-75 34-16,0 1-49 16,-1-2 1-16,4-3-1 0,-1-7-53 15,-7-9-69-15,1-13-244 16,-5-12-363-16</inkml:trace>
  <inkml:trace contextRef="#ctx0" brushRef="#br0" timeOffset="9293.06">10416 1465 2018 0,'0'0'467'0,"0"0"-433"15,0 0-24-15,118-2-10 16,-70 2-65-16,16 11 20 16,-13 3-234-16,-6 2-588 0</inkml:trace>
  <inkml:trace contextRef="#ctx0" brushRef="#br0" timeOffset="9608.34">10833 1638 1573 0,'0'0'361'0,"0"0"-282"16,0 0-37-16,0 0-41 16,0 0 256-16,0 0 79 15,0 0-165-15,-45-25-83 16,45 13-58-16,2-3-21 15,12 3-1-15,1 2-8 16,1 8-23-16,3 2 22 16,-4 7-19-16,-4 25 19 0,-6 11 0 15,-5 9 1-15,0 8-7 16,-12 0 7-16,-3-5 0 16,1-12-6-16,5-13 9 15,9-9-3-15,0-13 0 16,16-8 6-16,15 0-14 15,7-10-62-15,11-36-220 16,-6 3-252-16,-14-5-307 0</inkml:trace>
  <inkml:trace contextRef="#ctx0" brushRef="#br0" timeOffset="9781.84">11105 1148 2015 0,'0'0'527'0,"0"0"-389"15,0 0-114-15,0 0-24 0,127 99 68 16,-102-36-3-16,-8 10-5 16,-7 25-47-16,-10-5-4 15,0 1-18-15,-41 18-115 16,1-37-240-16,0-12-428 0</inkml:trace>
  <inkml:trace contextRef="#ctx0" brushRef="#br0" timeOffset="10958.17">11609 1361 939 0,'0'0'631'16,"0"0"-355"-16,0 0 48 15,0 0-46-15,0 0-47 16,0 0-80-16,0 0-129 15,11-51-14-15,-9 90-16 0,1 17 8 16,-3 20 0-16,0 29 48 16,0-6-30-16,0 3 21 15,0-5-39-15,4-22 1 16,0 0-8-16,1-14 7 16,2-17-8-16,-1-14-77 15,3-14-151-15,-2-12-12 16,-7-22-41-16,0-18-65 15,0-12-685-15</inkml:trace>
  <inkml:trace contextRef="#ctx0" brushRef="#br0" timeOffset="11155.37">11749 1219 1407 0,'0'0'779'15,"0"0"-578"-15,0 0-122 0,0 0-58 16,0 0 8-16,98 152 77 15,-98-88-20-15,-27 0-29 16,-10 3-9-16,-7-6-47 16,-2-10-2-16,9-9-40 15,12-14-183-15,25-24-61 16,0-4-255-16,20-8-454 0</inkml:trace>
  <inkml:trace contextRef="#ctx0" brushRef="#br0" timeOffset="11366.34">12198 1157 1650 0,'0'0'721'15,"0"0"-629"-15,0 0-92 16,-100 110 0-16,61-46 58 16,10 8 99-16,16-1-4 15,13-3-74-15,4-6-56 16,27-7 11-16,17-14-34 15,5-10-1-15,5-19-54 16,11-12-199-16,-16-19-107 16,-14-7-392-16</inkml:trace>
  <inkml:trace contextRef="#ctx0" brushRef="#br0" timeOffset="11860.23">12434 1226 1805 0,'0'0'475'0,"0"0"-429"15,0 0-19-15,0 0 22 16,7 118 23-16,-7-62 62 16,0 2-56-16,0 2-4 15,0-9-65-15,-3-7-3 16,3-9 6-16,-2-12-3 16,2-12-6-16,0-5-3 15,0-6 0-15,0-3 39 16,0-23-39-16,0-20-111 15,0-10 1-15,0-13-42 16,5-5-6-16,14 2-2 0,4 7 148 16,3 19 12-1,-1 14 87-15,-4 20 27 0,-4 12-57 16,-9 4-56-16,-4 28 71 16,-4 8 10-16,-8 7-12 15,-17 6 43-15,-3-2-75 16,-1-7-10-16,7-10-6 15,8-12-14-15,7-10 2 16,7-12 4-16,3 0-4 16,26-6-10-16,6-17-57 15,6-2-108-15,-4-1 37 16,-3 6 5-16,-12 10 97 16,-9 10 26-16,-11 0 0 15,-2 23 70-15,-12 14-54 16,-15 3 14-16,-7 1 3 0,5 0-32 15,9-12-2 1,20-10-26-16,0-11-192 0,6-8-293 0</inkml:trace>
  <inkml:trace contextRef="#ctx0" brushRef="#br0" timeOffset="12071.38">13138 1180 1751 0,'0'0'240'0,"0"0"-145"16,-111 123-28-16,50-58 122 15,1 2 39-15,4 0-55 16,10 0-64-16,10-9-100 16,16-7-9-16,11-9-1 0,9-14-191 15,34-21 0-15,8-7-106 16,3-3-542-16</inkml:trace>
  <inkml:trace contextRef="#ctx0" brushRef="#br0" timeOffset="12272.63">13321 1303 811 0,'0'0'1171'15,"0"0"-1027"-15,0 0-92 16,-151 153 26-16,95-93 94 0,6-2-1 15,13-5-60-15,10-7-33 16,14-9-78-16,8-9 0 16,5-11-13-16,7-16-138 15,33-17 25-15,-3-18-249 16,-2-6-534-16</inkml:trace>
  <inkml:trace contextRef="#ctx0" brushRef="#br0" timeOffset="12430.38">13249 1313 555 0,'0'0'1554'16,"0"0"-1301"-16,0 0-137 16,0 0-12-16,68 118-77 15,-51-69 47-15,1-3-26 16,0 0-47-16,2-2 11 0,-2-4-12 16,-5-6-194-16,-6-10-396 15,-7-9-564-15</inkml:trace>
  <inkml:trace contextRef="#ctx0" brushRef="#br0" timeOffset="12574.92">13074 1578 2140 0,'0'0'476'0,"0"0"-452"16,0 0-17-16,142 0-7 15,-82 0-9-15,25 0 8 16,-16 0-190-16,-9 0-417 0</inkml:trace>
  <inkml:trace contextRef="#ctx0" brushRef="#br0" timeOffset="12896.01">13583 1664 1460 0,'0'0'234'0,"0"0"-175"16,0 0-16-16,0 0 161 15,0 0 70-15,0 0-70 16,0 0-80-16,-6 9-115 16,6-20-9-16,6 3-12 15,8-2 12-15,2 4-9 0,4 6 10 16,0 0-1-16,3 8 0 16,-6 19 10-16,-6 10-10 15,-8 11 8-15,-3 4 12 16,-5 1 74-16,-10-7-67 15,-1-11-3-15,5-10-14 16,6-11 4-16,5-9 5 16,0-5 7-16,21 0-26 15,19-19-15-15,-5-8-314 16,-2-5-380-16</inkml:trace>
  <inkml:trace contextRef="#ctx0" brushRef="#br0" timeOffset="13077.66">13936 1201 1620 0,'0'0'874'16,"0"0"-687"-16,0 0-120 15,0 0-56-15,120 88-2 16,-99-28 94-16,-10 10-60 16,-11 22 5-16,0 27-48 15,-29-11-3-15,-20 13-123 16,4-38-396-16,10-37-638 0</inkml:trace>
  <inkml:trace contextRef="#ctx0" brushRef="#br0" timeOffset="13796.98">14532 1555 1709 0,'0'0'665'0,"0"0"-388"15,0 0-91-15,0 0-86 16,0 0-1-16,0 0-68 16,0 0-16-16,135-9-15 15,-90 5-66-15,-5 0 10 16,-9 1-99-16,-10 0-98 16,-13-3 30-16,-8-4-97 15,0-7-256-15,-6-2-28 16,-12-1 438-16,2-1 166 15,3 3 530-15,4 6-133 16,5 6 83-16,1 6-285 16,3 0-80-16,-4 16-61 0,1 18-26 15,-3 15 28-15,-3 9-53 16,2 9-3-16,3 16-56 16,4-15-264-16,0-18-261 0</inkml:trace>
  <inkml:trace contextRef="#ctx0" brushRef="#br0" timeOffset="14090.9">15232 1221 1876 0,'0'0'253'16,"0"0"-253"-1,0 0 0-15,2 109 23 0,0-46 120 16,-2 11 57-16,0 28-21 16,0-9-97-16,0 8-14 15,0-1-60-15,0-21 2 16,0 6-13-16,0-15 4 16,0-14-2-16,0-18-39 15,4-14-136-15,0-17 5 16,1-7 7-16,-1-46-56 15,-1-7-295-15,-3-10-136 0</inkml:trace>
  <inkml:trace contextRef="#ctx0" brushRef="#br0" timeOffset="14262.78">15385 1273 1820 0,'0'0'674'0,"0"0"-539"15,0 0-89-15,0 0-46 16,0 0 1-16,42 150 36 15,-69-85-36-15,-8 2 11 16,-3-2-12-16,3-11-21 16,6-9-96-16,19-24-79 15,10-10-132-15,0-11-182 0</inkml:trace>
  <inkml:trace contextRef="#ctx0" brushRef="#br0" timeOffset="14467.37">15635 1119 461 0,'0'0'1652'16,"0"0"-1474"-16,0 0-144 15,-87 133 11-15,62-68 22 16,12 1 32-16,13 0 23 16,0-6-65-16,27-5-6 15,8-11-51-15,10-13-48 16,6-11-89-16,23-20-153 15,-11-11-102-15,-13-13-437 0</inkml:trace>
  <inkml:trace contextRef="#ctx0" brushRef="#br0" timeOffset="14647.08">15980 1307 1587 0,'0'0'643'16,"0"0"-541"-16,0 0-60 15,-127 116-26-15,81-58 79 16,1 0 9-16,11-7-23 15,12-9-38-15,13-15-42 16,9-10-2-16,0-11-73 16,18-6-33-16,7-9-18 15,15-46-346-15,-5 6-157 16,-6-6-621-16</inkml:trace>
  <inkml:trace contextRef="#ctx0" brushRef="#br0" timeOffset="14781.38">15980 1307 950 0,'-7'-26'1079'16,"17"26"-603"-1,1 6-392-15,4 20-78 0,1 10 23 16,1 6-29-16,1 6 12 16,1 1-9-16,0-3-3 15,-1-4-67-15,-7-2-55 16,-7-12-268-16,-4-10-431 0</inkml:trace>
  <inkml:trace contextRef="#ctx0" brushRef="#br0" timeOffset="14925.06">15726 1467 2174 0,'0'0'517'0,"0"0"-450"15,0 0-55 1,0 0-12-16,145-4-1 0,-60 4-102 16,-12 4-215-16,-8 5-537 0</inkml:trace>
  <inkml:trace contextRef="#ctx0" brushRef="#br0" timeOffset="15387.94">16243 1627 1810 0,'0'0'635'0,"0"0"-547"0,0 0-87 16,0 0 23 0,0 0-24-16,0 0 0 0,0 0 0 15,-35-7 12-15,35 0-13 16,0 4 1-16,0-3-57 16,8 0 56-16,11 2-30 15,0 2 31-15,4 2-12 16,-3 0 20-16,-5 18-14 15,-5 8 12-15,-10 11-2 16,0 7 73-16,-21 3-2 16,-8 2-13-16,2-3-11 15,3-10-51-15,11-6 21 0,8-13-21 16,5-4 1 0,9-7 2-16,20-2-3 0,4-2-15 15,-1 2 9-15,-8 1-20 16,-11 4 25-16,-11 5-19 15,-2 8-5-15,-15 3 7 16,-20 4 6-16,-6 0-61 16,1-10-52-16,3-12-181 15,8-7-29-15,10 0-516 0</inkml:trace>
  <inkml:trace contextRef="#ctx0" brushRef="#br0" timeOffset="15608.78">16428 1124 1674 0,'0'0'994'16,"0"0"-826"-16,0 0-168 16,114 75 6-16,-78-19 20 15,-5 10 8-15,-6 11 35 16,-7 5-45-16,-12 2-23 15,-6 2-2-15,-20 15-113 16,-11-24-229-16,-3-19-421 0</inkml:trace>
  <inkml:trace contextRef="#ctx0" brushRef="#br0" timeOffset="16185.71">17173 1252 1986 0,'0'0'381'0,"0"0"-302"0,0 0-60 16,0 0-19-16,0 0 0 15,0 136 55-15,0-28 49 16,-2-3 7-16,-5-6-55 16,0-12-48-16,3-25 22 15,2 6-30-15,-1 0 0 16,3-14-2-16,0-13-56 16,0-17-139-16,0-24-147 15,5 0-14-15,-1-24-156 0</inkml:trace>
  <inkml:trace contextRef="#ctx0" brushRef="#br0" timeOffset="16381.47">17327 1175 750 0,'0'0'1450'0,"0"0"-1157"16,0 0-210-16,0 0-63 15,89 142 44-15,-89-76-18 16,-16 2-9-16,-19-1 11 15,-7-5-38-15,-3-6 17 16,5-10-27-16,9-14-46 16,17-26-122-16,9-6-141 15,5-6-43-15</inkml:trace>
  <inkml:trace contextRef="#ctx0" brushRef="#br0" timeOffset="16607.18">17634 1073 1908 0,'0'0'286'16,"0"0"-237"-16,0 0-34 15,-66 153 99-15,56-90 46 16,10 2 14-16,2-3-78 16,23-8-75-16,8-8 21 15,4-12-42-15,0-12-13 16,1-14-27-16,-2-8-108 15,-5-2-63-15,-2-44-138 16,-9 2-288-16,-9-6-161 0</inkml:trace>
  <inkml:trace contextRef="#ctx0" brushRef="#br0" timeOffset="17087.78">17915 1106 742 0,'0'0'1239'16,"0"0"-890"-16,0 0-282 15,0 0-7-15,2 132 59 16,-2-71-20-16,0 3 1 15,-2-1-15-15,-2-5-57 16,2-8 12-16,-1-8-40 16,3-14 1-16,0-8-12 15,0-10 20-15,-2-10-9 16,0 0 0-16,-2-7-8 16,-4-22-23-16,2-14-156 15,2-20 65-15,4-12-4 16,0-7-89-16,10 2-99 0,17 5 99 15,4 19 215-15,1 20 61 16,-1 19 90-16,-7 15 36 16,-3 2-69-16,-10 19-54 15,-9 15 35-15,-2 8-5 16,-11 7-17-16,-16 2 47 16,-4 0-54-16,0-8-26 15,4-10-6-15,12-10-37 16,7-11 5-16,8-8 14 15,0-4-7-15,23 0 41 16,12-4-54-16,6-8-88 16,1 0 29-16,-4 8 3 15,-11 4 44-15,-13 0-2 0,-14 19 14 16,0 13 8 0,-33 7-8-16,-4 1 0 0,-1-2 3 15,5-8-3-15,10-8-77 16,23-16-57-16,0-6-179 15,21 0-75-15</inkml:trace>
  <inkml:trace contextRef="#ctx0" brushRef="#br0" timeOffset="17280.3">18461 1157 1551 0,'0'0'645'0,"0"0"-551"16,0 0-79-1,-83 107 102-15,33-44 20 0,-6 10 33 16,2 1-40-16,10-2-93 16,11-2-18-16,12-10-19 15,19-12-97-15,13-17-77 16,22-16-169-16,6-15-654 0</inkml:trace>
  <inkml:trace contextRef="#ctx0" brushRef="#br0" timeOffset="17498.88">18831 1285 1008 0,'0'0'897'16,"0"0"-792"-16,0 0-63 0,-164 149 67 16,101-89 84-16,7 1 41 15,12-3-50-15,10 2-120 16,17-11-15-16,12-8-49 15,5-13-15-15,7-17-31 16,20-11-53-16,15-18-88 16,-7-15-335-16,-4-8-672 0</inkml:trace>
  <inkml:trace contextRef="#ctx0" brushRef="#br0" timeOffset="17657.34">18798 1339 1854 0,'0'0'565'15,"0"0"-505"-15,0 0-4 0,35 117-55 16,-25-65 14-16,-4 2-15 16,1 4 15-16,1-4-11 15,0-2-4-15,-6-1-105 16,-2-18-255-16,0-12-532 0</inkml:trace>
  <inkml:trace contextRef="#ctx0" brushRef="#br0" timeOffset="17807.12">18430 1557 2134 0,'0'0'541'15,"0"0"-465"-15,0 0-67 16,131-2-9-16,-73 2-9 0,8 0-2 16,20 0-141-1,-14 11-414-15,-14-3-819 0</inkml:trace>
  <inkml:trace contextRef="#ctx0" brushRef="#br0" timeOffset="18436.34">19078 1680 1129 0,'0'0'612'16,"0"0"-481"-16,0 0 18 15,0 0-9-15,0 0-7 16,0 0-7-16,0 0-72 0,-23 0-5 16,15 0-49-16,2 0 0 15,1-2 1-15,3-3 10 16,0 0-11-16,2 1 26 16,0 2-26-16,0 2 56 15,0-3-46-15,0 3-3 16,0 0-10-16,0 0 4 15,0 0-1-15,0 0 0 16,0 0-28-16,0 0 26 16,0 0-11-16,0 0 13 15,0 0-9-15,0-3 22 16,0 3-13-16,0 0 17 16,0-2-10-16,0 2 17 0,0-2-24 15,0 0-33-15,0 2 26 16,0-2-3-16,0 0 10 15,7 2 0-15,-1 0 12 16,4 0-21-16,-4 0 9 16,-4 13-12-16,-2 10-1 15,-6 12 20-15,-21 6-7 16,-9 7 49-16,1-2-47 16,4-5 25-16,13-7-27 15,13-12 0-15,5-8 18 16,20-8-17-16,20-6 5 15,9 0-6-15,2-4-19 16,1-5 7-16,-12 6 12 16,-11 3 0-16,-13 2-11 15,-16 22 4-15,-3 8 7 0,-28 8-2 16,-9 1 11-16,-2 0-18 16,1-7-38-16,6-12-121 15,12-8-115-15,12-14-370 0</inkml:trace>
  <inkml:trace contextRef="#ctx0" brushRef="#br0" timeOffset="18647.12">19547 1117 2212 0,'0'0'268'15,"0"0"-173"-15,83 154-94 16,-54-69 60-16,-12 7 71 16,-10 3-107-16,-7 4-7 15,-18 22-18-15,-13-25-236 16,-4-25-432-16</inkml:trace>
  <inkml:trace contextRef="#ctx0" brushRef="#br0" timeOffset="19827.62">3131 3012 1803 0,'0'0'611'0,"0"0"-428"15,0 0-125-15,0 0-27 16,135 27-19-16,-89-16 0 16,3-1-3-16,-5-3-9 15,-6 4-61-15,-13 3-88 16,-11 0-332-16,-14-4-301 0</inkml:trace>
  <inkml:trace contextRef="#ctx0" brushRef="#br0" timeOffset="19946.41">3212 3244 1996 0,'0'0'389'0,"0"0"-263"16,0 0-102-16,133-7-24 15,-37-10-7-15,-15 3-219 16,-3 0-252-16</inkml:trace>
  <inkml:trace contextRef="#ctx0" brushRef="#br0" timeOffset="20510">4826 2738 856 0,'0'0'1286'16,"0"0"-1050"-16,0 0-150 15,0 0-77-15,0 0 3 16,0 0-9-16,0 0-3 16,20-99-1-16,-7 65-5 15,-2-2-59-15,1-1-2 16,-6 6-4-16,0 4 71 16,-3 9 15-16,-1 8 87 15,-2 10-19-15,0 0-49 16,0 30-23-16,0 14 32 15,-2 14-19-15,-7 10-18 16,3 7 13-16,-1 0-19 0,2-8-24 16,-2 5-129-16,3-19-191 15,0-18-368-15</inkml:trace>
  <inkml:trace contextRef="#ctx0" brushRef="#br0" timeOffset="20661.21">4649 2981 1914 0,'0'0'352'0,"0"0"-262"16,0 0-26-16,133-1-63 15,-71 1 19-15,2 1-20 16,23 7-14-16,-18-1-103 16,-11-4-466-16</inkml:trace>
  <inkml:trace contextRef="#ctx0" brushRef="#br0" timeOffset="21161.83">4732 3313 1689 0,'0'0'639'16,"0"0"-559"-16,0 0-80 15,0 0 7-15,0 0-7 16,0 0 39-16,0 0 52 16,-29-25 20-16,31 15-88 15,16-2-7-15,2 0 0 16,0 4-8-16,1 8 60 15,-6 0-62-15,-1 4-5 16,-8 21 8-16,-4 9 1 16,-2 6 7-16,0 0-8 15,-8 1 1-15,-2-8 14 16,10-5-24-16,0-8 0 0,16-6 9 16,22-8-3-1,9-3 6-15,2-3-12 16,-2 0 6-16,-12 5-24 0,-17 7 18 15,-18 8-19-15,-7 10 19 16,-33 7-9-16,-16 2 9 16,-6 0 0-16,4-8-11 15,10-7 11-15,15-11-131 16,27-13-73-16,6-9-112 16,0-14-618-16</inkml:trace>
  <inkml:trace contextRef="#ctx0" brushRef="#br0" timeOffset="21313.7">5434 3023 2210 0,'0'0'842'0,"0"0"-842"0,0 0-70 16,0 0-135-16,0 0-56 15,0 0-42-15,16 116-97 0</inkml:trace>
  <inkml:trace contextRef="#ctx0" brushRef="#br0" timeOffset="22065.21">8969 2994 1194 0,'0'0'633'0,"0"0"-325"15,0 0-14-15,0 0-41 16,0 0-16-16,0 0-90 16,0 0-83-16,21 0-2 15,3 0-61-15,10 0 4 0,3 0-5 16,6 0-82 0,3 2-12-16,0 1-160 0,4-3-83 15,-9 0-351-15,-10 0-842 0</inkml:trace>
  <inkml:trace contextRef="#ctx0" brushRef="#br0" timeOffset="22206.48">9299 2830 889 0,'0'0'1403'0,"0"0"-1187"16,0 0-175-16,0 0-40 15,-53 129 8-15,35-70-9 16,-9 29 0-16,7-16 0 15,5-10-352-15</inkml:trace>
  <inkml:trace contextRef="#ctx0" brushRef="#br0" timeOffset="22755.1">10399 2784 1453 0,'0'0'304'15,"0"0"-225"-15,0 0-78 0,0 0 6 16,0 0 3-16,0 0 9 16,38-120 5-16,-30 85-15 15,1-4 5-15,-2 1-13 16,0 6 70-16,-1 6 179 16,-4 11-10-16,-2 10-10 15,3 5-139-15,-3 7-85 16,0 25-6-16,0 14 0 15,0 12-1-15,0 10-13 16,0 4 14-16,0-2-95 16,-13 3-173-16,1-14-295 15,3-21-446-15</inkml:trace>
  <inkml:trace contextRef="#ctx0" brushRef="#br0" timeOffset="22913.69">10200 3004 1543 0,'0'0'721'16,"0"0"-552"-16,0 0-101 16,0 0-39-16,154 0 8 15,-87 0-37-15,4 2 0 16,25-2-11-16,-18 0-137 16,-14 0-358-16</inkml:trace>
  <inkml:trace contextRef="#ctx0" brushRef="#br0" timeOffset="23550.3">10360 3349 1311 0,'0'0'371'0,"0"0"-340"15,0 0-30-15,0 0-1 16,0 0 39-16,0 0 145 16,0 0 14-16,-23 0-105 0,23-8-5 15,0-2-65-15,6 2-22 16,-2 1 30-16,1 4-30 15,-5 0 17-15,0 3-12 16,0 0 0-16,0 0-12 16,0 0-25-16,0 0 18 15,-5 0-1-15,1 3 14 16,2-2 0-16,2-1 2 16,0 0 5-16,0 0 11 15,0 0-2-15,0 0-14 16,6 0 16-16,1-1-17 15,1 1 5-15,2 0 18 16,1 0-15-16,-5 15 6 0,-1 12-5 16,-5 9 1-1,0 5 51-15,-15 3-40 0,-4 1-4 16,6-6 20-16,9-7-37 16,4-11 23-16,15-7-4 15,28-8-20-15,12-4 0 16,8-2-34-16,-2 0 8 15,-11 3 26-15,-17 7-18 16,-16 5 18-16,-17 11-10 16,-21 6 10-16,-25 4 13 15,-10 0-13-15,-2-4-7 16,6-7-2-16,19-12-58 16,22-13-74-16,11-5-138 15,0-15-566-15</inkml:trace>
  <inkml:trace contextRef="#ctx0" brushRef="#br0" timeOffset="23715.23">11091 3052 1575 0,'0'0'1197'0,"0"0"-1197"16,0 0-164-16,0 0-139 15,0 0-188-15,0 0-158 0</inkml:trace>
  <inkml:trace contextRef="#ctx0" brushRef="#br0" timeOffset="24437.17">14607 3032 948 0,'0'0'859'15,"0"0"-462"-15,0 0-160 16,0 0-23-16,0 0-5 16,0 0-86-16,0 0-59 15,85 0-46-15,-41-4-5 16,3 1-22-16,-3 1 9 16,-3 0-95-16,-3-1-138 15,-9-1-300-15,-11-3-260 0</inkml:trace>
  <inkml:trace contextRef="#ctx0" brushRef="#br0" timeOffset="24586.29">14870 2912 1870 0,'0'0'518'0,"0"0"-481"0,0 0-37 16,0 0 52-16,-49 143-42 15,32-82 35-15,-2 3-27 16,11 10-18-16,6-15-287 15,2-22-815-15</inkml:trace>
  <inkml:trace contextRef="#ctx0" brushRef="#br0" timeOffset="24946.93">15813 2837 2433 0,'0'0'388'16,"0"0"-382"-16,0 0-6 16,0 0-144-16,0 0 118 15,42-128 26-15,-28 92 0 16,-3-1 11-16,-5 3-11 15,0 5-42-15,-4 2 42 16,-2 7 31-16,0 7 57 16,2 6 38-16,0 7-80 15,0 0 0-15,5 7-46 16,1 21 2-16,0 14-14 16,-4 11 12-16,-4 14 0 0,0 7-1 15,-18 30-135 1,-3-20-168-16,4-17-295 0</inkml:trace>
  <inkml:trace contextRef="#ctx0" brushRef="#br0" timeOffset="25105.7">15579 3116 2097 0,'0'0'654'15,"0"0"-579"-15,0 0-31 16,120 0-44-16,-64 0-1 15,9 0-17-15,26 0-30 0,-15 0-183 16,-13 0-570-16</inkml:trace>
  <inkml:trace contextRef="#ctx0" brushRef="#br0" timeOffset="25757.26">15786 3403 1117 0,'0'0'334'0,"0"0"-253"0,0 0-72 16,0 0 45-16,0 0 134 15,0 0 21-15,0 0-27 16,-18 0-78-16,18 0 26 16,0 0-60-16,0 0-33 15,0 0 15-15,0 0-52 16,0 0 0-16,-2 0 0 16,2 0 2-16,0 0-13 15,0 0 11-15,0 0-1 16,0 0-20-16,0 0 22 15,0 0-1-15,0 0 9 16,0-5-3-16,0-2 13 16,0-3-19-16,10-4 0 0,5 2-16 15,1 2 13 1,-1 2 3-16,-1 4-1 0,-3 4 11 16,-5 0-18-16,-4 0 8 15,-2 17 0-15,-2 10 37 16,-21 6-6-16,-2 8 29 15,-2 1-11-15,6-1-31 16,13-6 19-16,8-7-27 16,8-7-10-16,30-4 45 15,16-9-44-15,4-3 12 16,-2-5-11-16,-10 0 17 16,-13 0-23-16,-17 0 4 15,-16 7-12-15,-6 8 10 16,-37 4-14-16,-10 5 16 0,-5 2 0 15,2 1-10-15,9-5-57 16,14-8-82-16,18-6-22 16,15-8-3-16,4-5-108 15,18-16-487-15</inkml:trace>
  <inkml:trace contextRef="#ctx0" brushRef="#br0" timeOffset="26044.69">16370 3098 1605 0,'0'0'522'16,"0"0"-421"-16,0 0-65 15,0 0 70-15,0 0 26 16,0 0-45-16,0 0-7 16,23 26-69-16,-19-26-2 15,-4 0 20-15,0 0-20 16,0 0-9-16,-6 0-58 16,-11 0-304-16,2 0-644 0</inkml:trace>
  <inkml:trace contextRef="#ctx0" brushRef="#br0" timeOffset="46208.13">6562 2639 882 0,'0'0'703'15,"0"0"-484"-15,0 0-40 16,0 0-52-16,0 0 39 16,0 0-30-16,0 0-41 15,0 0 12-15,0 0-41 16,0-3 8-16,0-1-12 15,0-1-61-15,0-1 22 16,0 2-23-16,0-3 2 16,0 2 14-16,-2-1-16 0,2-1 1 15,-2 0 20 1,2-2-9-16,0-1 0 0,0 3-11 16,0-1 14-16,0-1-21 15,4 4 6-15,5-2 0 16,-2 5-6-16,0 2 24 15,-3 0-25-15,0 0 7 16,-4 9-17-16,0 10 3 16,0 8 9-16,-6 0 5 15,-10 2 0-15,0-4 13 16,4-7-6-16,4-6-7 16,6-5 0-16,2-5 5 15,0-2-5-15,10 0-1 16,18 0 0-16,8-11-76 15,8 4-26-15,-1 2 18 0,-3 5 49 16,-9 0 20 0,-10 26 13-16,-13 8 3 0,-8 10 28 15,0-1 6-15,-20 3 27 16,-11-2-10-16,-7-3-21 16,-2-7 31-16,-1-5-61 15,8-7-1-15,4-5-14 16,6-13-195-16,10-4-309 15,5 0-479-15</inkml:trace>
  <inkml:trace contextRef="#ctx0" brushRef="#br0" timeOffset="46418.93">6281 3106 1800 0,'0'0'595'15,"0"0"-460"-15,0 0-2 16,0 0-27-16,0 0-30 16,172 0-8-16,-103 0-60 15,2 0 14-15,-2 0-22 16,-6 0-45-16,-2 12-130 16,-20 0-282-16,-11 0-391 0</inkml:trace>
  <inkml:trace contextRef="#ctx0" brushRef="#br0" timeOffset="46876.68">6437 3349 1400 0,'0'0'394'0,"0"0"-216"16,0 0-4-16,0 0-97 16,0 0-39-16,0 0 109 0,0 0-22 15,-27 102 3-15,17-68-55 16,1-2-51-16,-1-10 38 15,8-6-59-15,2-8 0 16,0-5 42-16,4-3-28 16,19 0 16-16,4-3-31 15,4-9-6-15,0 2-8 16,-2 3 5-16,-6 2 7 16,-8 5-13-16,-1 0 0 15,-8 22 6-15,-3 7 2 16,-3 4 7-16,0 2-15 15,0-3 15-15,-5-4 0 16,-7-6-2-16,2-6-13 16,-15-16-178-16,0 0-140 15,4 0-505-15</inkml:trace>
  <inkml:trace contextRef="#ctx0" brushRef="#br0" timeOffset="47014.68">6458 3250 1358 0,'0'0'1163'15,"0"0"-946"-15,0 0-144 16,147-21-73-16,-94 21 8 16,0 0-8-16,24 13-17 15,-13 5-48-15,-8-3-638 0</inkml:trace>
  <inkml:trace contextRef="#ctx0" brushRef="#br0" timeOffset="47931.12">11154 3039 611 0,'0'0'564'0,"0"0"-258"16,0 0-12-16,0 0-96 16,0 0 42-16,0 0 38 15,0 0-81-15,0-11-62 16,0 8-39-16,-7 3-84 16,1 0 13-16,-1 0-25 15,1 0 0-15,1 0-9 16,2 0 15-16,3 7-6 0,0-4 0 15,0 1-3-15,0-1-6 16,12-3 2-16,-1 0-1 16,-2 0-2-16,-2 0-11 15,-5-7 21-15,-2-3 0 16,0 1-33-16,-18-1 5 16,-13 6-166-16,2 1-136 15,6 3-486-15</inkml:trace>
  <inkml:trace contextRef="#ctx0" brushRef="#br0" timeOffset="55924.87">11957 2706 763 0,'0'0'386'15,"0"0"-112"-15,0 0-110 16,0 0-46-16,0 0 60 15,0 0 4-15,31-72-38 16,-29 65 49-16,0-1-54 16,-2-1-44-16,2 1-31 15,-2 1-34-15,0 0 2 0,3 2-25 16,-1-2-5-16,-2 5 26 16,0-1-27-16,0 3-1 15,0 0 32-15,0 0-31 16,0 0 19-16,0 0-20 15,-20 19-1-15,-7 13-14 16,-6 9 15-16,-5 5 0 16,0 0-1-16,5-5 11 15,6-10-10-15,4-9 0 16,10-9 0-16,7-7-1 16,4-5 2-16,2-1-1 15,0 0 27-15,0-7-27 16,12-13-49-16,7 3-8 0,5-3-7 15,2 6 42-15,5 7-10 16,6 2 32-16,1 5-10 16,1 0 25-16,7 0-10 15,-7 0-5-15,1 0 0 16,-1 0-3-16,-8-8 3 16,-7-2-1-16,-4-4-47 15,-7 0-58-15,-6-4 26 16,-7 0 43-16,0 1-22 15,0 0 59-15,-2 5 6 16,-7 4 4-16,-2 6 23 16,0 2-32-16,-3 5 14 15,-3 20-14-15,1 7 17 16,1 8 12-16,-1 6-29 16,1 16-2-16,3-13-164 0,3-10-392 15</inkml:trace>
  <inkml:trace contextRef="#ctx0" brushRef="#br0" timeOffset="56126.63">11651 3034 772 0,'0'0'1308'0,"0"0"-1060"15,0 0-148-15,0 0 7 16,123-11-30-16,-71 11 68 15,3 0-84-15,0 0-42 0,1 5-19 16,-2 6-37-16,6 2-129 16,-16-1-153-16,-8-7-467 0</inkml:trace>
  <inkml:trace contextRef="#ctx0" brushRef="#br0" timeOffset="56576.46">11807 3194 1215 0,'0'0'769'16,"0"0"-510"-16,0 0-185 15,0 0-67-15,0 0 25 16,0 0 54-16,0 0 15 15,-29 116 39-15,19-77-94 16,-2-4 10-16,5-5-56 16,3-7 9-16,2-9-1 15,2-6-7-15,0-5-1 16,0-3 42-16,8 0-34 16,15-15 1-16,4-5-9 15,4-4-65-15,2 2 39 16,-4 4-10-16,-2 7 36 15,-7 9 18-15,-2 2-9 16,-3 10 7-16,-3 17-16 16,-6 7 2-16,-4 4 10 0,-2 3-6 15,0 2-6-15,0-3 2 16,-8-2 11-16,-6-6-26 16,-3-8-102-16,-2-8-92 15,-3-10 44-15,-16-7-50 16,7-20-104-16,-2-6-417 0</inkml:trace>
  <inkml:trace contextRef="#ctx0" brushRef="#br0" timeOffset="56697.34">11774 3338 1659 0,'0'0'722'0,"0"0"-490"16,0 0-105-16,118-50-42 16,-69 40-82-16,2 2 13 0,1 4-32 15,17 4 8-15,-16 0-308 16,-6 0-657-16</inkml:trace>
  <inkml:trace contextRef="#ctx0" brushRef="#br0" timeOffset="57868.99">11914 3331 535 0,'0'0'169'16,"0"0"4"-16,0 0 50 15,0 0-74-15,0 0-28 16,0 0 65-16,0 0-23 15,-20-15-27-15,18 12-15 16,0-1-13-16,-2 1-1 16,1-1 16-16,1 3 21 15,2-2 40-15,-3 3-64 16,3 0-14-16,0-2-24 16,0 0-60-16,0-4 20 15,14 0-42-15,11-3 9 16,6 0-18-16,9 1 9 15,6 2 0-15,2 2 0 0,-4 2-51 16,7 0-91 0,-11 2-196-16,-9-4-274 0</inkml:trace>
  <inkml:trace contextRef="#ctx0" brushRef="#br0" timeOffset="58552.88">11805 3234 1111 0,'0'0'565'16,"0"0"-353"-16,0 0 105 0,0 0-73 15,0 0-3-15,0 0-71 16,0 0-106-16,-2-5-1 15,2 5-34-15,9 0-28 16,13 0 27-16,7-3-28 16,9 3 0-16,2-2 0 15,1 2-8-15,-4 0 7 16,-6 0-39-16,-6 0-76 16,-16 0-160-16,-7 6-314 15,-2-2-206-15</inkml:trace>
  <inkml:trace contextRef="#ctx0" brushRef="#br0" timeOffset="62268.05">16876 3222 1363 0,'0'0'351'16,"0"0"-229"-16,0 0-22 15,0 0-11-15,0 0 77 16,0 0 6-16,0 0 14 0,-8 7 0 15,8-7-77-15,8-12-2 16,11-17-93-16,4-7-1 16,6-12-26-16,3-6-43 15,-1-4-21-15,2-3 39 16,-4 3-27-16,0 6-1 16,-8 10 41-16,-3 12 25 15,-10 12 80-15,-3 10-1 16,-3 8-44-16,-2 0-35 15,0 34 19-15,0 32 10 16,-7 34 29-16,-9 2-46 16,1-3 21-16,-1-13-33 15,10 2-23-15,1-14-275 0,3-11-533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13:51.3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17605 3088 781 0,'0'0'567'0,"0"0"-372"0,0 0-64 16,0 0 38-16,0 0 71 15,0 0-77-15,3-14-11 16,-3 9-5-16,0 3-50 16,0-1 3-16,0-1-35 15,0 1-17-15,0 1 42 16,0-3-68-16,0 1 26 16,0 1 19-16,0 3-37 15,0 0 41-15,0 0-29 16,0 0-17-16,0 0 40 15,0 0-49-15,0 0 23 0,6 0-9 16,12 0-20 0,13-1 9-16,11-2-19 0,8 2-23 15,1-2 14-15,2 3-101 16,-6 0-46-16,-2 3-110 16,-14 9-396-16,-13-2-450 0</inkml:trace>
  <inkml:trace contextRef="#ctx0" brushRef="#br0" timeOffset="166.35">17670 3321 1647 0,'0'0'861'0,"0"0"-598"16,0 0-169-16,0 0-9 0,0 0-85 15,0 0 6-15,129-51-18 16,-69 51 0-16,-8 0-226 15,-10 0-385-15</inkml:trace>
  <inkml:trace contextRef="#ctx0" brushRef="#br0" timeOffset="2711.8">18324 3229 1041 0,'0'0'229'15,"0"0"-99"-15,0 0-16 16,0 0-8-16,0 0 38 15,0 0-33-15,0 0-12 16,8-12 0-16,-8 12-11 16,0 0 32-16,2-3-33 0,0 1-61 15,-2 0 34-15,0 2-30 16,0 0 19-16,0 0 6 16,3 0-41-16,1-2 42 15,6 2-36-15,5-2-14 16,5-2 19-16,9 2-19 15,7-2-6-15,6 0 4 16,3 0 13-16,3 0-5 16,8 0-12-16,8 0 0 15,8-1 0-15,6 0 7 16,5-2-7-16,-1 2 0 16,-4-1 14-16,-2 2-16 0,-9 2 2 15,-3-1 0 1,-6 3-7-16,-6 0 7 0,-6 0 0 15,-5 0 0-15,-5 0 6 16,-5 0-21-16,-4 3-122 16,2 5-78-16,-10-2-87 15,-5-3-385-15</inkml:trace>
  <inkml:trace contextRef="#ctx0" brushRef="#br0" timeOffset="3710.29">18542 3677 1303 0,'0'0'480'16,"0"0"-354"-16,0 0 88 16,0 0 27-16,0 0-12 15,0 0-22-15,0 0-125 16,8-10-46-16,13-4-18 16,6-6-8-16,4-1-10 15,0-6 0-15,2 1-18 16,-1 1 11-16,-6-2-27 15,-4 5-13-15,-6 4 46 16,-3 4-19-16,-6 3 20 16,-2 4 0-16,-5 4 6 0,0 1 2 15,0 2-8 1,0 0 0-16,0 0-6 0,0 2 3 16,0 17 3-16,-5 13 2 15,-6 6 14-15,-2 8 37 16,-1 2-53-16,3-4 0 15,2-2 0-15,5-8-31 16,1-3-31-16,3-8-149 16,0-7-107-16,0-7-80 15,10-9-399-15</inkml:trace>
  <inkml:trace contextRef="#ctx0" brushRef="#br0" timeOffset="4115.6">18994 3575 1113 0,'0'0'484'16,"0"0"-255"-16,0 0-65 15,0 0-16-15,0 0-28 16,0 0-77-16,0 0 3 16,3 22 13-16,-3 2 5 15,-7 3 37-15,0-4-64 16,2-5-10-16,1-6-12 15,4-4-5-15,0-4 4 16,0-1-14-16,11-2-9 0,9-1-6 16,5 0-17-1,4 0-13-15,0 0 3 0,0-1 12 16,-4 1 17-16,-8 0 13 16,-1 0-12-16,-5 14 0 15,-7 8 2-15,-2 4 10 16,-2 1 10-16,0 5-2 15,-2-3 13-15,-9 1-17 16,-3-5 3-16,4-2 7 16,-1-5-14-16,1-4-1 15,4-8-6-15,-1-4-116 16,-3-2-58-16,0-17-104 16,1-8-531-16</inkml:trace>
  <inkml:trace contextRef="#ctx0" brushRef="#br0" timeOffset="4257.76">19161 3521 1957 0,'0'0'483'15,"0"0"-449"-15,0 0 5 16,0 0-39-16,127-48 0 16,-78 38-14-16,-9 3-13 15,-3 0-337-15</inkml:trace>
  <inkml:trace contextRef="#ctx0" brushRef="#br0" timeOffset="6508.64">18588 2938 1746 0,'0'0'598'0,"0"0"-428"16,0 0-74-16,0 0 32 15,0 0 15-15,0 0-71 0,0 0-5 16,29-35-67-16,-6 11-9 16,4-1 8-16,-1-6-49 15,1-1 5-15,-7-2-21 16,-2 0-41-16,-3 2 31 16,-5 4-5-16,-2 4 51 15,-3 7 17-15,-1 8 26 16,-4 5-2-16,0 4-4 15,0 0-6-15,0 10-2 16,0 19 2-16,-7 12 9 16,-8 8 51-16,-1 6-59 15,3-1 16-15,4-1-18 0,4-9 10 16,5-7-26-16,0-6-72 16,19-15-182-1,0-9-202-15,4-7-678 0</inkml:trace>
  <inkml:trace contextRef="#ctx0" brushRef="#br0" timeOffset="6855.15">19047 2685 851 0,'0'0'708'0,"0"0"-512"15,0 0 11-15,0 0-115 16,0 0 27-16,0 0-18 0,0 0-44 16,54-90 4-16,-32 73-32 15,3 5-28-15,-2 5 65 16,-6 4-37-16,-3 3-29 16,-10 3 9-16,-4 21-8 15,-9 7-1-15,-20 8 43 16,-9 0 10-16,-2 0 46 15,9-7-63-15,11-6-35 16,13-6 9-16,7-6-2 16,11-2-8-16,24-5 0 15,10-2-63-15,26-5-49 16,-8 0-149-16,-7 0-417 0</inkml:trace>
  <inkml:trace contextRef="#ctx0" brushRef="#br0" timeOffset="7568.77">19036 3585 1234 0,'0'0'519'16,"0"0"-329"-16,0 0 30 16,0 0 7-16,0 0 36 15,0 0-145-15,0 0-60 16,71-18-46-16,-34 6 0 15,3-2-24-15,-3 0 12 16,13 1-157-16,-13 4-179 16,-8-1-563-16</inkml:trace>
  <inkml:trace contextRef="#ctx0" brushRef="#br0" timeOffset="8231.17">20106 3098 599 0,'0'0'350'0,"0"0"-123"15,0 0 22-15,0 0-21 16,0 0 12-16,0 0-25 16,0 0-46-16,-11-4 5 15,9 2-1-15,2 2 1 16,0 0-54-16,0 0-53 15,0-2 6-15,7 2-72 16,9 0 8-16,5 0-9 16,6 0-17-16,-2 0 6 15,0 0-69-15,-10 10-145 0,-4 6-147 16,-11-2-363-16</inkml:trace>
  <inkml:trace contextRef="#ctx0" brushRef="#br0" timeOffset="8362.76">20006 3347 1892 0,'0'0'527'0,"0"0"-493"16,0 0 2-16,0 0-36 15,139 9-12-15,-81-9 5 16,17-4-128-16,-10-6-172 16,-16-1-1000-16</inkml:trace>
  <inkml:trace contextRef="#ctx0" brushRef="#br0" timeOffset="9197.7">21221 2617 1627 0,'0'0'491'0,"0"0"-357"16,0 0-62-16,0 0-55 15,0 0 92-15,0 0-24 16,0 0-73-16,14-27-12 16,-19 59 2-16,-13 13-2 15,0 7 44-15,-4 0-44 16,2-2 25-16,2-6-25 15,5-11 2-15,3-12-12 16,6-9 10-16,2-5 0 16,2-7 17-16,0 0-16 15,0 0-2-15,0-17-20 16,14-4-98-16,7 0 89 16,4 4-19-16,2 2 49 0,2 7-14 15,2 4 20-15,-2 4-7 16,2 0 1-16,1 0-14 15,-1-4 7-15,-2-4-69 16,-2-5-95-16,-5-1-42 16,-5-3 51-16,-3-1 112 15,-9 0 50-15,-5 1 63 16,0 4 117-16,0 5-70 16,-2 4 55-16,-7 4-99 15,-5 0-66-15,3 14 26 16,-3 11 42-16,3 12-55 0,3 5 23 15,-2 4-36-15,-1 3-2 16,-1 12-73-16,-2-11-187 16,1-11-250-16</inkml:trace>
  <inkml:trace contextRef="#ctx0" brushRef="#br0" timeOffset="9408.08">21065 3230 1805 0,'0'0'542'15,"0"0"-429"-15,0 0-58 0,0 0-54 16,0 0-1 0,143-16 7-16,-78 8 5 0,3 2-24 15,1 4-10-15,14-2-200 16,-18 2-164-16,-16 1-457 0</inkml:trace>
  <inkml:trace contextRef="#ctx0" brushRef="#br0" timeOffset="9880.7">21261 3413 696 0,'0'0'926'15,"0"0"-781"-15,0 0-103 16,0 0-20-16,0 0 20 16,0 0 92-16,0 0-14 15,-51 116-29-15,42-92-23 16,0-2-60-16,5-5-7 15,1-5 2-15,3-9 7 16,0-3 12-16,0 0 17 16,11 0-30-16,10-10-9 15,6-6-27-15,4 1-13 16,0 2 30-16,0 6 4 0,-4 2 4 16,-2 5 2-16,-10 0-3 15,-1 14-4-15,-6 6 14 16,-3 4 19-16,-5 6 24 15,0 3-25-15,0 1 20 16,-5 0-35-16,-9 0-8 16,-3-2 7-16,-3-4-8 15,-1-4-1-15,2-4 0 16,1-4-2-16,3-8-78 16,-1-8-110-16,5 0-53 15,4-10-155-15</inkml:trace>
  <inkml:trace contextRef="#ctx0" brushRef="#br0" timeOffset="10068.25">21286 3396 1352 0,'0'0'356'15,"0"0"-263"-15,0 0-11 16,0 0 8-16,122-54-64 15,-81 45 49-15,3 2-66 16,18 0-9-16,-12 1-51 16,-8-1-342-16</inkml:trace>
  <inkml:trace contextRef="#ctx0" brushRef="#br0" timeOffset="10270.73">21983 3139 1543 0,'0'0'852'0,"0"0"-678"16,0 0-174-16,0 0-288 15,0 0 28-15,0 0 49 16,0 0-591-16</inkml:trace>
  <inkml:trace contextRef="#ctx0" brushRef="#br0" timeOffset="11954.43">1256 4550 897 0,'0'0'291'16,"0"0"-13"-16,0 0-74 16,0 0-46-16,0 0 39 15,0 0 37-15,0 0-96 16,0-91 11-16,0 83-60 16,0 3 32-16,0 0-50 15,0 5-36-15,0-2 14 16,0 2-40-16,0 0-9 0,0 2 0 15,0 20-14-15,6 19 14 16,-6 15 0-16,0 12 0 16,0 7 23-16,0 0-22 15,0-4-1-15,-6-11 9 16,2-8 3-16,0-13 0 16,4-8-12-16,0-11 0 15,0-8-11-15,0-6 11 16,0-6 0-16,0 0-6 15,0-3 0-15,0-22-6 16,8-13-98-16,13-6-59 16,1-2 70-16,7 4 26 15,-2 12 58-15,-3 13 13 16,-2 17-17-16,-5 0 18 16,-5 22-7-16,-7 16 8 0,-5 8 65 15,0 5-28-15,-9-3 9 16,-13-2-4-16,-3-4-41 15,-1-6 21-15,-3-5-22 16,4-9-73-16,1-20-86 16,3-2-213-16,10-5-459 0</inkml:trace>
  <inkml:trace contextRef="#ctx0" brushRef="#br0" timeOffset="12103.72">1644 4749 1892 0,'0'0'363'16,"0"0"-284"-16,9 140-18 0,-18-64-50 16,-22 5 7-16,-9 2-18 15,-24 17-81-15,10-19-132 16,0-19-476-16</inkml:trace>
  <inkml:trace contextRef="#ctx0" brushRef="#br0" timeOffset="61301.43">2597 4688 907 0,'0'0'65'0,"0"0"-29"15,0 0-36-15,0 0 498 16,0 0-403-16,0 0-12 16,13 0 56-16,-13-2-9 15,0 2 39-15,0-2-34 0,0 2-24 16,0 0 20-16,0-2-42 15,0 2 5-15,0-2-12 16,0 0-64-16,0 0 19 16,0 2-37-16,0-2 2 15,0 2 2-15,0 0-3 16,0-3-1-16,-2 3 0 16,2 0-20-16,0 0 20 15,0 0-21-15,0 0-18 16,0 0 21-16,0-3-65 15,-7 1-47-15,0-2-113 16,0-2-540-16</inkml:trace>
  <inkml:trace contextRef="#ctx0" brushRef="#br0" timeOffset="62072.33">2716 4638 992 0,'0'0'712'0,"0"0"-511"0,0 0 47 15,0 0 4-15,0 0-30 16,0 0-19-16,0 0-93 16,14-71-23-16,-14 71-30 15,-8 0-57-15,-13 17 21 16,-10 19-21-16,-11 12 0 16,-9 13 4-16,-3 2-3 15,2 1-1-15,6-6 2 16,3-7 14-16,7-8-28 15,7-5 12-15,8-11-89 16,0-8-46-16,5-19-211 16,6 0-148-16,1-11-151 0</inkml:trace>
  <inkml:trace contextRef="#ctx0" brushRef="#br0" timeOffset="62239.14">2346 4645 1395 0,'0'0'685'16,"0"0"-478"-16,0 0-154 15,0 0 18-15,0 0 69 16,135 60-33-16,-100-22-40 16,5 6-44-16,1 0-8 15,1-3-30-15,2-4-96 16,10-5-109-16,-11-11-108 16,-8-8-369-16</inkml:trace>
  <inkml:trace contextRef="#ctx0" brushRef="#br0" timeOffset="62630.56">3009 4625 39 0,'0'0'1571'16,"0"0"-1234"-16,0 0-108 15,0 0-22-15,0 0-109 16,0 0-56-16,0 0-7 16,27-33-23-16,-25 31 6 15,-2-1-6-15,0 3 21 16,0 0 59-16,-11 0-59 0,-9 5-9 16,-7 13-24-16,2 10 12 15,6 5-2-15,7 10-9 16,12 4 16-16,0 1 40 15,12-4-41-15,11-5-3 16,6-4-5-16,0-8 7 16,-4-6-9-16,-9-8-6 15,-7-2 0-15,-9-2-14 16,0 3-32-16,-29 5-66 16,-29 15-199-16,6-6-304 15,6 0-843-15</inkml:trace>
  <inkml:trace contextRef="#ctx0" brushRef="#br0" timeOffset="63411.46">3640 4795 1538 0,'0'0'531'0,"0"0"-297"16,0 0-114-16,0 0-86 15,0 0 51-15,0 0-58 16,0 0-27-16,42 28 58 16,-15-2-36-16,2 2 11 15,0 4-15-15,-2-2-3 16,2-2-15-16,0-2 0 16,-3-4-12-16,1-6-31 15,0-4-106-15,-5-6-66 16,7-6-62-16,-7-15-81 15,-3-8-318-15</inkml:trace>
  <inkml:trace contextRef="#ctx0" brushRef="#br0" timeOffset="63613.35">4081 4664 1207 0,'0'0'777'16,"0"0"-589"-16,0 0-174 15,0 0 39-15,0 0 84 16,-42 152-16-16,27-96 38 15,5-3-97-15,3-5-53 16,7-8 6-16,0-7-15 16,0-10-28-16,7-9-114 15,9-8-48-15,-1-6-35 16,8-20-49-16,-3-12-277 16,-5-5-80-16</inkml:trace>
  <inkml:trace contextRef="#ctx0" brushRef="#br0" timeOffset="64212.37">4137 4918 677 0,'0'0'751'16,"0"0"-414"-16,0 0-176 15,0 0 85-15,0 0-49 16,0 0-86-16,-9 128-35 16,9-105-40-16,0-7-29 15,4-9 29-15,17-4-36 16,5-3-14-16,6-3-50 16,-1-20-100-16,-2-7-4 15,-8-9-28-15,-2 0-24 16,-9-4-34-16,-7 7 145 15,-3 10 109-15,0 12 310 16,-7 14-80-16,-10 3-98 16,-1 23 37-16,3 7-66 15,3 5 24-15,10-4-57 16,2-2-47-16,4-6 22 0,21-5-44 16,4-9 14-16,2-6-15 15,2-6-78-15,1 0 2 16,-5-7-42-16,-3-16-20 15,-3-3 46-15,-6-3-43 16,-1 2 85-16,-9 8 50 16,-5 12 50-16,-2 7 118 15,0 4-130-15,0 22 38 16,-4 6 50-16,-3 2-37 16,1-6-9-16,4-4-17 15,2-8-62-15,0-8 35 16,0-6-35-16,0-2 9 15,2 0-10-15,13-17-46 0,3-6-98 16,4-5-51-16,4-5 3 16,3 6 54-16,3 3-1 15,-3 12 60-15,-5 9 70 16,-5 3 9-16,-9 15 78 16,-1 13 48-16,-5 7-46 15,0-2 37-15,-2-3-57 16,2-4-30-16,-2-8 17 15,0-6-46-15,0-4 16 16,-2-5-15-16,3-3 10 0,-3 0-24 16,0-12-52-1,0-11-458-15,0-3-531 0</inkml:trace>
  <inkml:trace contextRef="#ctx0" brushRef="#br0" timeOffset="64589.1">4232 4742 1947 0,'0'0'365'0,"0"0"-211"16,0 0-65-16,0 0-4 15,66-117-12-15,-35 105-73 16,-2 5 24-16,-3 7-24 16,-1 0-69-16,-7 30-120 15,-7 0-298-15,-3-4-633 0</inkml:trace>
  <inkml:trace contextRef="#ctx0" brushRef="#br0" timeOffset="65346.32">5423 4421 1400 0,'0'0'704'0,"0"0"-488"15,0 0-74-15,0 0-80 16,0 0 66-16,0 0-22 16,0 0-82-16,5-30-14 15,-5 76-10-15,0 16 0 16,0 13 45-16,0 3-30 0,-2 0-3 16,-3-10 15-16,5-8-12 15,-3-11-15-15,3-14 0 16,0-10 1-16,0-9-17 15,0-11 16-15,0-5 0 16,0 0 19-16,10-19-19 16,9-18-19-16,8-9-84 15,2-2-83-15,2 8 102 16,-4 14 38-16,-4 18 45 16,-10 8-7-16,-8 14 16 15,-5 22-8-15,-3 6 28 16,-19 6 12-16,-9 1 69 15,-2-5-76-15,-4-7-1 0,6-8-9 16,4-9-11-16,10-11-6 16,8-9-6-16,9 0-23 15,0-31-71-15,22-10-109 16,16-10-111-16,9-2 11 16,4 5 10-16,-4 14 207 15,-5 19 86-15,-12 15 68 16,-11 2 98-16,-7 26-12 15,-10 7-2-15,-2 6-8 16,0-4-77-16,-4 0-15 16,-4-9-52-16,2-9 12 15,3-10-24-15,3-9-202 0,0 0-176 16</inkml:trace>
  <inkml:trace contextRef="#ctx0" brushRef="#br0" timeOffset="65453.92">5804 4659 1181 0,'0'0'983'0,"0"0"-983"16,0 0-162-16,0 0-631 0</inkml:trace>
  <inkml:trace contextRef="#ctx0" brushRef="#br0" timeOffset="65744.35">6543 4722 1330 0,'0'0'330'16,"0"0"-117"-16,0 0-39 15,-128 32 29-15,79 5-17 16,4 5-6-16,7 2-58 15,16-3-100-15,9-5 6 16,13-7-28-16,0-9 6 16,19-12-13-16,16-8 7 15,2 0-45-15,5-26-83 16,-1-14-105-16,3-42-76 16,-10 6-32-16,-10-3-264 0</inkml:trace>
  <inkml:trace contextRef="#ctx0" brushRef="#br0" timeOffset="66129.8">6547 4357 1818 0,'0'0'674'16,"0"0"-606"-16,0 0-11 16,-37 109-23-16,27-41 49 15,1 8 25-15,9 5-75 16,0-2 20-16,11-7-53 16,11-7 11-16,5-13-14 15,4-14 3-15,1-12 0 16,3-15-8-16,1-11-26 15,-1 0 0-15,1-21-29 16,-4-13-43-16,-9-4 26 16,-7 4-12-16,-9 9 92 15,-7 15 176-15,0 10-90 0,-2 2-47 16,-11 23-34-16,1 1 5 16,6 3 22-16,6-2-25 15,0-8-7-15,0-2 18 16,16-5-6-16,-1-7 9 15,1-5-21-15,-5 0 7 16,-3 0 2-16,-3-14-9 16,-5-6 7-16,0-1-1 15,0-4 12-15,-9 3-16 16,-2 1-2-16,2 2-32 0,2-8-35 16,3 3-276-1,4-3-410-15</inkml:trace>
  <inkml:trace contextRef="#ctx0" brushRef="#br0" timeOffset="66362.35">6917 4437 1795 0,'0'0'375'0,"0"0"-117"16,0 0 5-16,0 0-72 15,0 0-44-15,0 0-118 16,0 0-1-16,53-66-28 15,-35 58-30-15,-2 6 18 16,-5 2-28-16,-3 0 5 16,-3 25 8-16,-5 6-29 0,-5 11 55 15,-24 8-20-15,-26 16-156 16,2-11-84-16,3-11-350 0</inkml:trace>
  <inkml:trace contextRef="#ctx0" brushRef="#br0" timeOffset="66503.73">6242 4671 2201 0,'0'0'556'15,"0"0"-485"-15,0 0-30 16,120-29 11-16,-60 29-52 16,40 0-1-16,-13 3-33 15,-5 4-722-15</inkml:trace>
  <inkml:trace contextRef="#ctx0" brushRef="#br0" timeOffset="66957.69">7837 4819 1605 0,'0'0'358'16,"0"0"-223"-16,0 0-60 16,0 0-66-16,-129 104 22 15,109-74-31-15,7-4 2 16,11-8 18-16,2-7-20 0,2-8-20 15,22-3 9-15,5-18-123 16,5-16-78-16,10-39-166 16,-9 10 25-16,-8 1-374 0</inkml:trace>
  <inkml:trace contextRef="#ctx0" brushRef="#br0" timeOffset="67110.64">7918 4400 1600 0,'0'0'716'0,"0"0"-456"16,0 0-239-16,0 0-21 15,0 128 46-15,-5-55 27 16,5 12 21-16,0 1-78 16,0 0-7-16,0-5-16 15,0-9 7-15,0-12-163 0,0-7-33 16,0-20-159 0,-7-13-308-16</inkml:trace>
  <inkml:trace contextRef="#ctx0" brushRef="#br0" timeOffset="67434.73">7661 4792 1748 0,'0'0'489'15,"0"0"-387"-15,0 0-52 16,0 0-49-16,124-17 17 16,-78 17 19-16,1 13-6 15,-7 13 27-15,-7 9-40 16,-6 0 1-16,-8 6 25 15,2-5-44-15,1-6 26 0,5-8-14 16,6-8-12-16,5-12 0 16,4-2-3-16,-3-6-62 15,-8-18 39-15,-12-4 19 16,-11-4 6-16,-8 2 1 16,-14 2 0-16,-17 3 97 15,-5 11-18-15,1 5-21 16,-1 7-31-16,5 2-27 15,8 0-14-15,13 0-182 16,4 0-265-16,6 0-269 0</inkml:trace>
  <inkml:trace contextRef="#ctx0" brushRef="#br0" timeOffset="67842.75">8486 4164 2104 0,'0'0'573'15,"0"0"-499"-15,0 0-74 16,0 0-19-16,0 0 8 16,-87 155-1-16,49-61-160 15,9-14-322-15,9-18-1379 0</inkml:trace>
  <inkml:trace contextRef="#ctx0" brushRef="#br0" timeOffset="69372.95">8979 4778 1348 0,'0'0'367'0,"0"0"-167"16,0 0 7-16,0 0-109 0,0 0 2 16,0 0 23-1,0 0-54-15,-114 75 58 0,112-42-42 16,2-3-57-16,8-1 32 16,19-9-39-16,9-4 1 15,4-9 5-15,2-7-25 16,-2 0-4-16,-3 0-10 15,-11-17-43-15,-10 0 41 16,-14 0-27-16,-2-2-28 16,-11 4 18-16,-16 3-8 15,-4 2 45-15,0 6 13 16,2 4-31-16,8-3-50 16,8 0-221-16,6-8-429 0</inkml:trace>
  <inkml:trace contextRef="#ctx0" brushRef="#br0" timeOffset="69544.5">9079 4560 1618 0,'0'0'616'15,"0"0"-474"-15,0 0-126 16,0 0 69-16,0 0 17 16,0 0-32-16,31 122-10 15,-31-84-59-15,0-4-2 16,0-4-81-16,-7-12-178 15,-3-10-232-15,0-8-463 0</inkml:trace>
  <inkml:trace contextRef="#ctx0" brushRef="#br0" timeOffset="69694.7">9324 4379 1721 0,'0'0'278'16,"0"0"-158"-16,0 0 0 15,0 0-54-15,22 130-35 16,-67-52-31-16,6-11-26 16,-1-9-291-16</inkml:trace>
  <inkml:trace contextRef="#ctx0" brushRef="#br0" timeOffset="70865.45">9756 4896 2392 0,'0'0'251'0,"0"0"-251"15,0 0-177-15,0 0 2 16,126-109 102-16,-82 51 73 16,-2-5 51-16,-3-3 20 15,-8 0-71-15,-10 2-31 16,-7 3 22-16,-9 9 9 16,-5 14 55-16,0 15 115 15,-7 16-42-15,-11 7-44 16,-5 24-84-16,-3 26 0 15,2 19 34-15,1 10-9 16,7 6 40-16,10-5-33 16,6-7-21-16,0-13 12 0,13-14-23 15,9-12 0-15,1-16-12 16,6-11 12-16,0-7-22 16,2 0-59-16,2-25-138 15,-2-11 53-15,-2-7-3 16,-2-1-24-16,-6 7 99 15,-6 13 94-15,-9 13 111 16,-6 11-25-16,0 11-66 16,0 16 118-16,0 9-64 15,0 1-4-15,8-8 10 16,7-3-65-16,7-9 4 16,10-8-4-16,-1-6-15 15,2-3-1-15,-2-5-81 0,-6-12-4 16,-10-8 41-16,-5 4-23 15,-8-2 68-15,-2 9 2 16,0 5 116-16,0 9 38 16,-7 0-115-16,-2 16-40 15,7 3 46-15,2 5-22 16,0-2 14-16,9-4-22 16,13-6 0-16,2-6-14 15,1-6-3-15,-4 0-65 16,-11-6 35-16,-8-15-79 15,-2-8 11-15,-8-2 21 16,-17-4-2-16,3 5 79 0,1 7 116 16,10 9 52-1,5 7-10-15,6 5-113 0,0 2-29 16,9 0-16-16,17 4 17 16,8 6-4-16,7-4-13 15,-2-3-22-15,1-3 1 16,-6 0-72-16,-5-5 10 15,-5-7 13-15,-8-4 16 16,-3 3 45-16,-6 1 8 16,-3 1 1-16,-2 9 82 15,-2 2-15-15,2 4-40 16,-2 26-20-16,4 19 2 16,-4 14 49-16,0 17-37 0,0 7 13 15,0 3 16 1,0-1-38-16,-6-7 3 0,4-11-4 15,2-8 10-15,0-13-15 16,0-16-6-16,0-12-56 16,4-12-24-16,6-10-98 15,1-6 102-15,-3-30-59 16,8-52-202-16,-5 4-41 16,1-2-461-16</inkml:trace>
  <inkml:trace contextRef="#ctx0" brushRef="#br0" timeOffset="71061.92">10927 4795 606 0,'0'0'752'15,"0"0"-197"-15,0 0-224 16,64-107-79-16,-48 93-44 16,0 11-108-16,2 3-99 15,-1 0 9-15,1 11-10 0,-3 15 14 16,-5 6-22-16,-6 6 8 16,-4-2-34-16,0-5 13 15,-16-4-46-15,-7-8-40 16,-12-6-14-16,-9-8-71 15,-14-5-37-15,-52-25-36 16,15-9-261-16,8-6-506 0</inkml:trace>
  <inkml:trace contextRef="#ctx0" brushRef="#br0" timeOffset="71167.33">10492 4520 1151 0,'0'0'560'16,"0"0"-252"-16,0 0 5 15,0 0-120-15,138-99-111 0,-93 99-82 16,2 27-7-16,-10 14-148 15,-16 12-394-15</inkml:trace>
  <inkml:trace contextRef="#ctx0" brushRef="#br0" timeOffset="71263.12">10613 5242 2369 0,'0'0'257'15,"0"0"-257"-15,0 0-754 0</inkml:trace>
  <inkml:trace contextRef="#ctx0" brushRef="#br0" timeOffset="72307.42">11950 4927 447 0,'0'0'231'15,"0"0"-176"-15,0 0-55 16,0 0-177-16,0 0-129 0</inkml:trace>
  <inkml:trace contextRef="#ctx0" brushRef="#br0" timeOffset="73440.48">11886 4662 905 0,'0'0'265'15,"0"0"15"-15,0 0-91 16,0 0-86-16,0 0 126 16,0 0-92-16,0 0-44 15,-18-38 15-15,15 27-87 16,1-1 72-16,2-2 31 16,0 2-68-16,0-1 15 0,11-1-70 15,7 2 6-15,7 1-7 16,-1 7 3-16,-4 4-27 15,-2 3 24-15,-11 21-24 16,-7 10 22-16,-4 8 4 16,-26 5 44-16,-8 2 20 15,-4-5-39-15,6-10 50 16,7-8-42-16,11-9-33 16,12-9 20-16,6-2-11 15,0-5-5-15,27 3-3 16,12 1 15-16,13-3-36 15,8-1-6-15,5-1-176 16,17 0-127-16,-15 0-196 0,-13-1-516 16</inkml:trace>
  <inkml:trace contextRef="#ctx0" brushRef="#br0" timeOffset="74057.19">12848 4171 1428 0,'0'0'559'16,"0"0"-433"-16,0 0-64 15,0 0-53-15,0 0 19 16,0 0 24-16,0 0-42 16,-25 42 24-16,17 15 114 15,-5 12-36-15,1 13 34 16,3 4-69-16,3-1-50 15,4-3 35-15,2-7-55 16,0-12 21-16,2-8-25 16,13-11 18-16,8-10-22 15,-1-10 1-15,7-12 0 16,7-5-11-16,1-7-10 0,8-12-40 16,2-15-125-16,-6-11-63 15,-6-5 7-15,-13 3 33 16,-9 4 142-16,-10 10 67 15,-3 10 101-15,-5 12 33 16,-15 4-36-16,-3 6-10 16,-2 20 24-16,2 6-39 15,5 4-36-15,9-3 33 16,5-3-69-16,4-7 18 16,0-5-16-16,8-6 15 15,11-1-35-15,-2-5 17 16,3-2-96-16,-2-4 1 15,-2 0-114-15,0 0-44 0,-3-2-137 16,-5-10-516-16</inkml:trace>
  <inkml:trace contextRef="#ctx0" brushRef="#br0" timeOffset="74245.28">13033 4524 1661 0,'0'0'600'0,"0"0"-480"15,0 0-69-15,0 0-51 16,159-32 0-16,-77 20-1 0,-12 3-205 16,-10-1-427-16</inkml:trace>
  <inkml:trace contextRef="#ctx0" brushRef="#br0" timeOffset="74394.28">13655 4654 1820 0,'0'0'243'0,"0"0"-243"15,0 0-142-15,0 0-373 16,0 0-736-16</inkml:trace>
  <inkml:trace contextRef="#ctx0" brushRef="#br0" timeOffset="74485.2">13642 4941 1588 0,'0'0'76'0,"0"0"-76"0</inkml:trace>
  <inkml:trace contextRef="#ctx0" brushRef="#br0" timeOffset="76489.28">2265 5831 1413 0,'0'0'492'0,"0"0"-221"16,0 0-61-16,0 0-115 0,0 0 36 15,0 0-71-15,0 0-23 16,-8 11-37-16,8 26 16 16,2 35 7-16,8 41 36 15,-6 31-2-15,-4 11 30 16,0-28-65-16,0-32-5 15,0-39-16-15,0-10 17 16,0 7-19-16,0-4 1 16,0 2 0-16,0-16-21 15,0-10-50-15,5-11-151 16,-1-14-55-16,0-16-67 16,-2-14-166-16</inkml:trace>
  <inkml:trace contextRef="#ctx0" brushRef="#br0" timeOffset="76691.25">2307 5863 1211 0,'0'0'719'0,"0"0"-605"16,0 0-71-16,0 0 27 15,100 130 52-15,-96-63-31 16,-4 5-9-16,0 4-17 15,-22-2-64-15,-4-6-1 16,-10-5-59-16,7-17-289 16,9-22-487-16</inkml:trace>
  <inkml:trace contextRef="#ctx0" brushRef="#br0" timeOffset="76986.28">2875 5854 1425 0,'0'0'544'15,"0"0"-455"-15,0 0 13 16,0 0 28-16,-143 121-13 15,119-57 27-15,6 7-20 0,11 5-80 16,7-4 21 0,0-4-64-16,23-10-2 0,8-14-22 15,6-11-130-15,19-22-33 16,-6-9-197-16,-8-2-498 0</inkml:trace>
  <inkml:trace contextRef="#ctx0" brushRef="#br0" timeOffset="77186.95">3150 5967 1547 0,'0'0'651'0,"0"0"-515"0,0 0-107 16,0 0 1-16,-67 137 65 16,38-77 9-16,2 2-25 15,0-1-37-15,7-7-32 16,5-13-20-16,3-9-60 15,8-11-110-15,4-21-62 16,0-7-53-16,2-17-308 0</inkml:trace>
  <inkml:trace contextRef="#ctx0" brushRef="#br0" timeOffset="77354.89">3138 5917 798 0,'0'0'1000'0,"0"0"-868"15,0 0-31-15,31 133 61 16,-17-77-10-16,3 2-67 0,1-5-28 16,5-2-56-16,-2-7-2 15,0-3-73-15,-7-13-279 16,-10-13-498-16</inkml:trace>
  <inkml:trace contextRef="#ctx0" brushRef="#br0" timeOffset="77511.2">2842 6220 933 0,'0'0'1261'15,"0"0"-1086"-15,0 0-156 16,0 0 11-16,144-17-30 16,-84 17 0-16,27 3-1 0,-12 7-180 15,-13 0-481-15</inkml:trace>
  <inkml:trace contextRef="#ctx0" brushRef="#br0" timeOffset="77983.73">3432 6324 93 0,'0'0'1501'0,"0"0"-1302"0,0 0-146 16,0 0-51-16,0 0 15 15,0 0 70-15,0 0 77 16,0 0-64-16,-2 0-39 16,2 0-23-16,0 0 39 15,-2 0 23-15,2 0-65 16,0-3 31-16,0-4-50 15,0 0-8-15,0 2-16 16,0 1 1-16,0 1 7 16,0 3 0-16,0 0-13 15,0 0 2-15,2 0-2 16,-2 14-6-16,0 5 10 16,0 9 18-16,-13 7 1 15,-7 1 21-15,-1-1-30 0,4-2 36 16,5-5-37-1,10-10 0-15,2-6 11 0,5-6-10 16,17-4 22-16,7-2-23 16,2 0-21-16,3-2 6 15,-3-6-95-15,2-2-93 16,-6 1-160-16,-9 2-745 0</inkml:trace>
  <inkml:trace contextRef="#ctx0" brushRef="#br0" timeOffset="78607.89">4172 5913 1425 0,'0'0'823'0,"0"0"-650"15,0 0-160-15,0 0 18 16,0 0-19-16,-138 154 125 15,78-76-15-15,2-1-87 16,0 1 29-16,9-8-63 16,9-10 14-16,13-14-30 15,14-11-6-15,13-17-192 16,2-8-278-16,15-10-400 0</inkml:trace>
  <inkml:trace contextRef="#ctx0" brushRef="#br0" timeOffset="79236.23">4355 6004 1551 0,'0'0'509'0,"0"0"-481"16,0 0-28-16,0 0 0 16,0 0 121-16,-9 134 31 15,1-81-32-15,-3 2 1 0,1-1-78 16,2-4 10-16,1-9-53 16,5-7 11-16,0-12-17 15,2-8 6-15,0-4 0 16,0-9 0-16,0-1-51 15,0-1 50-15,0-21-59 16,0-13-150-16,0-11 83 16,0-12-82-16,0-3-15 15,0-6-21-15,0 7 213 16,4 10 32-16,7 10 214 16,5 14-52-16,-1 8 16 15,3 9-142-15,-3 9-19 16,1 0 6-16,-5 20-15 15,-4 17 74-15,-7 6 7 0,0 10-24 16,-11 1 32-16,-10-2-48 16,2-8-4-16,3-10-5 15,10-9-27-15,6-10-1 16,0-11-12-16,15-4-45 16,16 0 44-16,12-6-114 15,-1-7 23-15,1 2 82 16,-10 5-11-16,-8 6 21 15,-8 0 21-15,-13 18-20 16,-4 10 48-16,-6 6-14 16,-19 3-24-16,-6-4 16 15,0-2-27-15,2-9-27 16,0-10-99-16,7-10-172 0,8-2-261 0</inkml:trace>
  <inkml:trace contextRef="#ctx0" brushRef="#br0" timeOffset="79409.58">4739 5981 1124 0,'0'0'989'0,"0"0"-870"16,0 0-111-16,149 115 69 16,-120-52 49-16,-14 12-37 15,-15 5-10-15,0 5-72 16,-19 16-7-16,-10-18-199 15,2-21-407-15</inkml:trace>
  <inkml:trace contextRef="#ctx0" brushRef="#br0" timeOffset="79844.64">5509 6309 172 0,'0'0'1428'15,"0"0"-1141"-15,0 0-182 16,0 0 61-16,0 0 47 15,0 0-96-15,0 0-35 16,124-5-21-16,-86 5-52 0,1 0-5 16,1 0-4-16,3 3-85 15,-12 4-93-15,-10 0-370 0</inkml:trace>
  <inkml:trace contextRef="#ctx0" brushRef="#br0" timeOffset="79985.89">5532 6493 2478 0,'0'0'471'16,"0"0"-471"-16,0 0-45 15,125-5-35-15,-72 0-54 16,14-4 53-16,-15 6-78 16,-15-1-781-16</inkml:trace>
  <inkml:trace contextRef="#ctx0" brushRef="#br0" timeOffset="90389.08">6645 5729 658 0,'0'0'192'0,"0"0"-9"16,0 0-91-16,0 0-91 15,0 0-2-15,0 0-9 16,4 0 10-16,-2 2 216 16,0-2-78-16,0 0-22 15,1 0 11-15,-3 0-19 16,2 0 38-16,-2 0-45 16,0 0 13-16,0 0-8 15,0 0-57-15,0 0 23 0,0 0-48 16,0 0-18-16,0 4 31 15,2 6-31-15,3 10-1 16,4 14 115-16,-5 12-78 16,1 12 52-16,-5 10-45 15,0 7-21-15,0-1 23 16,0-3-51-16,0-4 0 16,0-6-1-16,0-8-226 15,0-14-352-15,0-18-1046 0</inkml:trace>
  <inkml:trace contextRef="#ctx0" brushRef="#br0" timeOffset="90824.17">6711 5697 1542 0,'0'0'706'0,"0"0"-466"15,0 0-147-15,0 0-51 16,0 0-6-16,0 0-36 16,123-56 53-16,-80 78-11 15,-10 15-27-15,-13 12 46 16,-16 7-50-16,-4 6-1 15,-29 5 8-15,-15-4-7 16,-12 0-22-16,-19-1-119 16,10-16-380-16,16-16-1293 0</inkml:trace>
  <inkml:trace contextRef="#ctx0" brushRef="#br0" timeOffset="91515.3">7336 5653 1162 0,'0'0'679'0,"0"0"-568"16,0 0-102-16,0 0 17 15,0 0 69-15,0 0 48 0,-139 143 77 16,117-85-58-16,5 11-49 16,5-2 6-16,10-5-78 15,2-8-6-15,7-10-35 16,19-10 12-16,8-12-24 16,6-11-34-16,25-11-166 15,-10-1-168-15,-6-17-578 0</inkml:trace>
  <inkml:trace contextRef="#ctx0" brushRef="#br0" timeOffset="91764.61">7646 5777 1677 0,'0'0'603'16,"0"0"-510"-16,0 0-93 15,0 0 34-15,0 0 33 16,-125 135 43-16,92-81 22 16,1 0-85-16,10-7-18 15,6-6-29-15,9-11-3 16,7-12-23-16,0-12-135 16,23-6-10-16,19-17-60 15,-7-15-263-15,-4-2-192 0</inkml:trace>
  <inkml:trace contextRef="#ctx0" brushRef="#br0" timeOffset="91927.33">7668 5733 1302 0,'0'0'753'15,"0"0"-600"-15,0 0-85 16,0 0-9-16,0 0 2 16,20 121 76-16,-6-78-23 15,3 1-35-15,1 0-61 16,-3-4-18-16,3-1-45 15,-5-7-175-15,-1-8-248 16,-8-11-252-16</inkml:trace>
  <inkml:trace contextRef="#ctx0" brushRef="#br0" timeOffset="92093.23">7380 6024 1901 0,'0'0'594'15,"0"0"-485"-15,0 0 38 16,0 0-117-16,139-34-6 16,-83 27-24-16,21 2-24 15,-12 2-158-15,-14 2-471 0</inkml:trace>
  <inkml:trace contextRef="#ctx0" brushRef="#br0" timeOffset="92513.12">7947 6032 1005 0,'0'0'667'0,"0"0"-499"15,0 0 11-15,0 0-19 16,0 0 13-16,0 0 14 16,0 0-48-16,-7-3-22 15,7-2-100-15,9-3-16 16,2-1 1-16,3 4-2 16,1 0 0-16,3 5 0 15,-3 0 12-15,-1 2-24 0,-10 19 12 16,-4 5 0-16,-4 7-4 15,-21 6 17-15,-4-1-13 16,2-3 23-16,3-6-17 16,11-7 41-16,8-8-47 15,5-4 2-15,9-6-4 16,20-4 2-16,6 0-28 16,7-4-124-16,19-28-187 15,-12 1-243-15,-7 2-904 0</inkml:trace>
  <inkml:trace contextRef="#ctx0" brushRef="#br0" timeOffset="92693.02">8341 5722 1840 0,'0'0'476'0,"0"0"-337"15,0 0-42-15,0 0-21 16,76 127 57-16,-76-63-59 15,-11 11-19-15,-20 4-55 16,-27 30-35-16,8-21-200 16,6-16-389-16</inkml:trace>
  <inkml:trace contextRef="#ctx0" brushRef="#br0" timeOffset="93250.15">8769 5842 1242 0,'0'0'547'16,"0"0"-388"-16,0 0-90 15,0 0 28-15,0 0 33 16,27 119 12-16,-23-52 64 0,-4 9-90 15,0 6 2-15,0 0-82 16,0-5-28-16,0-8 7 16,0-7-15-16,0-11 0 15,0-13-11-15,0-11-140 16,0-15-85-16,0-12-97 16,0-12-19-16,2-15-710 0</inkml:trace>
  <inkml:trace contextRef="#ctx0" brushRef="#br0" timeOffset="93451.02">8869 5753 1542 0,'0'0'494'0,"0"0"-432"0,0 0 52 16,0 0 38-16,76 147-10 15,-76-81-6-15,-4 4-50 16,-23 2-72-16,-9-2 29 15,-4-8-43-15,2-11-28 16,7-16-102-16,15-23-169 16,10-12-252-16,6 0-940 0</inkml:trace>
  <inkml:trace contextRef="#ctx0" brushRef="#br0" timeOffset="93685.59">9195 5749 1468 0,'0'0'508'16,"0"0"-413"-16,0 0-82 15,0 0 78-15,0 0 35 16,-108 128 6-16,104-71 15 16,4 2-76-16,2-2-38 15,23-10-27-15,6-6 15 16,7-11-42-16,0-12-9 15,0-10-96-15,2-8-21 16,-9-6-211-16,-11-14-283 0</inkml:trace>
  <inkml:trace contextRef="#ctx0" brushRef="#br0" timeOffset="93948.17">9398 5793 889 0,'0'0'643'16,"0"0"-532"-16,0 0-87 15,0 0 20-15,0 0 63 16,0 0 33-16,0 0 69 16,29 102-18-16,-22-58 39 15,-3 0-102-15,-2-2-86 16,-2-7 2-16,0-9-36 16,0-8-8-16,0-6 0 15,0-6 10-15,0-4-9 16,0-2-1-16,0 1 0 15,0 2-17-15,0 1-14 16,0 2-106-16,-9-2-64 0,0-1-174 16,4-3-372-16</inkml:trace>
  <inkml:trace contextRef="#ctx0" brushRef="#br0" timeOffset="94549.23">9484 5842 1646 0,'0'0'388'0,"0"0"-195"15,0 0-95-15,0 0-37 16,0 0 20-16,0 0-70 15,0 0-2-15,76-93 1 16,-57 93 0-16,-4 0 16 0,-4 4-4 16,-9 16 17-16,-2 8 86 15,-2 6-77-15,-20 5-5 16,-7-1 6-16,-2-3-49 16,4-4 34-16,4-7-34 15,8-10 1-15,8-6-1 16,7-7 0-16,0-1 0 15,12 0 0-15,14-16-40 16,10 0-17-16,2 1-75 16,-1 3 14-16,-1 7 118 15,-7 5-30-15,-9 2 30 16,-9 20 50-16,-11 9-29 16,0 5 37-16,-17-1-31 0,-12 0-20 15,-3-5 24 1,1-6-31-16,2-6-86 0,11-18-101 15,9 0-381-15,9 0-764 16</inkml:trace>
  <inkml:trace contextRef="#ctx0" brushRef="#br0" timeOffset="94713.17">10017 5770 980 0,'0'0'1259'0,"0"0"-1093"15,0 0-104-15,0 0 71 16,-104 157-40-16,50-92-24 0,1 0-2 16,-6 26-67-1,15-22-97-15,13-11-421 0</inkml:trace>
  <inkml:trace contextRef="#ctx0" brushRef="#br0" timeOffset="95530.77">10360 5891 1209 0,'0'0'721'0,"0"0"-566"16,0 0-99-16,0 0 6 16,0 0 21-16,0 0 71 15,-151 113-4-15,104-60-51 16,0 1-16-16,5-1-68 0,11-9-14 16,8-12-2-16,17-11 1 15,6-12-146-15,27-9-67 16,8-16-174-16,3-9-556 0</inkml:trace>
  <inkml:trace contextRef="#ctx0" brushRef="#br0" timeOffset="95711.16">10387 5831 1807 0,'0'0'607'0,"0"0"-531"15,0 0 4-15,0 0 43 16,0 0-57-16,94 118 24 0,-70-75-65 15,-1-1-24-15,-4-2 2 16,-5-3-3-16,-5-3-122 16,-9-8-175-16,0-9-334 15,-9-5-592-15</inkml:trace>
  <inkml:trace contextRef="#ctx0" brushRef="#br0" timeOffset="95854.58">10149 6122 1884 0,'0'0'544'0,"0"0"-414"16,0 0 16-16,0 0-129 15,138-9-17-15,-69 7-23 0,-9-1-189 16,-4-1-326-16</inkml:trace>
  <inkml:trace contextRef="#ctx0" brushRef="#br0" timeOffset="96394.78">10744 6111 606 0,'0'0'694'0,"0"0"-431"15,0 0-67-15,0 0-45 16,0 0-38-16,0 0 19 0,0 0 10 16,27-27-114-16,-12 21 2 15,5 3-30-15,1 3 0 16,-4 0 2-16,-3 9 8 15,-8 15 37-15,-6 10 78 16,-8 8-18-16,-21 3 4 16,-12 4-90-16,3-3-21 15,3-10 19-15,12-7-12 16,17-11-7-16,6-11 0 16,18-5 6-16,20-2-27 15,33-9-101-15,-11-12-150 16,-4-5-257-16</inkml:trace>
  <inkml:trace contextRef="#ctx0" brushRef="#br0" timeOffset="96596.73">11344 5763 1624 0,'0'0'581'0,"0"0"-457"15,0 0-46-15,0 0-39 16,67 108 81-16,-67-50-35 16,0 10-42-16,-21 7-16 15,-39 27-27-15,6-18-224 16,2-16-490-16</inkml:trace>
  <inkml:trace contextRef="#ctx0" brushRef="#br0" timeOffset="98333.14">6653 6561 347 0,'0'0'772'0,"0"0"-492"16,0 0-106-16,0 0-76 0,0 0-69 15,0 0 11-15,0 0-39 16,100-8 20-16,-75 1 1 16,4 4-16-16,0-1 18 15,4-1-24-15,1 2 9 16,2-1-10-16,0 2 1 16,-1 0 0-16,3-1 0 15,3 0-4-15,-1-1-5 16,1-1 9-16,0 4 0 15,1-3-1-15,0 1 9 16,3 0-8-16,2-1 34 16,2-3-33-16,3 0 30 0,2 0-31 15,0 0 1-15,2-1 2 16,-4 1-3-16,-4 4 0 16,-5-2 15-16,-3 5-5 15,-7 0 71-15,-2 0-62 16,-2 0-12-16,3 0 4 15,1 0-9-15,6-3-2 16,0 1 0-16,3-5 15 16,1 4-17-16,-1-1 2 15,-2-1 0-15,-3 3 43 16,-2 0-34-16,-4 2 1 16,0 0-10-16,1 0 16 15,-3 0-15-15,2 0-1 0,-2 0 0 16,-2 0-9-1,2 0 9-15,-6 0 0 0,2 0 0 16,0 0 12-16,0 0-14 16,-1 0 2-16,3 0-3 15,-1 0-10-15,5 0-18 16,4 0 9-16,0 0 22 16,1 0-6-16,-1 0 6 15,0 0 0-15,1 0 0 16,3 0-9-16,-2 0 9 15,-1 0 0-15,1 0 0 16,4 2 6-16,-3 0-6 16,0-2 0-16,-3 3 0 0,4-3 10 15,-2 2-10 1,1 2 6-16,2-3-6 0,1 3 10 16,-2-1-10-16,3 1 0 15,-3-1 0-15,-1 4-8 16,-3-2 9-16,1 2-1 15,-1-1 0-15,4-1 11 16,1-1-13-16,1 3 2 16,7-4 0-16,1 1-6 15,0 1 6-15,2 0 0 16,-1 2-1-16,-4-1 5 16,3 1-5-16,-2 0 1 15,0-3-6-15,1-1-12 16,2 0 15-16,3-3 3 0,0 0 0 15,3 0-70-15,0 0 48 16,0 0 8-16,-2 0 14 16,-1 0 37-16,-2 0-2 15,-2 0-7-15,0 0-28 16,-2 0 20-16,0 2-17 16,2-2-1-16,0 0 12 15,0 0 62-15,0 0-51 16,-2 0 22-16,-3 0 53 15,-4 0-76-15,-3 0 14 16,-4 0-38-16,-7-5-46 16,-4 2-68-16,-5 1-165 15,-11-2-334-15</inkml:trace>
  <inkml:trace contextRef="#ctx0" brushRef="#br0" timeOffset="99075.14">8539 6863 780 0,'0'0'916'0,"0"0"-770"16,0 0-136-16,0 0 26 15,0 0 54-15,0 131 75 16,0-65 46-16,0 10-30 16,0 3-59-16,-2-3-43 15,-5-6-79-15,1-10 28 16,4-7-28-16,0-11 0 15,2-8-19-15,0-12-35 16,0-7-125-16,4-15-98 16,7 0-192-16,-5-15-339 0</inkml:trace>
  <inkml:trace contextRef="#ctx0" brushRef="#br0" timeOffset="99278.93">8731 6865 1144 0,'0'0'358'16,"0"0"-154"-16,0 0-4 15,53 121-73-15,-53-57 62 16,-17 4-99-16,-21 1-34 16,-9-9-17-16,-5-5-33 15,4-15-12-15,-1-11-73 16,15-14-242-16,16-10-400 0</inkml:trace>
  <inkml:trace contextRef="#ctx0" brushRef="#br0" timeOffset="99534.06">9153 6863 1557 0,'0'0'564'0,"0"0"-456"16,0 0-102-16,-126 44 68 16,86-1 9-16,9 7 3 15,11 7 31-15,15 1-42 16,5-2-29-16,17-6-28 16,14-10-3-16,11-10-30 0,5-10-15 15,1-10-116-15,13-10-19 16,-12 0-344-16,-13-13-399 15</inkml:trace>
  <inkml:trace contextRef="#ctx0" brushRef="#br0" timeOffset="100059.13">9330 6874 1475 0,'0'0'401'16,"0"0"-319"-16,0 0-60 15,0 0 161-15,0 122-33 16,-6-59 65-16,-1 0-108 0,-1-3-74 16,0-6 14-16,4-9-46 15,-2-13-1-15,3-8 0 16,3-10 20-16,0-8-17 16,0-6-3-16,0 0-21 15,0-6-1-15,3-22-61 16,7-14-62-16,2-15-22 15,5-8-116-15,2-4 147 16,3 3 71-16,0 9 58 16,0 17 7-16,-1 11 32 15,-6 14 62-15,-6 15 29 16,-2 0-85-16,-7 23 111 16,0 15-23-16,-12 8-43 15,-9 6 40-15,-6-4-69 16,4-6-18-16,6-11-17 0,5-12-6 15,12-9-2-15,0-10-11 16,9 0-28-16,23-7 16 16,6-14-111-16,3-1-11 15,2 0 38-15,-7 6 30 16,-7 11 66-16,-12 5 23 16,-12 16 48-16,-5 19 24 15,-16 7-70-15,-17 4-3 16,-2-3-6-16,-2-9-2 15,6-10-28-15,12-18-69 16,5-6-124-16,9 0-189 0</inkml:trace>
  <inkml:trace contextRef="#ctx0" brushRef="#br0" timeOffset="100225.28">9897 6984 1908 0,'0'0'378'0,"2"108"-167"16,-17-34-18-16,-22 10-135 16,-11 1-29-16,-10-5-29 15,-23 8-54-15,17-21-216 16,8-17-395-16</inkml:trace>
  <inkml:trace contextRef="#ctx0" brushRef="#br0" timeOffset="100870.19">11622 6409 1048 0,'0'0'1090'15,"0"0"-709"-15,0 0-185 16,0 0-42-16,0 0-124 16,0 0 13-16,0 0-38 15,146-13 5-15,-107 13-19 0,-5 3 9 16,-7 12-95-16,-12 1-177 16,-12-4-369-16</inkml:trace>
  <inkml:trace contextRef="#ctx0" brushRef="#br0" timeOffset="101004.38">11587 6636 1916 0,'0'0'650'15,"0"0"-491"-15,0 0-138 16,116 11-4-16,-54-11-17 16,32 0-51-16,-14-11-204 15,-11-1-690-15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16:23.2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13336 5615 453 0,'0'0'590'16,"0"0"-561"-16,0 0-28 16,0 0 16-16,0 0 687 15,0 0-372-15,0 19-182 16,0-19-12-16,0 0 30 16,0 0-52-16,0 0 2 15,0 0-29-15,0 0-65 16,0 0 42-16,0 0-30 0,0 0 4 15,0-2 22 1,0 2-52-16,0-1 47 0,0-6-34 16,0 0-22-16,0-10 30 15,8-5-31-15,0-8-22 16,3-2 13-16,1-5-51 16,1 0 59-16,0 1-27 15,1 2-33-15,-6 4 60 16,-1 8-23-16,-2 6 24 15,-3 8 1-15,0 3 17 16,-2 5-1-16,0 0-17 16,0 0-18-16,0 13 5 15,0 12-4-15,0 14 17 16,0 5 0-16,0 4 13 16,0 0-33-16,0-4-4 0,0-1-139 15,0 3-109 1,0-12-271-16,0-10-158 0</inkml:trace>
  <inkml:trace contextRef="#ctx0" brushRef="#br0" timeOffset="226.43">13089 5784 1847 0,'0'0'595'0,"0"0"-398"15,0 0-94-15,0 0 3 16,0 0-42-16,0 0-31 0,0 0 20 16,105 0-46-16,-42 0-7 15,3-3 0-15,1 1-15 16,-3 2-6-16,13 0-154 16,-17 0-299-16,-16 0-341 0</inkml:trace>
  <inkml:trace contextRef="#ctx0" brushRef="#br0" timeOffset="782.27">13319 5993 1388 0,'0'0'363'0,"0"0"-249"15,0 0 88-15,0 0 17 16,0 0-88-16,0 0 62 15,0 0-95-15,-18-3-29 0,18-6 34 16,6-1-90 0,10 2 10-16,7-2-23 0,-2 6 10 15,2 2-23-15,-3 2 13 16,-5 0 0-16,-7 12-12 16,-6 8 25-16,-2 7-13 15,-2 1 0-15,-16 2 1 16,-1-2 23-16,6-7-24 15,5-6 0-15,6-5-6 16,2-3 18-16,10-2-12 16,17-1 0-16,9 1-35 15,-1 2 34-15,-6 1-35 16,-8 2 34-16,-13 2-8 16,-8 6-2-16,-4 4 10 15,-27 6 2-15,-12 3 0 0,-8-4-31 16,0 1 31-16,-1-4-85 15,6-6-115-15,13-6-160 16,12-7-512-16</inkml:trace>
  <inkml:trace contextRef="#ctx0" brushRef="#br0" timeOffset="1400.03">13986 5865 864 0,'0'0'370'0,"0"0"-93"16,0 0-42-16,0 0-85 16,0 0-5-16,0 0 38 15,0 0-65-15,0-2-21 16,0 2-25-16,0 0-72 15,0 0 27-15,0 0-27 16,0 0 0-16,0 0 26 16,4 4-19-16,4-4-4 15,1 0 18-15,3 0-20 0,-4 0 51 16,-1-2-46-16,-5-6 0 16,-2 0 50-16,0 1-47 15,-4-2 21-15,-13 4-30 16,-4 5-73-16,-8 0-64 15,4 0-381-15,8 0-698 0</inkml:trace>
  <inkml:trace contextRef="#ctx0" brushRef="#br0" timeOffset="3783.66">14868 5395 1317 0,'0'0'365'0,"0"0"-247"15,0 0-35-15,0 0-18 16,0 0 46-16,0 0-4 16,0 0-42-16,-25 33 79 0,1-3-103 15,-5 2-29-15,-5 0 24 16,-1-2-35-16,2-1 7 15,1-7-8-15,6-5 10 16,3-5 1-16,8-3-11 16,5-5 0-16,8-3 10 15,2-1-8-15,0 0 10 16,23 0-12-16,10 0 4 16,7 0-17-16,7 0 13 15,2 0 0-15,-4 0-12 16,-8 0 12-16,-3 0-6 15,-10 0-73-15,1-4-157 16,-7-2-131-16,-7-1-588 0</inkml:trace>
  <inkml:trace contextRef="#ctx0" brushRef="#br0" timeOffset="3973.2">14972 5456 1662 0,'0'0'490'16,"0"0"-466"-16,0 0-23 16,0 0 23-16,0 0 4 15,-35 144 47-15,24-95-56 16,-1 1-18-16,6 9-2 16,0-12-273-16,3-13-457 0</inkml:trace>
  <inkml:trace contextRef="#ctx0" brushRef="#br0" timeOffset="4860.24">14520 5921 1538 0,'0'0'576'0,"0"0"-501"15,0 0-41-15,0 0 65 16,0 0-24-16,0 0 36 0,0 0-74 15,78 0-15 1,-36 0 25-16,10 0-40 0,4 0-4 16,2 0 1-16,6 0 13 15,-1 0-4-15,1-4-13 16,-6 0-118-16,-6 0-39 16,-2 2-153-16,-11 0-204 15,-15 2-960-15</inkml:trace>
  <inkml:trace contextRef="#ctx0" brushRef="#br0" timeOffset="5572.31">14725 6055 962 0,'0'0'1027'0,"0"0"-796"16,0 0-150-16,0 0-80 15,0 0 42-15,0 0-1 0,123 9-19 16,-78-9 19 0,-1 0-42-16,1 0-13 0,10-4-121 15,-10-4-405-15,-12 2-633 16</inkml:trace>
  <inkml:trace contextRef="#ctx0" brushRef="#br0" timeOffset="7576.59">14792 6110 497 0,'0'0'302'16,"0"0"-136"-16,0 0-77 15,0 0-9-15,0 0-35 16,0 0 36-16,0 0 3 15,0-11 23-15,0 9 53 0,0 2-61 16,0-1-11 0,0 1 23-16,0 0-48 0,0 0-8 15,0 0 10-15,0 0-32 16,0 0 31-16,0 0-37 16,0 0-27-16,0 0 50 15,0 0-28-15,0 0 24 16,0 0-6-16,0 0-28 15,0 0 0-15,0 0-12 16,0 0 0-16,-2 0-15 16,-3 0 15-16,1 0 0 15,-2 0-1-15,1 5 7 0,0 0-7 16,3-1 1 0,2-3 0-16,0-1-7 0,0 2 7 15,0-2 0-15,0 0 0 16,0 0 9-16,0 0-9 15,0 0 0-15,0 0 0 16,0 0-15-16,0 0 15 16,0 0-37-16,0 0-43 15,0 0-164-15,-2 0-140 16,-5 0-502-16</inkml:trace>
  <inkml:trace contextRef="#ctx0" brushRef="#br0" timeOffset="21076.7">14792 6162 689 0,'0'0'248'16,"0"0"-131"-16,0 0-31 16,0 0-72-16,0 0-14 15,0 0-10-15,0 0 0 16,0 0-5-16,0 0 15 15,4 0 51-15,-1 0 79 16,0 0-41-16,-1 0 31 16,-2 0 4-16,2 0 6 15,-2 0-62-15,0 0 26 16,0 0 11-16,0 0-44 16,0 0 30-16,0 0-36 0,0 0-8 15,0 0 23 1,0 0-48-16,0 0 16 0,0 0 10 15,0 0-32-15,0 0 42 16,0 0-56-16,0 0-2 16,0-3 34-16,0 0-32 15,0 1 2-15,0 0-4 16,0 2 11-16,0 0-10 16,0 0-1-16,0 0 0 15,0 0-1-15,0 0 11 16,0 0-10-16,0 0 0 15,0 0 11-15,0 0-14 16,0 0 3-16,-4 5 0 16,-6 9 4-16,3 1 9 15,-1 2-8-15,-2 0-5 0,2 3 9 16,-1-2-15-16,2-1 6 16,3-4 0-16,1-3-2 15,1-4 19-15,2-3-17 16,0-3 0-16,0 0 7 15,0 0-1-15,14 0-6 16,1-5 0-16,3-5 0 16,-3 2-8-16,3 4 7 15,-5-1 1-15,3 5 0 16,-3 0-22-16,1 0 22 16,-1 0 0-16,-1 0 0 15,1 0 10-15,-4 9-11 0,-2 2 1 16,-5 3 0-16,-2-1-14 15,0 3 22-15,0-1-8 16,-9 0 3-16,-4-1 15 16,-6 0-36-16,0-1 7 15,-10-4-173-15,2-2-156 16,2-5-688-16</inkml:trace>
  <inkml:trace contextRef="#ctx0" brushRef="#br0" timeOffset="22449.8">12779 6647 677 0,'0'0'703'0,"0"0"-476"16,0 0-157-16,0 0 44 15,0 0 41-15,0 0-80 16,0 0 49-16,7-22-68 16,1 14-28-16,4 2 14 15,1 2-32-15,1 1 27 16,3-2-31-16,6 1 13 15,4-1-13-15,2 2-6 16,2 1 0-16,2 0-6 16,3 2 15-16,1 0-9 15,4 0 0-15,3 0 12 0,4 0-21 16,0-2 9-16,1-1 0 16,-1 0-7-16,-4 1 20 15,-2 2-13-15,-1 0 0 16,-2 0 6-16,-1 0-15 15,-3 0 9-15,4 0 0 16,-1 0-9-16,-1 0 28 16,-1 0-20-16,3 0 1 15,-6 0 0-15,2 0-16 16,3 0 16-16,-2 0 0 16,4 0 1-16,0-2 12 15,0-4-7-15,1 2-6 16,-1 0-5-16,-3 0-8 15,4 0 13-15,-3 1 0 16,-3 2 0-16,-2 1 17 0,3-2-18 16,-1 0 1-1,2 0 0-15,1 0-13 0,-3 2 13 16,1 0 0-16,1 0 0 16,0-3 13-16,3 3-19 15,-1 0 6-15,6-2 0 16,2 2-5-16,0-1 5 15,1-1 0-15,2 0-2 16,1-2 14-16,-2 1-13 16,0 3 1-16,1 0 0 15,-4-3 19-15,3 3-7 16,0 0 1-16,5 0-5 0,-1 0 8 16,1-2-7-16,1 0-8 15,-1 2 0-15,-3 0 77 16,-4 0-57-16,-5 0-11 15,0 0-5-15,-6 0 16 16,0 0-21-16,-7 0 0 16,-7 0 0-16,-6 0-12 15,-12 0-86-15,-4 0-129 16,0 0-348-16</inkml:trace>
  <inkml:trace contextRef="#ctx0" brushRef="#br0" timeOffset="24269.19">14289 6820 124 0,'0'0'1125'0,"0"0"-644"15,0 0-395-15,0 0 45 16,0 0 71-16,0 0-82 16,0 0-14-16,0-15-42 15,-2 15-63-15,-17 5 29 16,-8 13-30-16,-4 6 0 0,-6 2-3 16,-1 2 4-16,-1-2-1 15,8-5 0-15,10-7 12 16,4-3-15-16,11-7 3 15,4-2 0-15,2-2 8 16,0 0-8-16,11 0 0 16,13 0 0-16,8 0 9 15,1 0-10-15,5-5 1 16,2 2 0-16,-4-1-11 16,-1 2-20-16,-4-3-22 15,-4 4-4-15,-6 1-79 16,-6 0-10-16,-9 0-45 0,0-2-74 15,-6-2-89-15</inkml:trace>
  <inkml:trace contextRef="#ctx0" brushRef="#br0" timeOffset="24360.14">14289 6820 1483 0</inkml:trace>
  <inkml:trace contextRef="#ctx0" brushRef="#br0" timeOffset="24440.34">14289 6820 1483 0,'85'22'343'0,"-85"-8"-275"0,-10 10-59 0,-5 5 22 0,-1 8-15 16,1 3 15-16,1-1-31 16,5 2 0-16,3 1-38 15,4-8-301-15,-1-12-802 0</inkml:trace>
  <inkml:trace contextRef="#ctx0" brushRef="#br0" timeOffset="24717.78">13983 7281 1582 0,'0'0'561'15,"0"0"-478"-15,0 0-46 16,0 0-37-16,115-6 1 0,-67-2 17 16,5 2 11-1,3 1-1-15,-1 2-28 0,-3 3-9 16,-1 0-156-16,-13 0-237 16,-11 0-705-16</inkml:trace>
  <inkml:trace contextRef="#ctx0" brushRef="#br0" timeOffset="25205.57">14090 7449 1365 0,'0'0'317'15,"0"0"-254"-15,0 0-27 16,0 0-35-16,0 0 27 16,0 0 94-16,0 0-78 15,-4 29 1-15,-1-12 38 16,-1 5-65-16,0 0 22 15,0-1-40-15,2-6 9 16,4-4-11-16,0-7 4 16,0-2-2-16,6-2 0 0,17 0-25 15,4 0-40-15,-1-10-21 16,3 2 13-16,-6 1 72 16,-4 7-19-16,-7 0 20 15,-5 7-6-15,-7 11 12 16,0 5 0-16,0 2 9 15,-12 3 23-15,-3 0 19 16,-3-2-44-16,0-2 7 16,0-4-20-16,3-5-10 15,1-6-35-15,1-9-112 16,-1 0-206-16,6 0-575 0</inkml:trace>
  <inkml:trace contextRef="#ctx0" brushRef="#br0" timeOffset="25365.2">14027 7538 1713 0,'0'0'613'15,"0"0"-509"-15,0 0-104 16,121-36-34-16,-67 24-43 16,-1 1 54-16,18 2 22 15,-13 0-153-15,-9 3-189 0</inkml:trace>
  <inkml:trace contextRef="#ctx0" brushRef="#br0" timeOffset="26152.33">15954 6461 1307 0,'0'0'356'0,"0"0"-140"16,0 0 20-16,0 0-65 15,0 0 16-15,0 0-82 16,0 0-69-16,62-26 9 16,-30 26-45-16,-1 0 0 15,2 0-1-15,-2 4-20 16,-2 7-45-16,-4 4-79 15,-10 3-141-15,-8-4-105 16,-7-3-997-16</inkml:trace>
  <inkml:trace contextRef="#ctx0" brushRef="#br0" timeOffset="26287.81">15996 6653 1418 0,'0'0'861'15,"0"0"-676"-15,0 0-111 16,0 0-74-16,145 0-31 15,-94 0 3-15,19 0-58 16,-12 0-93-16,-12 0-426 0</inkml:trace>
  <inkml:trace contextRef="#ctx0" brushRef="#br0" timeOffset="26820.15">17126 6296 1702 0,'0'0'559'0,"0"0"-415"15,0 0-144-15,0 0-21 16,0 0 8-16,0 0 11 15,64-125 2-15,-45 82 0 16,-2-1-7-16,-3-2-33 16,-1-2-47-16,-1-1 14 15,-2 5 73-15,-1 6 0 16,-2 10 80-16,0 8 53 16,-5 10-41-16,-2 5 32 15,0 5-99-15,0 0-24 16,0 20-2-16,0 15-26 0,0 14 27 15,0 17 0-15,0 7 12 16,-9 4-18-16,0 1 6 16,0-4-55-16,1 12-72 15,1-22-155-15,2-13-323 0</inkml:trace>
  <inkml:trace contextRef="#ctx0" brushRef="#br0" timeOffset="26994.25">17037 6578 2112 0,'0'0'557'15,"0"0"-556"-15,0 0-1 0,116-3-16 16,-56-1-35 0,9-4 33-16,5-2 17 0,17 0-87 15,-18-1-118-15,-17 4-608 0</inkml:trace>
  <inkml:trace contextRef="#ctx0" brushRef="#br0" timeOffset="27534.52">17164 6814 1016 0,'0'0'207'0,"0"0"-110"16,0 0-66-16,0 0-10 15,0 0 138-15,0 0 18 16,0 0 10-16,3-67-43 16,14 60-90-16,1 0 5 15,4 7-53-15,-2 0 4 16,1 0 20-16,-6 14-18 0,-4 10 66 16,-8 7-19-16,-3 3-8 15,-3 4 52-15,-15 2-43 16,-2-6-59-16,9-4 28 15,7-8-29-15,4-8 0 16,17-3 20-16,22-2-9 16,7-3 0-16,3 2-11 15,-5 3-3-15,-12 2-23 16,-21 10 26-16,-11 4 0 16,-26 10-9-16,-30 1 19 15,-15 1-10-15,-10-2 0 16,-2-5 0-16,10-9-16 15,11-2 16-15,10-13-128 0,17-4-186 16,16-4-448-16</inkml:trace>
  <inkml:trace contextRef="#ctx0" brushRef="#br0" timeOffset="28150.76">17815 6569 933 0,'0'0'513'16,"0"0"-334"-16,0 0-83 0,0 0-15 16,0 0-32-16,0 0 31 15,0 0 57-15,-12 16-37 16,12-16-33-16,6 0-20 15,2 0-45-15,-1 0 43 16,1 0-45-16,-2 0 2 16,-4-7 2-16,-2-2 2 15,0 1-6-15,0 0 0 16,0 1 15-16,-2 6 18 16,-6 1-33-16,4 0 0 0,0 0-10 15,-1 1 11 1,5 12-1-16,0 1 0 0,0 2-6 15,0-4-123-15,0-6-778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19:15.82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25559 1400 644 0,'0'0'81'15,"0"0"644"-15,0 0-415 16,0 0-203-16,0 0-27 16,0 0-6-16,18 14 0 15,-18-14 34-15,0 0-68 16,0 0-12-16,0 0 19 16,0 0-13-16,0 2 46 15,0-2-10-15,0 0-30 0,0 0 33 16,0 0-46-16,0 0-12 15,0 0-14-15,0 0 19 16,0 0-19-16,0 3-1 16,0 4 1-16,0 2 2 15,0 9 10-15,0 10-12 16,0 9 28-16,7 7-29 16,-1 7 46-16,5 9-22 15,1 1-23-15,1 7 22 16,-2 4-23-16,-4 3 0 15,-1 1 0-15,-3 0 12 16,-3 0-12-16,0-1 0 16,0-5 0-16,0-4 0 15,0-4 0-15,0-6 0 16,0-2-9-16,0-4 24 0,0-3-10 16,0-5-5-16,0-3 0 15,0-6-7-15,0-3 7 16,0-4 0-16,0-6 0 15,0-2 16-15,0-2-16 16,2-2 0-16,2 0 0 16,-2 0-12-16,-2-2 13 15,2 1-1-15,-2-2 0 16,0 2 12-16,0-5-14 16,0 0 2-16,0-2 0 15,0-1-15-15,0 0 15 16,-2 0 0-16,-2 2 0 0,0-2 6 15,-1 6-18-15,1-4 12 16,-3 6 0-16,2-1-18 16,1 0 18-16,0 0 0 15,-1 1 0-15,1 2 12 16,2 3-13-16,0 0 1 16,-1 1 0-16,1 1-12 15,-1-3 12-15,3 1 0 16,0-2 0-16,0-2 14 15,0-2-20-15,0-2 6 16,0-4 0-16,0-2-11 16,0 0 13-16,0-2-2 15,0-2 0-15,0 0 10 0,0 2-13 16,0-2 3-16,0 0-1 16,0 0-16-16,0 0 26 15,0 0-9-15,0 0 0 16,0 0 11-16,0 0-5 15,0 0-6-15,0 0 0 16,0 0-15-16,0 0 16 16,0 0-1-16,0 0 0 15,0 0 9-15,3 0-14 16,8 2 5-16,4 1 0 16,8 1-1-16,4-3-7 15,6-1 8-15,5 0 0 16,9 0 14-16,7 0-13 0,10 0-1 15,9-5 0-15,6-5-10 16,6-1 11-16,1 1-1 16,3 0 0-16,0 0 14 15,3 0-13-15,-3 2-1 16,0-2 0-16,2-2-12 16,1 0 18-16,1-2-6 15,-1-2 0-15,-1 2 12 16,-2-2-10-16,-4 2-2 15,-4 3 0-15,-4-4-9 16,-3 4 9-16,2-2 0 16,0-4 0-16,-1 2 4 15,-1-2-23-15,2-1 19 16,-5 0-12-16,-1 1 1 0,-6-2 13 16,1 4-2-16,-3-2 0 15,2 3 0-15,8 2-6 16,4 2 6-16,4 0 0 15,4 3 2-15,-1 1 5 16,0 1-7-16,-6 3 0 16,0 2 6-16,-4 0-15 15,3 0 9-15,1 0 0 16,0 0-4-16,1 0 5 16,-5 4-1-16,-2 0 0 15,-3 1 6-15,-9-2-15 16,-1 1 9-16,-4 2 0 15,-2 2 3-15,-6 1 10 0,1-2-13 16,-5 2 0-16,-3-4 1 16,-2 3-13-16,-3-1 12 15,-5-2 0-15,0 0-1 16,0-1 13-16,0 1-12 16,6 0 0-16,3-1 0 15,9-1-13-15,4 2 13 16,2-3 0-16,6 0-1 15,1-1 14-15,2-1-11 16,3 0 8-16,1 0-8 16,6 0 32-16,1 0-33 15,8 0-1-15,4 0 0 16,6 0 13-16,3 0-13 0,-1 0 0 16,3 0 0-1,-5 0-3-15,-3 0 11 0,-1 0-8 16,-2 0 0-16,-4 0 10 15,2 0-5-15,-5 0-5 16,-4 0 0-16,-10 0-13 16,-8 0 13-16,-16 0-45 15,-20 0-128-15,-9 0-293 16,-11 0-474-16</inkml:trace>
  <inkml:trace contextRef="#ctx0" brushRef="#br0" timeOffset="2020.12">25577 1403 692 0,'0'0'597'0,"0"0"-380"16,0 0-27-16,0 0-40 16,0 0 45-16,0 0-44 15,0 0-19-15,-7 0-3 16,7 0-58-16,0 0-5 16,12 0-17-16,9-1-48 15,13-3 33-15,15-3-34 16,11 1 0-16,11-2 16 15,16 0-16-15,7-2 25 0,9-2-13 16,1 2 0 0,19-4 5-16,15 1-17 0,-11 1 0 15,-15-1-3-15,1 3 17 16,5-2-14-16,36-2 0 16,20 0 9-16,-14 2-5 15,-12 2-4-15,-21 2 0 16,-4 0-13-16,-8 2 13 15,3 0 0-15,-20 1 0 16,-13 2 13-16,-18 1-11 16,1 0-2-16,7 0 0 15,14-1-15-15,9 3 21 16,1 0-6-16,-1 0 0 0,-3 0 2 16,3 0-1-1,0 0-1-15,-1 0 0 0,-2 0-9 16,-1 0 18-16,-5 0-9 15,-2 0 0-15,-5 5 7 16,-4-1-17-16,-4 2 10 16,0-2 0-16,-3 3-7 15,0-2 13-15,-1 1-6 16,-4 2 0-16,-3-2-7 16,-3 1-5-16,-2 0 7 15,0-1 5-15,-4 0-1 16,-2-2 1-16,0-1-2 15,-3 2 2-15,0-3 0 16,0 2-21-16,3-3 21 16,1 2-12-16,0 1 11 0,3 0-28 15,-2 0 28-15,-1 2 0 16,-2 0-5-16,-1-1-10 16,-4 0 16-16,1-1 0 15,-3 1-2-15,-1-2 4 16,-3 3 5-16,-4-2-7 15,-3 3 1-15,0 0-13 16,-2 0 12-16,-2-2 0 16,-4 0-1-16,-2 0 10 15,-3-3-9-15,-5 2 0 16,-4-1 0-16,1 0-15 16,-4 2 15-16,3-1 0 0,1-1 0 15,-1 2 12 1,0 0-12-16,2 2 0 0,-2-4 0 15,-1 3-16-15,-2-1 16 16,1-2 0-16,1 3 0 16,-2 2 9-16,3 2-17 15,1 0 8-15,-4 4 0 16,1 1-15-16,-2 1 15 16,-2 2 0-16,-1 2-1 15,-2 3 10-15,1 6-9 16,-3-2 0-16,0 6 0 15,0-1-12-15,0 2 12 16,0 0 0-16,0 0-1 16,0-1 11-16,0-1-11 15,0-3 1-15,-3 2 0 0,3-4-9 16,0 2 9-16,0-5 0 16,0 2-1-16,0-3 3 15,0-2 1-15,3 1-3 16,3-4 0-16,0-2-7 15,1-1 7-15,3-2 0 16,-2 1-1-16,1 2 3 16,0-1 3-16,0-1-5 15,0-2 0-15,0 2-10 16,0 0 10-16,0 2 0 16,-1 0 0-16,2 2 13 15,-4-1-14-15,3 4 1 16,-3-3 0-16,2 1-7 0,-2 2 7 15,-1 1 0-15,-1 2-1 16,0 1 10-16,4-1-10 16,-6-1 1-16,2 1 0 15,0 2-8-15,1 0 8 16,1 2 0-16,-1 0 0 16,2 1 9-16,-1 0-10 15,1 4 1-15,-1-1 0 16,2 0-8-16,0 0 8 15,1 1 0-15,-2 1 0 16,0 1 12-16,0 0-13 16,-1-4 1-16,-2 0 0 15,3-5-6-15,0-5 6 0,-2-4-37 16,-3-7-136 0,0-4-172-16,-2-6-435 0</inkml:trace>
  <inkml:trace contextRef="#ctx0" brushRef="#br0" timeOffset="2830.59">28477 703 1390 0,'0'0'237'15,"0"0"-202"-15,0 0 10 16,0 0 54-16,0 0 23 16,-127 109 42-16,94-70-60 0,1-2-45 15,6 1-42-15,1-6-11 16,2-4-12-16,4-6 4 15,-1-10-120-15,4-4-148 16,5-8-482-16</inkml:trace>
  <inkml:trace contextRef="#ctx0" brushRef="#br0" timeOffset="2996.86">28080 851 1215 0,'0'0'879'0,"0"0"-789"0,0 0-74 15,0 0 5 1,133 39-15-16,-85-19 19 0,1 5-25 16,0-5 0-1,11 4-15-15,-11-9-252 0,-9-3-365 0</inkml:trace>
  <inkml:trace contextRef="#ctx0" brushRef="#br0" timeOffset="3216.53">28687 874 1315 0,'0'0'823'15,"0"0"-655"-15,0 0-88 16,0 0-12-16,0 0-53 16,0 0 3-16,0 0 33 0,-32 74 23 15,19-36-26 1,2 1-48-16,4-8-18 0,3-6-57 15,4-11-23-15,0-14-93 16,0 0-115-16,0-5-250 0</inkml:trace>
  <inkml:trace contextRef="#ctx0" brushRef="#br0" timeOffset="3446.08">28767 826 1551 0,'0'0'355'16,"0"0"-254"-16,0 0-13 15,0 0-51-15,0 0 94 0,0 0-42 16,125 112-36 0,-100-98 37-16,-4-8-37 0,2-4 2 15,1-2 29-15,-3-8-56 16,-2-16 20-16,-1-8-44 16,0-6 7-16,-2-1-16 15,-1 4 5-15,-3 7-24 16,-4 10-55-16,-8 18-95 15,0 0-196-15,0 4-697 0</inkml:trace>
  <inkml:trace contextRef="#ctx0" brushRef="#br0" timeOffset="4213.25">28477 1263 1330 0,'0'0'586'0,"0"0"-373"15,0 0-25-15,0 0 9 16,0 0-74-16,0 0-70 15,0 0-24-15,6 8-15 16,-1 31-14-16,2 22 27 0,-5 35-12 16,0 33 62-1,-2 30-41-15,0 4-15 0,5-10 14 16,-1-23-34 0,3-31-1-16,0-22 0 0,-1-16 14 15,1-6-13-15,2 4-1 16,0 3-7-16,2 4 1 15,0-8-94-15,1-9-142 16,-4-13-219-16,-1-17-420 0</inkml:trace>
  <inkml:trace contextRef="#ctx0" brushRef="#br0" timeOffset="4876.46">26957 1356 1468 0,'0'0'503'0,"0"0"-386"16,0 0-105-16,0 0 27 15,0 0 31-15,0 0 29 16,0 0 18-16,-2 63-62 15,2-34-48-15,0-3 20 16,2-4-26-16,0-4-2 16,2-6-19-16,-2-4-134 15,-2-8-99-15,0 0-290 16,0-4-546-16</inkml:trace>
  <inkml:trace contextRef="#ctx0" brushRef="#br0" timeOffset="5030.08">26783 1310 1437 0,'0'0'768'16,"0"0"-626"-16,0 0-87 16,0 0-11-16,0 0 24 15,0 0-57-15,151-5-5 16,-118 5-12-16,-8 10-17 16,-25 19-171-16,0-2-200 15,-17 0-342-15</inkml:trace>
  <inkml:trace contextRef="#ctx0" brushRef="#br0" timeOffset="5145.53">26767 1569 1520 0,'0'0'381'16,"0"0"-127"-16,0 0-28 0,0 0-58 15,0 0-100-15,158 55-26 16,-60-55-42-16,-13 0-189 16,-4 0-370-16</inkml:trace>
  <inkml:trace contextRef="#ctx0" brushRef="#br0" timeOffset="5766.45">29607 1331 971 0,'0'0'569'16,"0"0"-327"-16,0 0 45 0,0 0-25 15,0 0-63-15,0 0-139 16,0 0-7-16,2-10-48 15,-2 26 17-15,0 6-29 16,0 4 7-16,0 5 0 16,0-3 3-16,5-2-3 15,0-8-124-15,-1-7-78 16,7-11-103-16,-3 0-23 16,2-5-472-16</inkml:trace>
  <inkml:trace contextRef="#ctx0" brushRef="#br0" timeOffset="5910.03">29607 1331 1438 0,'101'25'379'16,"-101"-16"-256"-16,0 11-33 15,0 9-50-15,-2-2-2 0,0 2-37 16,2-3 30-16,0-2-31 16,-4-2-71-16,2-7-105 15,-2-3-396-15</inkml:trace>
  <inkml:trace contextRef="#ctx0" brushRef="#br0" timeOffset="6066.34">29498 1342 1620 0,'0'0'554'0,"0"0"-464"16,0 0-23-16,0 0 29 15,127-12-88-15,-87 12 11 0,-1 0-19 16,-14 26-77-16,-9-1-217 15,-16 3-426-15</inkml:trace>
  <inkml:trace contextRef="#ctx0" brushRef="#br0" timeOffset="6194.73">29565 1627 1870 0,'0'0'328'16,"0"0"-195"-16,0 0 21 15,0 0-53-15,164 5-61 16,-108-5-40-16,13-8-117 15,-11-3-401-15,-13 4-1372 0</inkml:trace>
  <inkml:trace contextRef="#ctx0" brushRef="#br0" timeOffset="8440.92">26495 2773 1013 0,'0'0'250'0,"0"0"-119"16,0 0-56-16,0 0 36 16,0 0 31-16,0 0-70 15,0 0-14-15,0-4-11 16,-20 8-39-16,-7 16 34 16,-8 8-7-16,-9 6 13 15,-4 2 5-15,2 3-51 16,1-6 18-16,7-2 10 15,7-7-30-15,6-8 40 16,9-4-39-16,8-3 0 16,8-9 22-16,0 2-23 15,0-2 80-15,27 0-39 0,8 0-41 16,12 0 23-16,7 0-23 16,1 0-1-16,1 0 1 15,-7 0-69-15,-7 0-32 16,8 0-103-16,-15-5-190 15,-10-5-736-15</inkml:trace>
  <inkml:trace contextRef="#ctx0" brushRef="#br0" timeOffset="8659.23">26562 2833 1570 0,'0'0'486'0,"0"0"-421"0,0 0-1 15,0 0-5-15,0 0 93 16,-44 126-29-16,30-69-78 16,1 1 1-16,3-5-46 15,6-4-7-15,4-13 7 16,0-8-134-16,2-14-54 16,25-14-58-16,0-2-153 15,-2-18-1182-15</inkml:trace>
  <inkml:trace contextRef="#ctx0" brushRef="#br0" timeOffset="8915.09">26730 2895 1902 0,'0'0'224'16,"0"0"-193"-16,0 0-9 16,0 0 3-16,0 0 42 15,-41 121-11-15,41-102-32 16,23-4 39-16,1-10-62 15,7-5 4-15,-2 0-5 16,-4-16-75-16,-8-5 36 16,-8-5-26-16,-9-3-72 15,0 5 72-15,-17 6 20 16,-10 6 45-16,-2 8-1 16,2 4-40-16,2 0-61 15,10 0-300-15,7 0-829 0</inkml:trace>
  <inkml:trace contextRef="#ctx0" brushRef="#br0" timeOffset="9605.16">26905 2622 1356 0,'0'0'395'0,"0"0"-267"15,0 0-54-15,0 0 46 16,0 0 8-16,0 0-25 15,0 0-27-15,-13 77-63 16,20-63 18-16,13-6-20 16,-1-6-11-16,2-2 15 15,-3 0-15-15,-3-6-22 16,-8-10 11-16,-7 0-41 0,0-1 42 16,0 4 10-16,-13 1 2 15,0 3 67-15,1 4-45 16,3 3 7-16,5 2-31 15,4 0-4-15,0 0 2 16,0 0-2-16,17 4 4 16,6 1-20-16,6 0 12 15,0-5-22-15,2 0-7 16,-2 0-34-16,-4 0 53 16,-6 0-4-16,-7-2 22 15,-10 2-14-15,-2 0 14 16,0 4 0-16,-4 20 46 15,-19 14 8-15,-1 14 14 16,-8 10-28-16,1 7-25 0,0 1 44 16,6-7-58-16,8-8 6 15,5-13-5-15,8-10 14 16,4-16-32-16,0-11-39 16,18-5-45-16,13-5 31 15,5-19-132-15,2-8 4 16,-3-4 13-16,-2 1 5 15,-10 5 179-15,-7 10 30 16,-10 11 199-16,-6 9 19 16,0 0-151-16,0 16 33 15,-4 8-10-15,0-1-82 0,4 0 7 16,0-8-30 0,2-6-14-16,11-7 53 0,5-2-53 15,-3-2 10-15,-3-19-11 16,-5 0-49-16,-7-6 47 15,0 0-30-15,-14 3-22 16,-8 3-7-16,-13 13-107 16,2 8-75-16,5 0-317 0</inkml:trace>
  <inkml:trace contextRef="#ctx0" brushRef="#br0" timeOffset="10386.07">30088 2312 1190 0,'0'0'931'15,"0"0"-686"-15,0 0-172 16,0 0-49-16,0 0-2 15,0 0-13-15,0 0 73 16,-139 116 7-16,112-50-29 16,4 3 10-16,10-1-55 15,6-8-5-15,7-8 4 16,0-11-4-16,7-10-8 0,11-11-2 16,6-10-31-1,1-10 29-15,0 0-47 0,-4-10-14 16,-3-15 13-16,-11-1-56 15,-7-6 30-15,0 6 58 16,-13 5 18-16,-12 8 38 16,1 8-38-16,-1 5-12 15,8 0 3-15,17 0-179 16,0 4-152-16,0-4-355 0</inkml:trace>
  <inkml:trace contextRef="#ctx0" brushRef="#br0" timeOffset="10669.4">30252 2563 1043 0,'0'0'1046'0,"0"0"-897"15,0 0-133-15,0 0 34 16,0 0 76-16,0 0 0 16,-95 140 7-16,91-100-75 15,4-6-35-15,0-4 15 16,23-7-38-16,3-11 24 15,6-9-24-15,-1-3 1 16,2-3-15-16,-6-20-4 16,-7-5-32-16,-9-6 8 15,-9-2-91-15,-2 0 81 16,0 4 37-16,-10 6 15 16,-4 9-6-16,1 8-4 0,6 7-141 15,2 2-155 1,5 0-290-16</inkml:trace>
  <inkml:trace contextRef="#ctx0" brushRef="#br0" timeOffset="11202.04">30510 2448 1205 0,'0'0'575'15,"0"0"-315"-15,0 0-58 16,0 0-82-16,0 0-67 15,0 0-45-15,0 0 38 16,-11 12-24-16,11 4 12 0,4 1 18 16,12-6-52-16,0-2 26 15,1-6-26-15,-1-3-35 16,-5 0 16-16,-2 0-31 16,-7-14-14-16,-2-4 7 15,0-4-33-15,-4 2 72 16,-10 2-5-16,1 6 23 15,4 6 23-15,2 2-22 16,5 4-1-16,2 0 0 16,0 0-9-16,11 0 2 15,14 4 7-15,6-1-109 16,2-3-59-16,6 0-67 0,-6 0-74 16,-4-9 122-16,-7 1 145 15,-8 0 42 1,-8 6 250-16,-6 2 16 0,0 0-39 15,0 4-144-15,-20 22 24 16,-4 14 10-16,-9 16-22 16,-8 12 1-16,-1 11-17 15,-3 1-24-15,1-2 1 16,8-6-54-16,5-8-2 16,11-9 3-16,11-11-3 15,9-16-53-15,0-10-81 16,19-12-17-16,18-6 15 15,27-22-127-15,-8-8-142 16,-5-4-180-16</inkml:trace>
  <inkml:trace contextRef="#ctx0" brushRef="#br0" timeOffset="11360.54">30769 2916 844 0,'0'0'698'15,"0"0"-177"-15,0 0-301 16,0 0-128-16,0 0-21 16,0 0-26-16,0 0 33 15,-49 56-55-15,49-47-23 16,0-5 43-16,2-4-43 15,12 0-5-15,-1-4 4 16,-7-12-85-16,-6-3-30 16,-4-13-151-16,-19 6-64 15,-4 3-404-15</inkml:trace>
  <inkml:trace contextRef="#ctx0" brushRef="#br0" timeOffset="12356.9">27331 1257 1228 0,'0'0'264'15,"0"0"-191"-15,0 0 30 16,0 0 4-16,0 0 26 0,0 0-39 15,-2 112-5 1,2-72 56-16,16 13-40 0,1 6-4 16,10 10-3-16,4 9-58 15,10 2 39-15,5 0-39 16,12 1-30-16,9-7 41 16,9-8-40-16,9-6 6 15,9-10 11-15,1-10-27 16,1-9 37-16,-7-12-38 15,-8-7 1-15,-10-7-10 16,-15-5-1-16,-12 0-57 16,-7 0-132-16,-10 0-187 0,-11 0-464 15</inkml:trace>
  <inkml:trace contextRef="#ctx0" brushRef="#br0" timeOffset="13776.88">27710 1744 1547 0,'0'0'379'16,"0"0"-202"-16,0 0-113 15,0 0-64-15,0 0 27 16,0 0-27-16,63-131 0 16,-48 98-2-16,1 5 11 15,-5 4-9-15,-4 10 27 16,-3 6 78-16,-1 4 18 15,-3 4-76-15,0 0-32 0,0 21-1 16,0 11-8 0,-7 9 28-16,4 2-30 0,3-2 10 15,0-7-28-15,0-10-5 16,10-10-85-16,16-14-58 16,-2-1-125-16,-1-16-352 15</inkml:trace>
  <inkml:trace contextRef="#ctx0" brushRef="#br0" timeOffset="14385.15">27962 1439 1380 0,'0'0'665'0,"0"0"-577"16,0 0-66-16,0 0 49 0,0 0-34 16,0 0 1-1,0 0-13-15,-62 67-24 0,70-67 14 16,10 0-15-16,1-2-43 15,-2-17-10-15,-5-4-69 16,-6-1 41-16,-6-2 33 16,0 3 48-16,0 5 16 15,0 6 111-15,-6 4-9 16,3 6-33-16,3 2-56 16,0 0 5-16,3 0-34 15,16 5 8-15,8 6-13 16,4-3 5-16,2-4-29 15,-1-1 1-15,-8-3-17 16,-8 0 35-16,-7 1-9 16,-9 7-1-16,0 12 20 0,-9 10 36 15,-13 12 29 1,-5 12 21-16,-4 7-49 0,2 5 49 16,2-4-44-16,7-2-34 15,4-6 9-15,6-11-16 16,4-14-1-16,6-9 0 15,0-11-98-15,6-9 0 16,13 0-22-16,10-12-125 16,2-10-112-16,0-4-194 15,-4 2 242-15,-6 4 309 16,-13 9 234-16,-5 8 287 16,-3 3-317-16,0 3 14 15,-9 18 24-15,-1-2-123 0,4 3-51 16,6-5-22-16,0-6-45 15,2-4 48-15,14-7-38 16,4 0-11-16,0-16-22 16,-4-8-63-16,-10-5-41 15,-6 1-25-15,-4 2-53 16,-18 6-58-16,-1 8-292 0</inkml:trace>
  <inkml:trace contextRef="#ctx0" brushRef="#br0" timeOffset="15174.22">30501 1217 1172 0,'0'0'722'16,"0"0"-581"-16,0 0-85 15,0 0-47-15,0 0-2 16,0 0 126-16,-27 127 10 16,27-55 0-16,0 9-26 15,7 8-59-15,18 3-7 16,12-2-45-16,13-2 3 15,14-5 43-15,15-8-52 0,27-2 1 16,33-8 7-16,27-18 14 16,4-11-22-16,-30-17 0 15,-37-12 0-15,-38-4-6 16,-9-3 6-16,4 0-60 16,0 0-68-16,0-8-38 15,-16-10-77-15,-17 2-246 16,-14 0-545-16</inkml:trace>
  <inkml:trace contextRef="#ctx0" brushRef="#br0" timeOffset="17666.09">30786 1696 1347 0,'0'0'257'15,"0"0"-133"-15,0 0 32 16,0 0 20-16,0 0 47 16,0 0-84-16,0 0-49 15,-17-11-21-15,21 4-60 16,11 2-9-16,8 0-12 16,4 3 6-16,-3 2-3 15,-2 0 3-15,-4 5 5 16,-7 9 1-16,-6 3-4 15,-5 7 3-15,0 5 2 0,-9 3 9 16,-8-3 26-16,-2 0-35 16,4-7 27-16,3-5-28 15,6-6 10-15,6-3-16 16,0-6 6-16,15-2-13 16,12 0 0-16,24-12-115 15,-5-9-154-15,-7 0-372 0</inkml:trace>
  <inkml:trace contextRef="#ctx0" brushRef="#br0" timeOffset="18327.99">31070 1557 1132 0,'0'0'635'16,"0"0"-501"-16,0 0-47 0,0 0 17 15,0 0-13-15,0 0-36 16,0 0 22-16,-16 19-54 15,16-11-6-15,9-2-7 16,4-4-10-16,3-2-7 16,-3 0-35-16,-4 0-7 15,-2-12 29-15,-7-2-88 16,0 3 34-16,0-5 65 16,-9 9 9-16,0 1 71 15,2 1 29-15,7 5-55 16,0 0-7-16,0 0-36 15,12 0-2-15,9 0 30 0,8 2-30 16,8-2-15-16,0 0-47 16,-3 0-38-16,-3-3 47 15,-9-9-6-15,-9 3 29 16,-4 4 30-16,-9 0 31 16,0 5 129-16,0 0-69 15,-11 15-63-15,-14 16 43 16,-4 14-16-16,-4 13 24 15,0 9 12-15,2 1-72 16,6-4 11-16,8-6-30 16,5-11 1-16,5-10-10 15,7-14-82-15,0-11-28 0,14-7-1 16,12-5-44 0,5-2-53-16,4-16-144 0,-4-2-24 15,-7-3 30-15,-6 8 355 16,-10 4 156-16,-5 6 404 15,-3 5-316-15,0 0-74 16,-3 14 4-16,-5 8-70 16,6 2-7-16,2-4-77 15,0-4 6-15,15-6 10 16,7-7-36-16,1-3 29 16,-3-3-29-16,-5-14 1 15,-6 0-25-15,-9-4 14 16,0-2-26-16,0 0-1 15,-4-2-43-15,-5 4-119 16,7 4-412-16</inkml:trace>
  <inkml:trace contextRef="#ctx0" brushRef="#br0" timeOffset="18431.93">31484 1923 1765 0,'0'0'503'15,"0"0"-457"-15,0 0-46 16,0 0-130-16,0 0-352 0</inkml:trace>
  <inkml:trace contextRef="#ctx0" brushRef="#br0" timeOffset="31157.3">29275 528 1298 0,'0'0'343'15,"0"0"-228"-15,0 0-3 16,0 0 72-16,0 0 11 15,0 0-114-15,2-29-41 16,-2 25 80-16,0-1-68 16,0 0 17-16,0 3-17 15,0-2-6-15,0 4 40 16,0 0-60-16,0-2-26 16,0 1 27-16,-2-5-21 15,-9 1-3-15,-4-4-3 16,-3 2 18-16,-9-1-19 15,-2 2 1-15,-7 1-4 0,-4-1-13 16,-3 5 7 0,1-1-4-16,-3-1 7 0,1 3-2 15,-1-1-3-15,3 1 12 16,2 0 0-16,-1 0-14 16,0 0 20-16,1 0-6 15,-1 0 0-15,1 0 12 16,2 0-19-16,3 4 7 15,1 5-8-15,2 0-5 16,1 1-9-16,2 0 17 16,3 0 4-16,2-2 2 15,-1 3-12-15,2-4 11 16,-3 0 0-16,2 4-12 16,-5-1 12-16,2 4 0 15,0 0-1-15,0 0 7 0,2-2-15 16,8-2 9-16,-1-2 0 15,7 0-14-15,-1-2 15 16,2-2-1-16,1 2 0 16,-3 2 15-16,-1 0-22 15,-1 2 7-15,4 0 0 16,-3 2-9-16,-1 2-9 16,3 1-15-16,1-1-3 15,2 2 10-15,1 0 11 16,1 3 15-16,1 2-3 15,2 3-17-15,1 1 21 16,2 7-1-16,0-1 0 16,0 1 13-16,0 2-22 0,14 0 9 15,3 2 0-15,8-2 3 16,4 1 3-16,7-1-6 16,2-3 0-16,6-1 17 15,6-3-2-15,2-1-15 16,9-4 6-16,9-4 17 15,3-6-17-15,9-1 5 16,6-8-11-16,5-3 21 16,3 0-14-16,-1-3-7 15,1-14 0-15,-2-3-3 16,-1-4 5-16,-6-2-2 16,-4-6 0-16,-12 0 12 0,-11-5 1 15,-10-2-13-15,-13-5 0 16,-10-9 10-1,-13-3 1-15,-14-6 16 0,0-4 41 16,-18-2-12-16,-20 0 44 16,-11-1-72-16,-14 7-8 15,-15 6-19-15,-28 8-1 16,-31 20-21-16,10 18-15 16,-18 22-156-16,43 24-112 15,37 2-323-15</inkml:trace>
  <inkml:trace contextRef="#ctx0" brushRef="#br0" timeOffset="32907.41">28653 2965 157 0,'0'0'970'15,"0"0"-847"-15,0 0-35 16,0 0-26-16,0 0 103 16,0 0-55-16,0 0-56 15,-14-34 34-15,14 33-41 16,0-2 48-16,0 3 22 0,0 0-33 15,0 0 6 1,0 0-12-16,0 0-24 0,0 0 4 16,-2 0-57-16,2 0 0 15,0 0 0-15,0 0 8 16,0 14-9-16,0 12 0 16,0 11 1-16,0 9 11 15,0 8-6-15,8 10 1 16,-4 6 39-16,2 6-22 15,3 8 16-15,3 20-16 16,-1 21-14-16,1 18 33 16,5 3-43-16,-2-24 0 15,-1-31 19-15,-4-29-13 16,4-6 7-16,4 13-13 16,4 8 8-16,1 13-5 0,-1 1-3 15,-2-1 0-15,-4-2 3 16,-6 1 11-16,-3-3-7 15,-5-6-7-15,0-6 1 16,-2-8-21-16,2-10-4 16,-2-12-26-16,4-12 35 15,-2-11-33-15,-2-11 2 16,2-6-30-16,0-4-16 16,0-12 20-16,2-12-302 15,-1-5-824-15</inkml:trace>
  <inkml:trace contextRef="#ctx0" brushRef="#br0" timeOffset="33291.54">28548 4207 2136 0,'0'0'333'16,"0"0"-269"-16,0 0-64 15,0 0 68-15,0 0-13 16,0 0-16-16,0 0-14 16,29 80-25-16,-2-32 30 15,2 3-30-15,2-5 6 16,0-7-23-16,2-11-28 16,4-11-127-16,14-17-67 15,-9 0-295-15,-4-19-869 0</inkml:trace>
  <inkml:trace contextRef="#ctx0" brushRef="#br0" timeOffset="33438.58">29106 4081 2004 0,'0'0'570'0,"0"0"-564"0,0 0 14 16,0 0-20-16,-43 110 16 15,21-48 33-15,-2 8-49 16,-3 27 0-16,6-18-171 15,8-16-448-15</inkml:trace>
  <inkml:trace contextRef="#ctx0" brushRef="#br0" timeOffset="33725.03">29146 4831 2529 0,'0'0'36'0,"0"0"-36"0,0 0-49 16,0 0 49-16,0 0 16 16,72-111 97-16,-53 65-69 15,4-4-13-15,-3 0-31 16,-1 4 0-16,0 7 1 16,-9 13 14-16,-3 11 52 15,-5 8-13-15,-2 7-53 16,0 10-1-16,0 22-6 15,0 14 6-15,0 9-1 16,-4 3-16-16,4 12-136 0,2-16-204 16,12-15-320-16</inkml:trace>
  <inkml:trace contextRef="#ctx0" brushRef="#br0" timeOffset="34028.25">29708 4474 1958 0,'0'0'281'0,"0"0"-182"15,0 0-53-15,0 0 48 16,0 0 74-16,0 0-82 16,0 0-29-16,-94-11-39 15,83 41 13-15,4 9 32 16,5 1-48-16,2 1 9 0,0-4-17 15,0-5 8-15,0-2-3 16,0-4-12-16,0-3 0 16,0-6-5-16,-2 0 5 15,-17-7-19-15,0-3-16 16,1-7-95-16,5-3-63 16,8-19-177-16,5-2-499 0</inkml:trace>
  <inkml:trace contextRef="#ctx0" brushRef="#br0" timeOffset="34257.89">29792 4538 1428 0,'0'0'488'0,"0"0"-369"0,0 0 34 16,0 0 4 0,0 0-70-16,0 0-62 0,0 0 111 15,5 92-95-15,-17-36-12 16,-3 8 5-16,1 2-18 15,1 0 19-15,7-3-35 16,1-5 10-16,5-6-2 16,0-6-8-16,0-9-59 15,3-9-115-15,10-15-118 16,-5-7 16-16,2-6-310 0</inkml:trace>
  <inkml:trace contextRef="#ctx0" brushRef="#br0" timeOffset="34442.48">29935 4546 1277 0,'0'0'881'0,"0"0"-596"15,0 0-155-15,0 0-45 16,0 0-57-16,0 0-27 16,0 0 70-16,-9 76-58 15,-20-27 5-15,-11 4-18 16,-16 10-180-16,7-17-63 15,13-12-311-15</inkml:trace>
  <inkml:trace contextRef="#ctx0" brushRef="#br0" timeOffset="35864.97">30095 4277 409 0,'0'0'1228'0,"0"0"-1014"16,0 0-121-16,0 0 22 15,0 0 21-15,0 0-2 16,0 0-61-16,0-39-3 16,-7 34-9-16,3-2 4 15,-4 2-63-15,-2-3 5 16,-3 0-4-16,0 0-3 15,-5 0 0-15,-3 1 0 16,-5 0 19-16,-4 0-25 16,-5 2 6-16,-5-1 0 15,-4 2-17-15,-3 0 17 16,-7-3 0-16,0 4 0 16,-1-4 0-16,2 2-2 15,-1-1 2-15,0-1 0 16,1 2-9-16,-2-1 10 0,-3 2-1 15,0 0 0-15,-3 1 12 16,-3 3-17-16,-1 0 5 16,-5 0 0-16,4 0-12 15,-1 0 13-15,7 0-1 16,4 0 0-16,10 7 18 16,1-1-33-16,7 3 15 15,2 1 0-15,1 5-18 16,1 0 18-16,2 6 0 15,-1 4 0-15,2 8 0 16,-2 4-2-16,-1 6 2 0,3 5-4 16,0 8-15-1,2 7 11-15,2 5 8 0,4 9-1 16,6 8 8-16,6 17 0 16,8 21-7-16,3 20 0 15,8 0 18-15,19-6-16 16,2-31-2-16,-1-28 3 15,1-20 13-15,5-8-13 16,8 4-3-16,16 0 0 16,11 1-18-16,27-9 18 15,30-10 0-15,36-11-1 16,11-13 12-16,1-12-10 16,-11-5-1-16,-21-17-4 15,1-6-11-15,-2-4 7 0,-5-4 2 16,-5-3 6-16,-22 0-33 15,-22 5 26-15,-20 1 2 16,-9-2 5-16,5-10-3 16,3-9 4-16,1-9-1 15,-16-9 0-15,-11-6 6 16,-13-19-12-16,-19-28 6 16,-8-28-17-16,-33-2 8 15,-9 27 18-15,-2 29 5 16,6 41 79-16,-2 9-23 15,-14 1 16-15,-8 4-74 16,-11 4-10-16,-4 15-4 16,6 25-73-16,-16 17-100 0,21 24-119 15,10 3-356-15</inkml:trace>
  <inkml:trace contextRef="#ctx0" brushRef="#br0" timeOffset="36781.68">30076 6106 1317 0,'0'0'638'15,"0"0"-525"-15,0 0 26 16,0 0-55-16,0 0-37 0,0 0-7 15,124-42-40-15,-66 14 14 16,0-9-14-16,-2-1-33 16,-12-3-14-16,-8-2-27 15,-14 1 7-15,-13 3 35 16,-9 6-4-16,0 5 36 16,-11 10 61-16,-7 8 10 15,-1 7 34-15,-2 3-64 16,1 8-33-16,3 25 14 15,0 11 5-15,7 18 20 16,5 12 5-16,5 26-41 16,0-7 27-16,0 3-38 15,0-1 1-15,0-23 6 16,0 0 4-16,0-10-11 0,0-14 0 16,-11-14 6-16,-5-10-9 15,-6-12 3-15,-7-12-26 16,-4 0 5-16,-1-9-17 15,10-20 38-15,11-9 40 16,13-4-17-16,0-6 35 16,29-3-9-16,15 3 12 15,14 1-13-15,8 1-48 16,11 0-6-16,-2 5-54 16,14-2-110-16,-18 9-120 15,-17 10-601-15</inkml:trace>
  <inkml:trace contextRef="#ctx0" brushRef="#br0" timeOffset="37270.83">30757 6041 1711 0,'0'0'182'16,"0"0"-182"-16,0 0 0 15,0 0 31-15,0 0 139 16,0 0 0-16,0 0-46 15,-2-12-61-15,2 3-62 16,14-5 10-16,1-7-11 16,5-5 0-16,0-4-9 15,-2-2 9-15,-2-2-5 16,-5 4 4-16,-5 6 2 0,-3 6 29 16,-3 8 89-16,0 8-43 15,0 2-40-15,0 0-36 16,-5 26-7-16,-8 16 6 15,-3 20 2-15,-4 17 16 16,0 11-17-16,2 6 0 16,-1 0 7-16,1-3 5 15,-1-7-12-15,2-12 0 16,-1-10 6-16,1-15-8 16,-2-10 2-16,3-15-28 15,-1-14 14-15,-1-10-36 16,7-14 4-16,9-26 1 15,2-16 23-15,20-14 22 16,20-10 7-16,14-1 23 16,8 4 61-16,7 3-60 0,2 11-7 15,1 6-24-15,-5 8-52 16,1-7-87-16,-16 13-346 16,-17 10-545-16</inkml:trace>
  <inkml:trace contextRef="#ctx0" brushRef="#br0" timeOffset="38626.89">30655 4395 690 0,'0'0'275'0,"0"0"-106"15,0 0-11-15,0 0-70 16,0 0 28-16,0 0 31 16,0 0-84-16,-85-76-14 15,63 64 19-15,-2-2-62 16,-3 0 4-16,-4 2 8 16,-8 0-17-16,-1 4 26 0,-2-1 1 15,-3 2-10-15,-1 1 24 16,-3-2-42-16,-3 2 2 15,-1-5 8-15,-3 3 0 16,-6 1 2-16,-3-1-9 16,-2 4 6-16,-4-1 7 15,-2 5-16-15,-4 0 0 16,4 0 19-16,-1 0-18 16,3 7 6-16,2-2-7 15,4 2 1-15,0-2-4 16,1 0 3-16,-1 1 0 15,1-4-3-15,-3 2 13 16,0 0-10-16,-2-2 0 0,-2 1 0 16,4 4 0-1,0-1 0-15,4 1 0 0,6 4-3 16,-1 3 13-16,2 0-8 16,0 2-2-16,2 2 0 15,0 1-8-15,2 0 8 16,2 6 0-16,4 1-6 15,1 4 18-15,1 3-13 16,1 8 1-16,1 3 0 16,-1 4-9-16,3 6 9 15,3 4 0-15,-1 6-1 16,4 6 11-16,5 11 24 0,9 16-22 16,14 28-11-1,6 26 4-15,35 6-4 0,19-7-1 16,13-18 0-16,-1-20 20 15,7-4-20-15,8-3 0 16,-8-15 0-16,-5-14-4 16,-8-15 11-16,22 8-7 15,40 14 9-15,50 3-2 16,27-4 4-16,-1-32-11 16,-11-25 0-16,-17-20-14 15,4-5 28-15,-3 0-5 16,-1 0 50-16,-6-3-45 15,-6-6 12-15,-8-1-26 16,-7-6-27-16,-12-2 8 16,-21-2-28-16,-25 1 35 0,-21 2 6 15,-6-3 12-15,7-6-9 16,6-6 3-16,5-8 0 16,-12-6-9-16,-8-7 9 15,-7-5 0-15,-4-6-1 16,-5-4 10-16,-5-6-17 15,-4-4 8-15,-8-1 0 16,-7-4-9-16,-12-1 23 16,-4-20-14-16,-18-16 40 15,-30-22-24-15,-18-6 101 16,-11 3-34-16,-10 15-6 16,-9 14 32-16,-14 1-78 15,-12 13-16-15,-9 16-12 16,-3 16 12-16,-2 19-5 0,22 19-10 15,22 14-24-15,26 15 11 16,10 3-26-16,-4 0-16 16,-7 12-102-16,0 20-113 15,3 35 42-15,16-4-134 16,15-3-355-16</inkml:trace>
  <inkml:trace contextRef="#ctx0" brushRef="#br0" timeOffset="39580.83">31727 6180 1064 0,'0'0'944'15,"0"0"-771"-15,0 0-127 0,0 0-46 16,0 0-7 0,0 0 7-16,0 0 0 0,-13 49 43 15,3-8-22-15,4 10-9 16,-1 0 22-16,-1 5-27 15,0 1-4-15,2-3-3 16,-3-4 15-16,3-8-13 16,1-8-2-16,3-12-2 15,-1-10-8-15,3-8-21 16,0-4 17-16,0-8 7 16,0-22-60-16,0-14 17 15,0-14 10-15,10-15-29 16,9-6 27-16,6-2 5 15,2 5 37-15,0 10 55 16,-3 14 23-16,-1 12 15 0,-4 11-53 16,0 14-21-16,-4 6 49 15,1 9-51-15,-1 0 8 16,-6 21-25-16,-4 16 12 16,-5 14-1-16,-10 9 22 15,-18 3 1-15,-4-4 10 16,1-9-43-16,5-13 6 15,10-11-7-15,11-14 12 16,5-10-30-16,16-2 9 16,24-4 7-16,7-14-20 15,6-5 10-15,-3 2 4 16,-13 7 7-16,-10 5 2 0,-18 9 32 16,-9 7-30-16,-7 23 25 15,-26 10 67-15,-8 6-78 16,-1 0-17-16,5-6-3 15,10-12-119-15,9-12-169 16,15-16-561-16</inkml:trace>
  <inkml:trace contextRef="#ctx0" brushRef="#br0" timeOffset="39693.68">32313 6203 1857 0,'0'0'892'0,"0"0"-892"15,0 0-481-15,0 0-298 0</inkml:trace>
  <inkml:trace contextRef="#ctx0" brushRef="#br0" timeOffset="49297.16">11279 2541 38 0,'0'0'687'16,"0"0"-524"-16,0 0-52 15,0 0 1-15,0 0 35 16,0 0-55-16,3-23 40 16,-3 21-55-16,0 0-16 15,2 1-25-15,-2 1-36 16,0 0 37-16,0 0-20 15,0 0 12-15,0 0 36 0,0 0-30 16,0 0 39 0,0 0 19-16,0 0-26 0,0 0 26 15,0 0-50-15,0 0-33 16,0 0 11-16,-5 0-21 16,-2 0 0-16,-2 0 0 15,1 0 8-15,-2 0-9 16,4 0 1-16,-1 1 0 15,1-1-6-15,-1 0 6 16,0 0 0-16,0 0 22 16,3 0-5-16,2 2 52 15,0-2-14-15,2 0-27 0,0 0 58 16,0 0-28-16,0 2-1 16,0-2-8-1,0 2-31-15,4 1 33 0,19 2-19 16,14 1-3-16,15 2 40 15,14-2-56-15,17-3 14 16,22-3-5-16,26 0-10 16,-11-12 7-16,-12-2-19 15,-19-3 0-15,-27 7-15 16,3-2 12-16,-1 5-24 16,-8 2-25-16,-10 5-117 15,-3 0-54-15,-11 0-318 16,-12 5-449-16</inkml:trace>
  <inkml:trace contextRef="#ctx0" brushRef="#br0" timeOffset="50752.86">20394 2595 1104 0,'0'0'310'0,"0"0"-230"16,0 0-32-16,0 0 46 16,0 0 33-16,0 0-19 15,0 0-58-15,9 0 22 16,-9 0-14-16,2 0 10 15,-2 0 41-15,0 0-47 16,0 0-1-16,0 0-12 16,4 0-49-16,6 0 34 15,3 0-32-15,9 0-1 16,7 0 43-16,7 0-32 16,10-5 58-16,12 0 16 15,10 1-48-15,7-1 9 16,12 3-41-16,25 2 0 0,24-1 37 15,-7 1-7-15,-15 0-6 16,-17 0-10-16,-22 0-11 16,2 0 2-16,6 0-11 15,6-2-47-15,-20 0-171 16,-18-3-397-16</inkml:trace>
  <inkml:trace contextRef="#ctx0" brushRef="#br0" timeOffset="67006.7">31002 3342 38 0,'0'0'1245'16,"0"0"-1030"-16,0 0-124 15,0 0 7-15,0 0 4 16,2-28 37-16,-2 27-28 15,0-2 26-15,0 2-50 16,0 1-28-16,0 0 32 16,0 0-56-16,0-3 15 15,0 3 7-15,0 0-57 16,0 0 39-16,0 0-39 16,0 0 0-16,0 0-4 15,0 0 4-15,0 0 0 0,-6 0 3 16,-3 0 17-16,-1 0-12 15,-2 0-8-15,1 0 0 16,-1 10-16-16,4 5 16 16,1 3 0-16,3 4 0 15,4 3 17-15,0 6-5 16,0-2-12-16,8 3 6 16,11 0 29-16,-2-6-29 15,1 1-2-15,-3-3 11 16,-3 0-2-16,-5-2-11 15,-7 1-2-15,0 2 0 16,-3 1 0-16,-15 3 0 16,-1-5 0-16,1-5-1 0,5-3 21 15,7-4-23-15,6 1 3 16,0 0 0-16,0 7-17 16,14-1 17-16,-3 8 0 15,3 5 0-15,-8 7 9 16,-3 6-5-16,-3 3-4 15,0 1 0-15,0 4-11 16,-11-2 11-16,-1-2 0 16,6-5 0-16,3-9 13 15,3-12-34-15,27-21-89 16,13-2-130-16,3-4-399 0</inkml:trace>
  <inkml:trace contextRef="#ctx0" brushRef="#br0" timeOffset="67525.87">31496 3208 1750 0,'0'0'389'0,"0"0"-328"16,0 0-41-16,0 0-14 0,0 0-6 15,0 0 29-15,-99 118 54 16,55-53-41-16,1 0 4 16,5-1-42-16,9-13 17 15,8-13-17-15,7-9-4 16,11-14-68-16,3-15-136 16,13 0-73-16,10-10-215 0</inkml:trace>
  <inkml:trace contextRef="#ctx0" brushRef="#br0" timeOffset="67705.67">31455 3244 965 0,'0'0'990'0,"0"0"-865"0,0 0-124 16,0 0 27-16,0 0-15 16,6 125 64-16,0-73 1 15,0-2-35-15,3 0 1 16,-1-4-44-16,2-6-1 15,-4-8-104-15,1-9-231 16,-5-14-556-16</inkml:trace>
  <inkml:trace contextRef="#ctx0" brushRef="#br0" timeOffset="67999.27">31270 3525 2336 0,'0'0'311'0,"0"0"-311"15,0 0-31 1,0 0 31-16,147-46 0 0,-95 34 8 16,-2 0-11-16,0 2 3 15,-6 4-41-15,-8 2-11 16,-10 1-6-16,-5 3 52 16,-9 0 6-16,-8 9 0 15,-4 13 31-15,0 6 20 16,0 8-17-16,0 4 34 15,0 5-45-15,0-4 5 16,0-1-22-16,0-3 6 16,0-10-24-16,0-4 4 15,0-18-182-15,0-5-283 16,4 0-316-16</inkml:trace>
  <inkml:trace contextRef="#ctx0" brushRef="#br0" timeOffset="68241.47">31870 3381 2123 0,'0'0'566'0,"0"0"-510"15,0 0-56-15,0 0-79 16,0 0-25-16,0 0 9 16,0 0-104-16,2 36-3 15,-2-2-3-15,0 3 85 16,0 2 120-16,-9 0 16 15,0-6 203-15,0-1 48 0,1-6-132 16,1-3-39 0,2-4-96-16,5-6-18 0,0-8-263 15,0-5-944-15</inkml:trace>
  <inkml:trace contextRef="#ctx0" brushRef="#br0" timeOffset="69396.38">32532 3342 882 0,'0'0'1265'0,"0"0"-1119"15,0 0-133-15,0 0-13 16,0 0 0-16,0 0 0 15,0 0 104-15,-4 88-82 16,1-42 0-16,-4-1-8 16,5-3-4-16,2-4-4 0,-2-6-6 15,0-6-16 1,2-5-66-16,-5-10-175 0,3-3-83 16,-2-6-321-16</inkml:trace>
  <inkml:trace contextRef="#ctx0" brushRef="#br0" timeOffset="69583.64">32313 3407 1846 0,'0'0'496'16,"0"0"-403"-16,0 0 27 16,0 0-26-16,0 0-88 15,123-35 26-15,-81 35-32 0,-2 2-13 16,-9 20-32-16,-10 12-203 15,-21 21-115-15,-7-6-197 16,-20 0-358-16</inkml:trace>
  <inkml:trace contextRef="#ctx0" brushRef="#br0" timeOffset="69686.64">32404 3778 889 0,'0'0'664'16,"0"0"-360"-16,0 0-15 16,0 0-99-16,0 0 0 15,0 0-118-15,166 70-65 16,-77-70-7-16,-16-11-111 15,-8-4-386-15</inkml:trace>
  <inkml:trace contextRef="#ctx0" brushRef="#br0" timeOffset="70565.23">31475 4233 1864 0,'0'0'302'16,"0"0"-197"-16,0 0-96 16,0 0 4-16,0 0-26 0,0 0 34 15,0 0-15 1,-35 104 17-16,14-53-6 0,6-2-5 16,1-5-12-16,4-5 0 15,5-9-13-15,2-8-64 16,3-14-131-16,0-8-64 15,8 0-315-15</inkml:trace>
  <inkml:trace contextRef="#ctx0" brushRef="#br0" timeOffset="70738.08">31582 4154 1854 0,'0'0'479'15,"0"0"-391"-15,0 0-88 16,0 0 0-16,0 0-4 15,0 0 14-15,54 110 15 0,-41-61-25 16,-4 3 0-16,-5-1-7 16,-4 7-146-16,-2-15-137 15,-14-10-284-15</inkml:trace>
  <inkml:trace contextRef="#ctx0" brushRef="#br0" timeOffset="70897.42">31303 4489 2068 0,'0'0'556'16,"0"0"-436"-16,0 0-58 16,0 0-51-16,125-38-8 15,-69 35-3-15,0 3-8 16,-2 0-1-16,8 5-216 0,-14 9-318 16,-9-1-358-16</inkml:trace>
  <inkml:trace contextRef="#ctx0" brushRef="#br0" timeOffset="71220.66">31895 4542 1147 0,'0'0'638'16,"0"0"-483"-16,0 0 18 15,0 0-28-15,0 0-37 16,0 0-16-16,0 0-37 16,-41-8 6-16,43 8-61 0,10 0 6 15,-4 5-17-15,-1 16 11 16,-5 6 0-16,-2 8 38 16,0 2-37-16,-11-2 17 15,5-5-18-15,4-5 16 16,2-8-16-16,2-8 0 15,22-4 6-15,10-5-12 16,16-14-138-16,-5-12-244 16,-5-6-455-16</inkml:trace>
  <inkml:trace contextRef="#ctx0" brushRef="#br0" timeOffset="71369.36">32209 4359 1729 0,'0'0'962'15,"0"0"-864"-15,0 0-98 16,0 0-24-16,0 0-34 16,0 0-8-16,0 0-26 15,-5 90-378-15,-6-58-559 0</inkml:trace>
  <inkml:trace contextRef="#ctx0" brushRef="#br0" timeOffset="71476.06">32153 4680 1035 0,'0'0'1389'0,"0"0"-1283"16,0 0-106-16,0 0-208 0,0 0-354 16,0 0-963-16</inkml:trace>
  <inkml:trace contextRef="#ctx0" brushRef="#br0" timeOffset="71813.13">32647 4284 1991 0,'0'0'386'0,"0"0"-241"0,0 0-134 15,0 0-10-15,0 0-2 16,0 0 7-16,0 0 29 16,-4 91-15-16,2-45-7 15,2 0-10-15,0-4 9 16,0-5-12-16,0-8 0 16,0-4-16-16,6-9-41 15,0-8-109-15,0-8-108 16,3-6 65-16,-3-16-274 15,2-8-76-15</inkml:trace>
  <inkml:trace contextRef="#ctx0" brushRef="#br0" timeOffset="71976.67">32763 4303 1035 0,'0'0'853'0,"0"0"-619"0,0 0-166 16,0 0-39-16,0 0 16 15,0 0-44-15,0 127 53 16,0-79-41-16,0-1-13 15,0 0 6-15,0-6-6 16,-2-9-108-16,2-15-115 16,0-8-138-16,-2-9-308 0</inkml:trace>
  <inkml:trace contextRef="#ctx0" brushRef="#br0" timeOffset="72152.02">32512 4301 1512 0,'0'0'816'0,"0"0"-611"0,0 0-103 16,0 0-27-16,0 0-23 16,116-46 12-16,-76 46-64 15,3 0 0-15,-6 16-1 16,-8 14-136-16,-14 30-122 16,-10-5-117-16,-5-4-328 0</inkml:trace>
  <inkml:trace contextRef="#ctx0" brushRef="#br0" timeOffset="72276.42">32626 4819 1781 0,'0'0'655'15,"0"0"-526"-15,0 0-76 16,0 0-53-16,160-14-21 0,-89 0-92 16,-13 5-124-16,-13 2-461 0</inkml:trace>
  <inkml:trace contextRef="#ctx0" brushRef="#br0" timeOffset="79492.59">31890 3298 876 0,'0'0'157'15,"0"0"-30"-15,0 0-63 16,0 0-49-16,0 0 50 15,0 0 4-15,-27-40-3 16,25 34-5-16,0 2-15 16,-1-2 28-16,-1 2 25 0,-1 0-24 15,1-1-28-15,0-2-47 16,-3 2 7-16,0-2-1 16,0 2 7-16,-1-2-14 15,-3 1 1-15,-3-1 0 16,-3 0-2-16,-2 0 3 15,-1 2-1-15,1-2 0 16,-2 0 12-16,1 1-17 16,0 2 5-16,0 0 0 15,0 0-11-15,0 2 11 16,0 2 0-16,-1 0-1 16,0 0 15-16,-2 0-24 15,-1 0 10-15,1 0 0 0,-2 0-6 16,4 6 6-1,-2 2 0-15,1 0 0 0,4 0-30 16,2 1 29-16,3 0-16 16,2 2-24-16,2-2 27 15,0 3-35-15,0 0 17 16,-2 1 26-16,2 0-4 16,-2 0 8-16,-2-1 2 15,2 0 0-15,-3-1-6 16,1 4 6-16,-1-4 0 15,1 6-1-15,-1-2 7 16,1 1-6-16,0 4 0 0,-1 1 0 16,1-2-10-16,2 2 10 15,0-1 0-15,4-2-1 16,1 2 11-16,1 3-10 16,0-2 0-16,1 4 0 15,2 2 2-15,-2 4-2 16,-1 1 0-16,3 4-1 15,2 4 18-15,0 6 1 16,0 2 7-16,0 7-24 16,2-2 41-16,11 1-42 15,3 3 9-15,4-3 1 16,2-3 3-16,3 3-3 16,2 1-9-16,2 0 0 15,0 0 40-15,2 3-41 16,0 0 7-16,0 0 2 0,3-2 0 15,1-7 7-15,1-5-5 16,5-7 4-16,3-5 50 16,5-7-51-16,2-9 27 15,2-6-8-15,1-8-32 16,0-2 42-16,-1 0-19 16,0-2-14-16,-1-14 35 15,2-3-43-15,-10-4 3 16,0-5 1-16,-1-2 6 15,-8-4 7-15,-3-4-19 16,-6-7 0-16,-7-2 7 16,-6-7-7-16,-7-11 0 15,-6-8 36-15,0-31-19 0,-9-25 25 16,-20-25-42 0,-2 15 1-16,2 27 63 0,4 39-12 15,8 25 59-15,-5-1 23 16,-3-2-110-16,-2 3 11 15,2 10-35-15,4 11 0 16,-2 12-18-16,3 8-37 16,-3 7-113-16,-8 45-102 15,7 5-56-15,0 8-231 0</inkml:trace>
  <inkml:trace contextRef="#ctx0" brushRef="#br0" timeOffset="80648.92">31818 6118 546 0,'0'0'689'0,"0"0"-493"15,0 0-76-15,0 0 9 16,0 0 18-16,0 0 45 15,0 0-51-15,-8-10-23 16,8-6 4-16,0-9-106 16,0-4 36-16,0-7-11 15,0-11-2-15,2-8 34 0,4-12-73 16,1-25 10-16,0-27-19 16,-5 8 11-16,-2 9-2 15,0 15 13-15,0 26-4 16,0-1 79-16,-2 2-49 15,-7 13 6-15,0 8 7 16,0 11-51-16,0 6 20 16,2 7-11-16,1 3 10 15,1 5-5-15,3 3-15 16,0 1 0-16,0 2-15 16,2 1 22-16,0 0-7 15,0 0 0-15,0 0-25 16,0 0 9-16,0 0-14 0,0 0-27 15,0 0 40 1,0-2-41-16,0-4 40 0,0-2 18 16,6-2-18-16,-1 2 9 15,-1 2 9-15,-4 1 0 16,2 3 24-16,-2 2-17 16,0 0 43-16,0 0 24 15,0 0-60-15,0 0 29 16,-4 0-43-16,-13 16 0 15,-6 15-19-15,-6 7 26 16,2 4-7-16,0 2 0 16,3-4 13-16,9-8-20 15,3-7 7-15,5-11-64 16,7-9-18-16,0-5-118 16,3 0 10-16,17-10 50 0,7-18-164 15,4-10-291-15,2-6-180 16,1 0 775-16,-1 4 163 15,-4 5 416-15,-2 12-173 16,-5 7-97-16,2 9-90 16,1 7-7-16,4 0-87 15,2 23-67-15,2 9-17 16,1 5-41-16,9 18-49 16,-10-14-177-16,-8-7-374 0</inkml:trace>
  <inkml:trace contextRef="#ctx0" brushRef="#br1" timeOffset="94966.48">1482 6742 459 0,'0'0'120'0,"0"0"-81"16,0 0-39-16,0 0 7 0,0 0-4 15,0 0 163-15,-20-4 50 16,20 4-91-16,0 0-124 16,0 0-1-16,0 0 0 15,0 0-3-15,0 0 3 16,2-3 193-16,-2 1-58 15,2-2-81-15,0 0 74 16,-2 0 29-16,2 0-48 16,1-2-13-16,0 4 66 15,-3-2-81-15,0 2 9 16,0 1 13-16,0 1-23 16,0 0 9-16,0 0-19 15,0 0-39-15,0 0 32 0,0 0-45 16,-14 0-5-16,-11 0-8 15,-13 13 5-15,-6 7-10 16,-7 9 0-16,1 0 1 16,4 6-14-16,8-3 13 15,7-2 0-15,9-6-5 16,10-6 13-16,10-4-9 16,2-4 1-16,11-2-11 15,18-5-2-15,7-3-9 16,8 0-89-16,1 0-33 15,1-14-46-15,-5-7-40 16,1-11-72-16,-11 4-277 16,-8 3-132-16</inkml:trace>
  <inkml:trace contextRef="#ctx0" brushRef="#br1" timeOffset="94993.53">1482 6742 176 0</inkml:trace>
  <inkml:trace contextRef="#ctx0" brushRef="#br1" timeOffset="95110.37">1482 6742 176 0,'-9'46'870'0,"9"-48"-355"0,0 0-254 0,0 2-52 0,0 0-7 15,0 0-83-15,0 5-76 16,5 20-14-16,-1 8-1 15,3 8-4-15,1 1-24 16,2 0-4-16,1-6-41 16,7-6-137-16,-5-11-121 15,-2-14-401-15</inkml:trace>
  <inkml:trace contextRef="#ctx0" brushRef="#br1" timeOffset="95277.81">1680 6724 1428 0,'0'0'804'16,"0"0"-653"-16,0 0-76 16,0 0-12-16,0 0-15 15,101 130-47-15,-101-70 18 16,-4 8-19-16,-42 34-29 16,2-15-184-16,1-18-482 0</inkml:trace>
  <inkml:trace contextRef="#ctx0" brushRef="#br1" timeOffset="96310.35">2485 6561 178 0,'0'0'1303'15,"0"0"-1137"-15,0 0-146 0,0 0 11 16,0 0-30-16,0 0 22 15,-125 46 100-15,92-17-9 16,0 10 15-16,2 3 5 16,4 5-27-16,4 1-12 15,9 0-61-15,8-2-21 16,6-4 10-16,0-4-16 16,4-6-3-16,19-5-4 15,6-8-8-15,6-6-44 16,21-13-110-16,-9 0-228 15,-9-13-524-15</inkml:trace>
  <inkml:trace contextRef="#ctx0" brushRef="#br1" timeOffset="96606.9">2288 6812 1139 0,'0'0'400'0,"0"0"-177"15,0 0-185-15,0 0-22 16,0 0-3-16,141-37-11 16,-101 40 55-16,-3 19-19 15,-4 7 38-15,-6 5 53 16,-10 7-55-16,-6-1-5 16,-8-2 8-16,-3 0-46 0,0-4 26 15,0-6-50-15,-8-4 0 16,0-8-2-16,4-6-4 15,-1-8-1-15,5-2 0 16,0-3-46-16,2-48-166 16,18 3-115-16,0 0-287 0</inkml:trace>
  <inkml:trace contextRef="#ctx0" brushRef="#br1" timeOffset="96943.34">2751 6829 1043 0,'0'0'547'0,"0"0"-381"16,0 0 0-16,0 0-48 15,0 0 7-15,-2 121-20 16,-4-89-49-16,4-3 7 0,2-3-44 16,0-6-18-16,12-7 26 15,7-3-27-15,6-4 18 16,2-6-18-16,-2 0-45 16,-3-4 31-16,-7-12-49 15,-6-5-18-15,-7-6-11 16,-2-1-34-16,0 0 82 15,0 4 44-15,0 4 22 16,0 6 28-16,7 8 12 16,8 6-48-16,4 0 8 15,0 4-14-15,4 18-5 16,-5 4 31-16,-3 3-27 16,-1 3 46-16,-8 2-42 15,-1-7-2-15,-3 0 4 16,-2-8-13-16,0-10-65 0,-7-8-207 15,-5-1-548-15</inkml:trace>
  <inkml:trace contextRef="#ctx0" brushRef="#br1" timeOffset="97077.47">3056 6615 1776 0,'0'0'362'0,"0"0"-354"15,0 0-8-15,-45 146-61 16,22-90-514-16</inkml:trace>
  <inkml:trace contextRef="#ctx0" brushRef="#br1" timeOffset="97176.18">2922 7351 1300 0,'0'0'679'15,"0"0"-679"-15,0 0-120 16,0 0-817-16</inkml:trace>
  <inkml:trace contextRef="#ctx0" brushRef="#br1" timeOffset="97775.09">3920 6684 780 0,'0'0'802'16,"0"0"-541"-16,0 0 15 16,0 0-46-16,0 0-64 15,0 0-29-15,0 0-92 16,-15-19-5-16,-21 57-39 15,-10 18 5-15,-10 13 53 0,-7 9-51 16,-1 2 4-16,6-6-12 16,10-10 19-16,13-13-23 15,13-17 4-15,13-14-82 16,9-16-79-16,20-13-86 16,16-18 24-16,1-11-437 0</inkml:trace>
  <inkml:trace contextRef="#ctx0" brushRef="#br1" timeOffset="97981.17">3918 6641 730 0,'0'0'954'0,"0"0"-780"16,0 0-149-16,0 0 29 16,0 0 38-16,52 125 2 15,-37-76 21-15,1 4-41 16,3-1-50-16,2 0 1 15,-3-4-25-15,-1-6 0 16,-1-4 0-16,-3-2-139 16,-3-9-68-16,-6-12-431 0</inkml:trace>
  <inkml:trace contextRef="#ctx0" brushRef="#br1" timeOffset="98307.86">3582 7031 1482 0,'0'0'701'0,"0"0"-549"15,0 0-104-15,0 0-48 16,158-9 0-16,-89 3-2 16,9-4 17-16,3 3-24 15,0-2 9-15,2 1-12 16,-9 2-1-16,-11 2-63 15,-17 4 57-15,-15 0 18 16,-10 6-13-16,-15 18 14 16,-6 6 21-16,0 7 20 15,0 0 38-15,0-1-78 16,-4-7 18-16,2-8-17 16,2-6 16-16,0-11-20 0,0-4 2 15,8 0-12-15,6-36-46 16,-3 0-320-16,-5-7-692 0</inkml:trace>
  <inkml:trace contextRef="#ctx0" brushRef="#br1" timeOffset="98413.96">4462 6729 1795 0,'0'0'430'16,"0"0"-430"-16,0 0-98 15,0 0-121-15,0 0-386 0</inkml:trace>
  <inkml:trace contextRef="#ctx0" brushRef="#br1" timeOffset="99518.71">4411 6752 1088 0,'0'0'321'0,"0"0"-88"15,0 0-79-15,0 0-56 16,0 0 55-16,0 0-75 16,0 0-27-16,0 0-13 15,7 0-37-15,2 0 26 16,-1 0-17-16,1 0-10 0,-4 0 44 15,-3 0-43-15,-2 0 13 16,0 0 2-16,0 0 2 16,-9-5-13-16,-2 5-5 15,-2 0-12-15,6 2 0 16,7 19-156-16,0-2-147 16,14-3-415-16</inkml:trace>
  <inkml:trace contextRef="#ctx0" brushRef="#br1" timeOffset="100231.26">5004 6483 1081 0,'0'0'516'15,"0"0"-408"-15,0 0-99 16,0 0 5-16,0 0-1 16,0 0-5-16,0 0 22 15,0-2 51-15,0 16-40 0,0 4 20 16,0 0-28-16,0 6 29 15,0 2 43-15,0 6-68 16,-4 5 32-16,-6 10 4 16,4 3-26-16,-5 6 57 15,2 4-61-15,0 5 15 16,0-1-7-16,3-4-50 16,3-2 33-16,3-7-34 15,0-12 2-15,7-8 5 16,13-15-7-16,6-10-6 15,9-6-6-15,2-6-71 16,1-22 2-16,-3-10-34 16,-1-7-17-16,-10-3-16 0,-5 0 22 15,-11 8 85 1,-3 7 41-16,-5 14 128 0,0 9 62 16,0 8-69-16,-11 2-93 15,-8 8 18-15,-1 15-46 16,1 6 28-16,3 0 5 15,5-2-24-15,4-5 4 16,5-8-13-16,2-6-14 16,0-5 3-16,7-3-42 15,10 0 7-15,8-7-21 16,1-8-118-16,4-2 84 16,-4 5 50-16,-1 6 51 15,-6 6 21-15,-5 0-3 16,-3 17 19-16,-6 8 22 15,0 6-39-15,-5-4 11 0,2-1-31 16,-2-7-15-16,0-16-94 16,0-3-218-16,0 0-611 0</inkml:trace>
  <inkml:trace contextRef="#ctx0" brushRef="#br1" timeOffset="100365.1">5144 6759 2013 0,'0'0'484'16,"0"0"-400"-16,116-26-84 16,-48 21-128-16,34 2-80 15,-13 2-9-15,-9-2-188 0</inkml:trace>
  <inkml:trace contextRef="#ctx0" brushRef="#br1" timeOffset="100820.47">6134 6454 1265 0,'0'0'277'16,"0"0"-172"-16,0 0-95 15,0 0 0-15,0 0 71 16,0 0 93-16,-42 119 24 15,38-53-24-15,1 4-82 16,0 3 26-16,3-3-88 0,-2-8-12 16,2-9-8-16,-2-9 5 15,2-13-7-15,-2-11-8 16,2-12 0-16,0-8-12 16,0 0 12-16,6-25-38 15,17-16-106-15,4-3-34 16,4-2 44-16,-2 6 67 15,-2 13 67-15,-7 16 55 16,-5 11-17-16,-8 0-7 16,-7 25 37-16,0 9-4 15,-4 7 56-15,-19 1 1 16,-6 2-49-16,-2-4 2 16,-2-3-74-16,1-5 6 0,5-9-6 15,8-4-74-15,7-7-79 16,12-12-115-16,10 0-217 15,11-21-244-15</inkml:trace>
  <inkml:trace contextRef="#ctx0" brushRef="#br1" timeOffset="101019.29">6622 6733 2111 0,'0'0'386'0,"0"0"-313"0,0 0-73 16,-64 107 9-1,20-49 13-15,-6 4 72 0,-1-2-16 16,6-2-20-16,8-4-49 16,8-9-6-16,10-10-3 15,13-9-154-15,6-8-94 16,27-18-135-16,13 0-105 16,2-11-930-16</inkml:trace>
  <inkml:trace contextRef="#ctx0" brushRef="#br1" timeOffset="101192.14">6653 6928 2114 0,'0'0'308'15,"0"0"-261"-15,0 0-11 16,-151 54-36-16,120-20 0 0,10 2 51 16,19 0-33-16,2-2 32 15,20 1-50-15,18-7-43 16,36-10-56-16,-7-10-271 15,-5-8-532-15</inkml:trace>
  <inkml:trace contextRef="#ctx0" brushRef="#br1" timeOffset="102243.43">7403 6515 735 0,'0'0'949'16,"0"0"-561"-16,0 0-287 16,0 0-82-16,0 0-18 15,0 0-1-15,-14 132 135 0,1-54-36 16,0 11 5-1,3 4-12-15,4 0-74 0,6-9 17 16,0-11-35-16,0-13 1 16,16-19-6-16,3-10 5 15,10-15-9-15,5-14-4 16,9-2-75-16,3-18-13 16,3-21-117-16,-2-11-127 15,-4-4 41-15,-10-2 92 16,-11 11 212-16,-11 11 237 15,-11 22 115-15,0 12-73 16,-25 0-199-16,-8 25-23 0,-5 13 66 16,-2 3-56-16,6 1 4 15,7-9-32-15,10-4-29 16,9-14 2-16,8-4-12 16,0-11-32-16,8 0 31 15,19-6-44-15,9-18-35 16,3-6-45-16,0-4-68 15,-8 1 53-15,-7 7 92 16,-8 8 48-16,-12 15 145 16,-4 3-87-16,0 1-48 15,0 19 38-15,-2 3-16 16,0 1 41-16,2-2-47 16,0-5-25-16,9-5 43 15,13-5-37-15,9-7 2 16,3 0-9-16,1-17-42 0,-1-2 9 15,-5-6-16-15,-9 4-17 16,-7 4 55-16,-6 5-2 16,-7 8 13-16,0 4 95 15,0 0-76-15,0 14 14 16,0 6-13-16,0 4-14 16,3-3 11-16,9-4-5 15,7-6-11-15,2-10 14 16,8-1-2-16,-2-3-26 15,0-18-39-15,-4-2-101 16,-6-5 4-16,-5-3-50 16,-6 4 58-16,-2 4 80 15,-4 9 61-15,0 10 136 0,0 4-32 16,0 21-76-16,0 23 173 16,0 11-92-16,0 13 17 15,-6 3-4-15,-3-1-37 16,2-6-18-16,0-4-67 15,1-10 14-15,-3-9-19 16,-3-10 5-16,-3-11 0 16,-7-5-43-16,-24-15-176 15,3-3-129-15,1-16-435 0</inkml:trace>
  <inkml:trace contextRef="#ctx0" brushRef="#br1" timeOffset="102409.21">7673 6782 1523 0,'0'0'655'16,"0"0"-408"-16,0 0-91 15,0 0-112-15,0 0-36 16,0 0-7-16,133-44-1 16,-96 44-90-16,-7 2-121 15,-8 0-361-15</inkml:trace>
  <inkml:trace contextRef="#ctx0" brushRef="#br1" timeOffset="102542.66">8047 6513 2020 0,'0'0'374'0,"0"0"-325"0,0 0-48 16,0 140-1-16,-9-58-61 15,3-14-143-15,2-10-284 0</inkml:trace>
  <inkml:trace contextRef="#ctx0" brushRef="#br1" timeOffset="103002.16">8709 7100 1257 0,'0'0'565'15,"0"0"-353"-15,0 0 12 16,0 0-34-16,0 0-62 16,0 0-100-16,0 0-19 15,89-128 30-15,-62 84-39 0,-2-2 0 16,-4 0-1-16,-2 3-56 16,-7 9 57-16,-2 10 0 15,-6 13 8-15,-1 11 17 16,-3 0-25-16,0 30-13 15,0 14 13-15,0 16 0 16,0 6 35-16,0 2-35 16,0-1 6-16,0-9-27 15,8-4-80-15,6-18-176 16,-1-14-348-16</inkml:trace>
  <inkml:trace contextRef="#ctx0" brushRef="#br1" timeOffset="103519.58">9567 6738 1061 0,'0'0'1104'16,"0"0"-994"-16,0 0-110 16,0 0-71-16,0 0 71 15,-127 2 20-15,91 29 90 16,7 12-24-16,11 6 15 15,12 8-60-15,6 1 10 16,0-2-38-16,13-6-1 16,1-2-6-16,-10-7-6 15,-4-3 0-15,-2-6-6 16,-25-5 6-16,-9-10-56 16,1-8-11-16,4-9-21 0,8 0 36 15,17-26-81-15,6-13-222 16,15-10-203-16,26-2 200 15,9 2 358-15,8 9 68 16,0 14 148-16,-6 12-23 16,-6 8 15-16,-7 6-18 15,-6 3-3-15,-11 16-108 16,-4 11-12-16,-9 8 26 16,-5 8-12-16,-1 4 14 15,-3 4-71-15,0 3-12 16,0-3 20-16,0-1-32 15,4 0 29-15,1-3-26 16,3-3 7-16,-1-7 0 0,-3-6-10 16,1-8-28-1,-5-8-36-15,0-9-120 0,0-9-35 16,0-20 63-16,0-12-248 16,-9-7-634-16</inkml:trace>
  <inkml:trace contextRef="#ctx0" brushRef="#br1" timeOffset="103685.46">9745 6927 1577 0,'0'0'588'0,"0"0"-357"15,0 0-173-15,0 0-25 16,123-11-23-16,-107 36-10 0,-12 12 54 16,-4 9-54-1,-20 8 1-15,-18 0-7 0,-28 6-115 16,10-17-192-16,6-13-476 0</inkml:trace>
  <inkml:trace contextRef="#ctx0" brushRef="#br1" timeOffset="104663.35">10441 6599 1347 0,'0'0'686'15,"0"0"-435"-15,0 0-148 16,0 0-103-16,0 0-9 15,0 0 0-15,0 0 9 16,0 96 43-16,0-25 2 16,0 5-24-16,0 2 16 15,2-2-37-15,7-10 0 0,2-10-3 16,0-8 3-16,0-14-18 16,1-7-154-16,-6-11-208 15,-1-12-351-15</inkml:trace>
  <inkml:trace contextRef="#ctx0" brushRef="#br1" timeOffset="105034.49">10376 6904 1711 0,'0'0'269'0,"0"0"-187"16,0 0-81-16,132-18 21 15,-93 18-19-15,0 14 38 16,-8 13 55-16,-6 8 8 0,-8 7-61 15,-8 2-3-15,-4 0-39 16,-3-5 13-16,0-9-14 16,-2-10 0-16,5-9 0 15,1-8-8-15,5-3-4 16,5-6-20-16,2-20-168 16,2-10-142-16,-2-5-32 15,-1 0 64-15,-1 2 303 16,-5 11 7-16,-1 8 501 15,-6 15-166-15,-2 5-144 16,-2 3-163-16,0 23 50 16,0 10-25-16,0 5-7 15,0 3-4-15,0-2-36 16,0-5 3-16,0-4-9 0,0-10-144 16,-2-11-102-16,-4-5-292 15,-6-7-485-15</inkml:trace>
  <inkml:trace contextRef="#ctx0" brushRef="#br1" timeOffset="105215.64">10904 6793 1763 0,'0'0'295'0,"0"0"-239"15,0 0-55-15,0 0 8 16,23 111 1-16,-34-87 1 15,-11-4 3-15,-8-6-14 0,-17-14-51 16,5 0-268-16,5-12-641 16</inkml:trace>
  <inkml:trace contextRef="#ctx0" brushRef="#br1" timeOffset="105321.24">10697 6636 1635 0,'0'0'680'15,"0"0"-479"-15,0 0-168 16,161-32-33-16,-61 32-31 15,-13 9-135-15,-9 3-136 0</inkml:trace>
  <inkml:trace contextRef="#ctx0" brushRef="#br1" timeOffset="105796.9">11544 6627 1453 0,'0'0'590'0,"0"0"-363"15,0 0-138-15,0 0-89 16,0 0 4-16,0 0-4 15,0 0 0-15,10 102 60 16,-10-33 48-16,0 7-63 16,0 3-1-16,0 0-44 15,-6-8 15-15,0-10-9 16,4-10-6-16,-3-17-9 16,5-13-87-16,0-14-137 0,3-11-53 15,13-22 91-15,-1-10-473 16</inkml:trace>
  <inkml:trace contextRef="#ctx0" brushRef="#br1" timeOffset="105989.97">11716 6825 1997 0,'0'0'524'0,"0"0"-524"16,0 0 1-16,0 0-6 16,-116 145 19-16,93-93 29 15,15-4 3-15,8-5-45 16,6-7 49-16,23-8-50 15,10-13-20-15,7-12-21 16,6-3-41-16,1-22-9 0,-2-17-50 16,3-43-123-16,-14 8-220 15,-11 0-202-15</inkml:trace>
  <inkml:trace contextRef="#ctx0" brushRef="#br1" timeOffset="106478.51">11999 6601 624 0,'0'0'972'15,"0"0"-486"-15,0 0-269 16,0 0-162-16,0 0-54 15,0 0 59-15,-98 102 3 16,83-34 27-16,5 7-18 16,6-1-53-16,4-6 35 15,0-6-54-15,0-12 0 16,14-11-12-16,5-15-2 0,6-14-1 16,6-10-18-1,2 0-65-15,7-20 13 0,-1-13-91 16,-4-1-43-1,-6 2 64-15,-6 9 155 0,-12 10 13 16,-9 13 101-16,-2 2-112 16,0 24 99-16,-7 6-24 15,-2 3-10-15,5-2 14 16,4-2-65-16,0-9 17 16,4-6-10-16,16-7-22 15,5-6 7-15,2-3-8 16,-2 0-44-16,-6-3 24 15,-1-6-39-15,-7 1 37 0,-5 4 20 16,0 1 2 0,-2 3 40-16,2 0-23 0,3 0-6 15,7 3 23 1,7 1-33-16,3-4 27 0,1 0-8 16,-5-8-18-16,-6-10 15 15,-12-6-17-15,-4-2 0 16,-20-5-10-16,-18 3 16 15,-9 6-6-15,1 10 0 16,1 11-38-16,14 1-80 16,11 13-256-16,15 3-801 0</inkml:trace>
  <inkml:trace contextRef="#ctx0" brushRef="#br1" timeOffset="107678.81">13111 6708 1121 0,'0'0'875'0,"0"0"-647"15,0 0-139-15,0 0-89 16,0 0-1-16,0 0-7 16,0 0 16-16,-2 0 18 15,2 0-24-15,0 0 16 16,0 0 7-16,0 0-13 16,-4-3 2-16,-6-11-14 15,-3 0-65-15,-3 0 63 16,-3 8 2-16,-4 6 0 15,-6 6 17-15,-4 30-17 16,-2 14 42-16,3 15 33 16,10 4-32-16,9 1 29 15,13-7-32-15,0-7-40 0,15-11 37 16,16-13-37 0,7-13 0-16,3-9-6 0,1-10-47 15,1 0-13-15,-4-15-16 16,-3-12-51-16,-7-3 63 15,-7-2-30-15,-7 4 24 16,-5 6 76-16,-6 9 89 16,-4 10 39-16,0 3-113 15,0 8 10-15,0 16-13 16,0 6-4-16,0 0 0 16,0-2 7-16,0-6-3 15,0-6-6-15,9-5-4 16,6-10 12-16,1-1-21 0,2 0 7 15,2-14-36 1,-2-8-8-16,3-5-45 0,-2-2 49 16,1 0 17-16,5 0 14 15,2 5 9-15,-1 8 6 16,3 6-6-16,4 6 16 16,4 4-4-16,-4 0-3 15,0 0-9-15,-8 0 15 16,-8 0-3-16,-7 0-12 15,-8 0 0-15,-2 8 3 16,0 6-2-16,-18 4 34 16,-3 5-4-16,2 2-31 15,-1 1 53-15,9-4-43 16,3-1-4-16,6-7 11 0,2-5-7 16,0-6-1-16,2-3-9 15,12 0-12-15,1-8-12 16,4-13-116-16,-1-3-14 15,-3 2 50-15,-4 4 31 16,-2 6 73-16,-4 6 52 16,-3 6 32-16,0 0 22 15,-2 6-96-15,2 19 21 16,-2 4 30-16,0 4-60 16,0-4 13-16,0 0-14 15,0-11-20-15,0-14-96 16,0-4-158-16,0 0-374 0</inkml:trace>
  <inkml:trace contextRef="#ctx0" brushRef="#br1" timeOffset="107858.77">13370 6497 1543 0,'0'0'542'16,"0"0"-402"-16,0 0-91 15,134 14-49-15,-109 12 10 16,-17 10-10-16,-8 10 3 16,-29 26-27-16,-13-9-264 15,-1-12-1026-15</inkml:trace>
  <inkml:trace contextRef="#ctx0" brushRef="#br1" timeOffset="108210.52">14561 6774 1903 0,'0'0'499'15,"0"0"-499"-15,0 0-93 16,0 0 59-16,-97 112 34 16,44-45 84-16,-3 4-8 15,0 5-32-15,5-5-20 16,7-11-24-16,8-14-10 15,7-20-93-15,-6-24-108 16,6-2-93-16,4-9-539 0</inkml:trace>
  <inkml:trace contextRef="#ctx0" brushRef="#br1" timeOffset="108369.4">14141 6916 1957 0,'0'0'607'0,"0"0"-553"16,0 0-37-16,167 68-17 15,-107-28-64-15,3-2 55 16,-1-5-19-16,0-8-12 16,0-9-37-16,6-16-145 15,-12-2-152-15,-16-15-561 0</inkml:trace>
  <inkml:trace contextRef="#ctx0" brushRef="#br1" timeOffset="108550">14848 6872 1629 0,'0'0'720'0,"0"0"-557"16,0 0-162-16,0 0 11 0,-42 134 22 16,24-81 8-16,2-4 42 15,5-4-73-15,4-8 4 16,5-6-30-16,2-14-29 16,0-8-105-16,0-9-4 15,7-20 21-15,9-12-230 16,-1-6-275-16</inkml:trace>
  <inkml:trace contextRef="#ctx0" brushRef="#br1" timeOffset="108677.42">15002 6930 1505 0,'0'0'645'15,"0"0"-522"-15,0 0-79 16,0 0-4-16,126 74-40 16,-97-44 0-16,0-2-1 0,-2-4 14 15,4-10-29 1,-8-8-214-16,-8-6-385 0</inkml:trace>
  <inkml:trace contextRef="#ctx0" brushRef="#br1" timeOffset="108826.07">15369 6653 2292 0,'0'0'358'15,"0"0"-281"-15,0 0-77 16,-11 145 15-16,-5-80-34 15,-1 25-65-15,3-23-155 16,8-15-474-16</inkml:trace>
  <inkml:trace contextRef="#ctx0" brushRef="#br1" timeOffset="121898.43">16154 6936 757 0,'0'0'198'0,"0"0"-105"15,0 0-30-15,0 0-54 16,0 0 50-16,16-30 25 15,-12 26 0-15,-1-3 28 16,-1 4-7-16,0-1 11 16,-2-1-25-16,2 2-33 0,-2-2 50 15,0 4-53 1,0-1 9-16,0 2 17 0,0-2-61 16,0 2 23-16,-2 0-32 15,-13 0 8-15,-12 2-24 16,-10 18 5-16,-5 9 0 15,-2 10-10-15,-3 7 23 16,5 0-8-16,9 1 4 16,6-7 2-16,13-6 9 15,14-12-20-15,0-8-18 16,23-14 11-16,37-14-111 16,-6-17-237-16,-6-6-524 0</inkml:trace>
  <inkml:trace contextRef="#ctx0" brushRef="#br1" timeOffset="122319.69">16166 6423 1227 0,'0'0'399'16,"0"0"-206"-16,0 0-123 16,0 0-70-16,0 0 22 15,0 0 138-15,-27 150-20 16,17-70-53-16,4 5 12 15,4-6-75-15,2-6-2 16,0-13-22-16,14-14 18 16,5-11-9-16,6-14-9 15,2-11-48-15,4-10 32 16,2 0-80-16,-4-10-21 0,-2-11-17 16,-10-2 12-1,-3 3 102-15,-9 11 20 0,-5 9 31 16,0 0 7-16,0 27 17 15,-5 5 51-15,1 2-17 16,4-6-55-16,0-8 22 16,15-8-41-16,12-10 10 15,4-2-25-15,2-7-21 16,-6-16-38-16,-9-4-28 16,-11-5-77-16,-7-2 52 15,0 2-83-15,-18 6 4 16,-4 9-5-16,-12 17 14 15,8 0 24-15,3 17-157 0</inkml:trace>
  <inkml:trace contextRef="#ctx0" brushRef="#br1" timeOffset="123805.32">17024 6832 1292 0,'0'0'337'0,"0"0"-192"0,0 0-45 15,0 0-94 1,0 0 8-16,24 109 187 0,-21-2-61 15,-3-1-7-15,0-4-60 16,0-21-64-16,-10-23 42 16,-1 5-51-16,0 4 0 15,2-10 5-15,2-11 13 16,1-10-18-16,4-9 0 16,0-8-28-16,2-14-20 15,-3-5-75-15,-6-21 36 16,0-16-44-16,1-10-615 0</inkml:trace>
  <inkml:trace contextRef="#ctx0" brushRef="#br1" timeOffset="123985.81">17101 6802 985 0,'0'0'702'16,"0"0"-522"-16,0 0-126 15,81 102 5-15,-70-41 14 16,-9 8-45-16,-2-3 28 15,-5-3-41-15,-16-7-1 16,-6-10-9-16,-2-8-5 16,0-13-156-16,9-13-112 15,9-12-485-15</inkml:trace>
  <inkml:trace contextRef="#ctx0" brushRef="#br1" timeOffset="124211.12">17846 6775 1743 0,'0'0'247'0,"0"0"-191"16,-105 139-55-16,40-67 71 16,-1 4 17-16,6-4-15 15,11-7-3-15,8-14-71 16,14-10 16-16,10-13-16 15,5-10-153-15,8-18-58 16,4-2-186-16,0-20-490 0</inkml:trace>
  <inkml:trace contextRef="#ctx0" brushRef="#br1" timeOffset="124352.99">17534 6868 1410 0,'0'0'870'0,"0"0"-705"16,0 0-136-16,0 0-18 15,125 108-7-15,-89-62-4 16,-1 2 0-16,21 10-1 16,-12-9-227-16,-3-14-281 0</inkml:trace>
  <inkml:trace contextRef="#ctx0" brushRef="#br1" timeOffset="125149.18">18482 6868 1129 0,'0'0'489'0,"0"0"-309"0,0 0 28 15,0 0-19-15,0 0-130 16,0 0-47-16,0 0 50 15,-19 92 23-15,9-36 10 16,1 2-61-16,7-4-26 16,2-7 8-16,0-13-16 15,2-10 0-15,15-10 0 16,1-11-83-16,9-3-24 16,-5-19-212-16,-4-9-420 0</inkml:trace>
  <inkml:trace contextRef="#ctx0" brushRef="#br1" timeOffset="125285.31">18497 6627 1862 0,'0'0'543'0,"0"0"-543"0,0 0-92 16,0 0 48-16,0 0-20 16,0 0-125-16,80 127-47 15,-51-99-837-15</inkml:trace>
  <inkml:trace contextRef="#ctx0" brushRef="#br1" timeOffset="125974.51">19485 6757 914 0,'0'0'166'0,"0"0"-100"15,0 0 31-15,0 0-40 16,0 0 91-16,0 0-52 15,0 0-50-15,-21 0 27 16,21 0-48-16,0 0 13 16,0 0 38-16,0 0-12 15,0 0 40-15,0 0-40 16,0-3-34-16,0-4 14 16,0 3-43-16,0 1 75 15,-17 1-42-15,-8 2-16 0,-6 0-17 16,-4 18-1-16,1 12 9 15,7 9 92-15,11 11-51 16,10 7 15-16,6 5 23 16,4-2-67-16,17-1 40 15,3-8-41-15,0-4-19 16,-6-11 28-16,-5-6-29 16,-11-5 0-16,-2-6 0 15,-10-1 16-15,-22-3-13 16,-3-2-3-16,-5-3-3 15,1-8-13-15,10-2-72 16,14 0-30-16,15-28-67 16,13 0-388-16,18-2-12 0</inkml:trace>
  <inkml:trace contextRef="#ctx0" brushRef="#br1" timeOffset="126201.3">20008 6824 1490 0,'0'0'484'0,"0"0"-421"16,0 0-34-16,0 0-28 15,0 0 26-15,-102 117 111 16,59-58-24-16,1 5-35 16,2-4-41-16,7-2-27 0,6-9 5 15,5-10-16 1,3-10-67-16,4-9-31 0,-7-16-185 15,3-4-106-15,2 0-565 0</inkml:trace>
  <inkml:trace contextRef="#ctx0" brushRef="#br1" timeOffset="126351.05">19574 6940 2032 0,'0'0'624'0,"0"0"-571"16,0 0-23-16,118 60-30 15,-65-23 0-15,3 0-1 16,2 2-97-16,20 5-38 0,-13-11-197 16,-9-8-710-16</inkml:trace>
  <inkml:trace contextRef="#ctx0" brushRef="#br1" timeOffset="126799.81">20780 6604 1498 0,'0'0'623'0,"0"0"-407"15,0 0-194-15,0 0 3 16,0 0-3-16,-109 150 51 16,88-72 70-16,13 4-82 15,8 0-19-15,4-8-23 0,25-8-7 16,11-13-6 0,7-13-6-16,7-16-74 0,2-12-50 15,10-12-173-15,-10-16-275 16,-14-12-504-16</inkml:trace>
  <inkml:trace contextRef="#ctx0" brushRef="#br1" timeOffset="126950.93">21101 6868 1778 0,'0'0'714'0,"0"0"-671"16,0 0-15-16,0 0-44 15,-23 116 29-15,17-76-13 0,6-2 0 16,0-4-3-1,0-2-49-15,0-7-206 0,0-14-338 0</inkml:trace>
  <inkml:trace contextRef="#ctx0" brushRef="#br1" timeOffset="127107.63">21121 6645 1967 0,'0'0'516'0,"0"0"-327"15,0 0-189-15,0 0-45 16,0 0 8-16,0 0-45 16,0 0-84-16,0 122-189 15,0-93-1018-15</inkml:trace>
  <inkml:trace contextRef="#ctx0" brushRef="#br1" timeOffset="127401.08">21339 6964 1582 0,'0'0'596'0,"0"0"-379"16,0 0-138-16,0 0 13 16,0 0 27-16,0 0-80 0,131-4 4 15,-92 4-43-15,-6 4-32 16,-9 8-85-16,-10 6-197 16,-12-6-301-16,-2-2-969 0</inkml:trace>
  <inkml:trace contextRef="#ctx0" brushRef="#br1" timeOffset="127535.87">21339 7127 1211 0,'0'0'1007'0,"0"0"-752"15,0 0-220-15,0 0-34 0,0 0 8 16,158 4-9 0,-104-4-34-16,11 0-64 0,-12-4-284 15,-11-5-905-15</inkml:trace>
  <inkml:trace contextRef="#ctx0" brushRef="#br1" timeOffset="127836.26">21875 7154 1947 0,'0'0'282'15,"0"0"-282"-15,0 0-55 16,0 0-1-16,0 0 56 15,73-130 43-15,-60 88 12 16,1-2-44-16,-1 4 6 0,-4 2-29 16,0 3 24-16,-3 12 75 15,1 5 144-15,-5 9-73 16,1 8-85-16,-1 1-73 16,-2 12 11-16,0 22-13 15,0 16 2-15,0 12 0 16,-14 6-13-16,-1 2 13 15,1-6-133-15,6-1-84 16,5-20-158-16,3-16-383 0</inkml:trace>
  <inkml:trace contextRef="#ctx0" brushRef="#br1" timeOffset="128019.15">22238 7057 1696 0,'0'0'744'15,"0"0"-733"-15,0 0 3 16,0 0-25-16,0 0 11 16,-5 130 0-16,-2-93-1 15,3 0 1-15,0-5-1 16,-3 0-30-16,3-12-362 16,1-8-354-16</inkml:trace>
  <inkml:trace contextRef="#ctx0" brushRef="#br1" timeOffset="128370.54">22450 6846 1267 0,'0'0'513'0,"0"0"-282"16,0 0 76-16,0 0-132 15,0 0-65-15,0 0 22 16,0 0-115-16,11-39-5 16,9 37-24-16,2 2-5 15,0 0 17-15,-4 12-1 16,-7 17-13-16,-11 11 6 16,0 8 8-16,-20 8 0 15,-14-1 37-15,-1-5-36 0,4-6 16 16,8-10-6-16,12-10 11 15,11-6-15-15,3-9-7 16,26-4-12-16,13-5 10 16,7-7-153-16,29-40-108 15,-13 0-302-15,-9-3-537 0</inkml:trace>
  <inkml:trace contextRef="#ctx0" brushRef="#br1" timeOffset="128527.26">22980 6665 215 0,'0'0'1952'0,"0"0"-1433"16,0 0-479-16,0 0-13 16,0 0-20-16,133 138 20 15,-121-67 33-15,-12 27-54 0,-4-6 16 16,-33 5-22-16,-40 23-84 16,10-40-212-16,-3-8-404 0</inkml:trace>
  <inkml:trace contextRef="#ctx0" brushRef="#br1" timeOffset="131576.68">1956 8122 530 0,'0'0'543'0,"0"0"-280"16,0 0-109-16,0 0-4 16,0 0 26-16,3-129-1 15,4 101 76-15,-3 2-95 0,3 3-47 16,-3 7-7-16,0 6-89 15,-2 6 5-15,2 4-18 16,-4 0-25-16,2 28 23 16,2 19 4-16,-4 15 32 15,0 14 42-15,0 8-55 16,0-2 6-16,0-3-16 16,0-9 7-16,-2-12-9 15,0-14-9-15,0-12 0 16,2-11-10-16,0-10 10 15,0-9 0-15,0-2-17 16,0-10-20-16,6-24 9 16,7-16-188-16,3-12 10 0,1-6-30 15,2 3 78 1,-7 14 158-16,-4 17 1 0,-8 25 160 16,0 9-67-16,-5 29-92 15,-13 15 41-15,2 6 35 16,8-3-23-16,8-6-3 15,2-12-8-15,31-12-17 16,17-11 58-16,10-6-62 16,11-16-23-16,3-18-19 15,-1-10-61-15,-6-9-30 16,-7-9-95-16,-15-6-65 16,-12-6-21-16,-15-5-8 15,-14 5 269-15,-4 15 30 16,-7 16 328-16,-17 23 46 15,-7 20-216-15,-5 18-106 0,-2 31 110 16,3 10 18-16,6 11-45 16,11 1-7-16,11-6-101 15,7-10 3-15,9-8-28 16,22-11 16-16,10-12-5 16,3-10-13-16,5-12-1 15,0-2 0-15,-4 0-92 16,-5-13-14-16,-7-5-12 15,-6 1-2-15,-9-2 81 16,-7 5 5-16,-7 12 35 16,-2 2-12-16,1 12 38 15,-3 20-8-15,5 5 25 0,-1 0-31 16,5-6 42 0,2-7-54-16,7-7 0 0,2-14 36 15,4-3-36-15,3 0-3 16,-2-16-76-16,-3-6-88 15,-2-8-43-15,-4 0-26 16,-2-3-36-16,-4 6 134 16,-1 4 138-16,-3 11 154 15,2 10 148-15,-4 2-188 16,0 13-13-16,-1 14-4 16,1 8-33-16,-2-2 14 15,0 0-53-15,3-5-13 16,0-5-12-16,1-11-29 0,1-12-122 15,-3 0-216 1,-4-9-642-16</inkml:trace>
  <inkml:trace contextRef="#ctx0" brushRef="#br1" timeOffset="131682.12">3067 8090 1770 0,'0'0'249'0,"0"0"-249"16,0 0-229-16,0 0-945 0</inkml:trace>
  <inkml:trace contextRef="#ctx0" brushRef="#br1" timeOffset="131958.65">3775 8265 1407 0,'0'0'656'15,"0"0"-536"-15,0 0-120 16,0 0 3-16,0 0-3 16,-120 5 162-16,84 16-21 15,7 8-26-15,5-2-101 16,9 0-12-16,10-6-4 16,5-9-33-16,5-5-2 15,17-7 24-15,7 0-29 16,4-8-1-16,-3-15-119 15,-1-6-155-15,-8-29-159 0,-5 7 106 16,-9 0-270-16</inkml:trace>
  <inkml:trace contextRef="#ctx0" brushRef="#br1" timeOffset="132118.64">3742 7900 1007 0,'0'0'723'0,"0"0"-200"16,0 0-323-16,0 0-175 15,0 0 5-15,0 0-12 16,0 0 22-16,-9 153 18 15,9-87-16-15,0 4-30 16,0 1-11-16,0-8-1 16,2-5-149-16,7-7-31 15,1-15-151-15,-4-14-324 0</inkml:trace>
  <inkml:trace contextRef="#ctx0" brushRef="#br1" timeOffset="132479.23">3524 8170 1597 0,'0'0'488'0,"0"0"-367"15,0 0-100-15,0 0-21 16,0 0-8-16,0 0 8 16,0 0 0-16,151 1 6 15,-103 15-16-15,-6 5 10 16,-5 9-1-16,-10 2-7 15,-4-1 16-15,-10 4-3 0,-2-3 29 16,-2-5-23 0,0-4 1-16,2-11-12 0,2-9 0 15,6-3 33-15,-2 0-33 16,1-17-16-16,-3-7-65 16,-5-4-40-16,-8 0 85 15,-2 2 26-15,0 2 10 16,-10 8 121-16,-5 3-10 15,-3 9-43-15,-1 4-68 16,2 0-9-16,2 0 0 16,4 8-239-16,6-4-359 0</inkml:trace>
  <inkml:trace contextRef="#ctx0" brushRef="#br1" timeOffset="132643.12">4037 7822 2006 0,'0'0'325'16,"0"0"-274"-16,0 0-28 15,-5 103-14-15,-9-43-18 16,-3 28-69-16,3-12-278 16,5-14-721-16</inkml:trace>
  <inkml:trace contextRef="#ctx0" brushRef="#br1" timeOffset="132809.25">4298 8485 552 0,'0'0'1974'0,"0"0"-1768"16,0 0-206-16,0 0-18 16,-29 123-73-16,-12-81 36 15,-8 1 55-15,-31 8-41 16,13-8-168-16,7-11-395 0</inkml:trace>
  <inkml:trace contextRef="#ctx0" brushRef="#br1" timeOffset="133723.76">5216 7936 1073 0,'0'0'506'16,"0"0"-356"-16,0 0-6 15,0 0 11-15,0 0-116 16,0 0 73-16,0 0-55 15,-7-32-38-15,-9 49-11 16,-2 11 7-16,3 8 29 16,4 8 15-16,9 2-22 0,2 1 30 15,2-8-65 1,18-3 5-16,2-7 14 0,-1-8-9 16,-6-5 0-16,-7-4-12 15,-8 1-43-15,0-3 43 16,-13 2-116-16,-11-2-29 15,-3-5-14-15,3-2 33 16,10-3 85-16,10 0 29 16,4 0 12-16,2 8 37 15,18 3-24-15,2 11 89 16,0 7-12-16,-3 5-40 16,-8 4 5-16,-7 0-39 15,-2-1-7-15,-2-6 30 16,0-4-38-16,0-6-1 15,7-5 8-15,11-4 3 0,6-10-22 16,28-2-32-16,-4-12-206 16,-2-10-436-16</inkml:trace>
  <inkml:trace contextRef="#ctx0" brushRef="#br1" timeOffset="133978.93">5862 8011 552 0,'0'0'1083'0,"0"0"-856"15,0 0-167-15,0 0 1 16,0 0 73-16,-83 128 53 0,52-70-40 16,-2 5-64-16,6-3-3 15,5-4-80-15,4-6 0 16,7-12 0-16,9-10-9 15,2-12-64-15,0-10-80 16,7-6-10-16,15-20 27 16,0-14-337-16,-4-6-438 0</inkml:trace>
  <inkml:trace contextRef="#ctx0" brushRef="#br1" timeOffset="134159.7">5820 8000 1400 0,'0'0'547'0,"0"0"-330"0,0 0-104 15,0 0-76-15,0 0-26 16,0 0 62-16,91 110-17 16,-66-64-17-16,-1 3-2 15,1-1-28-15,-1 0 3 16,1-7-12-16,-2-7-63 16,-4-4-76-16,-5-10-188 15,-12-7-405-15</inkml:trace>
  <inkml:trace contextRef="#ctx0" brushRef="#br1" timeOffset="134332.26">5610 8325 2179 0,'0'0'480'0,"0"0"-456"0,0 0-12 15,0 0-9-15,159-14 15 16,-99 6-15-16,2-2-3 15,11 6-116-15,-13 4-172 16,-12 0-695-16</inkml:trace>
  <inkml:trace contextRef="#ctx0" brushRef="#br1" timeOffset="134587.26">6176 8518 2261 0,'0'0'390'15,"0"0"-342"-15,0 0-48 16,0 0-60-16,0 0-29 0,0 0 71 16,85-108 8-16,-75 79 10 15,-6 2 0-15,-2 9 0 16,-2 5-7-16,0 10 17 16,0 3 5-16,0 0-15 15,0 16 21-15,0 13-21 16,0 13 0-16,0 9 1 15,0 5-23-15,0 14 1 16,0-12-367-16,0-15-430 0</inkml:trace>
  <inkml:trace contextRef="#ctx0" brushRef="#br1" timeOffset="134917.25">6638 8440 1652 0,'0'0'623'16,"0"0"-500"-16,0 0-115 0,0 0 9 15,0 0-20-15,53 105 3 16,-57-58 0-16,-23 3-1 16,-9 3 1-16,-24 5-111 15,10-14-232-15,4-13-760 0</inkml:trace>
  <inkml:trace contextRef="#ctx0" brushRef="#br1" timeOffset="135303.29">7425 8055 1290 0,'0'0'618'15,"0"0"-363"-15,0 0-215 16,0 0-13-16,0 0-26 0,0 0 43 16,-91 118 92-16,60-60-74 15,2 2-10-15,2 0-19 16,4-5-18-16,5-11-30 16,9-9 15-16,5-14-119 15,4-16-69-15,2-5-122 16,9 0-261-16</inkml:trace>
  <inkml:trace contextRef="#ctx0" brushRef="#br1" timeOffset="135487.24">7355 8093 2006 0,'0'0'330'0,"0"0"-287"0,0 0-21 15,0 0-22-15,77 114 0 16,-58-65 25-16,4 5-10 15,-1 0 28-15,3-2-43 16,-4 0-17-16,0-9 17 16,-7-2-272-16,-10-15-110 15,-4-10-606-15</inkml:trace>
  <inkml:trace contextRef="#ctx0" brushRef="#br1" timeOffset="135655.5">7131 8381 2386 0,'0'0'518'16,"0"0"-500"-16,0 0-12 15,0 0-12-15,0 0 0 0,168 1-6 16,-100 7 12-16,34 0-158 16,-17-2-171-16,-9-3-795 0</inkml:trace>
  <inkml:trace contextRef="#ctx0" brushRef="#br1" timeOffset="136239.21">7754 8446 639 0,'0'0'655'16,"0"0"-371"-16,0 0-99 15,0 0-71-15,0 0-23 16,0 0 94-16,0 0-82 15,-4-22 31-15,14 12-118 16,5 0-10-16,3 6-5 16,-3 2 17-16,-1 2-25 15,-8 2 7-15,-6 18 0 16,0 10 3-16,-16 8-2 16,-13 2 32-16,-2 2 27 15,4-6-60-15,10-7 42 16,11-10-42-16,6-5 1 15,0-6 33-15,29-3 15 0,8-5-3 16,7 0-46-16,8-3-38 16,10-18-78-16,-12 2-222 15,-11 3-467-15</inkml:trace>
  <inkml:trace contextRef="#ctx0" brushRef="#br1" timeOffset="137019.04">8169 8017 523 0,'0'0'249'0,"0"0"-67"16,0 0 19-16,0 0 25 16,0 0-36-16,0 0-62 15,0 0-17-15,0-18 44 16,0 18-112-16,0 0-30 15,0 0-5-15,2 0 7 16,7 0-15-16,5 0 0 16,-1 0 0-16,-1 0-9 15,-4 9 9-15,-3 8 0 0,-5 7 8 16,0 5-1 0,-3 8 42-16,-12 4-4 0,1-2-44 15,4-1 35-15,0-6-26 16,6-4-9-16,2-7 17 15,2-5-17-15,0-9 43 16,0 0-44-16,0-4 12 16,0-3 14-16,0 0-24 15,2 0 19-15,-2 0 27 16,0 0-39-16,0-1 45 16,0 1 53-16,0 0-85 15,0 8-16-15,7 20-6 16,0 8 0-16,-1 10-1 15,-2 4 17-15,1 2-23 16,-3-3 7-16,-2-5 0 0,0-7-11 16,0-4 11-1,0-6 0-15,-13-10-8 0,-5-1-30 16,-6-11-116-16,4 0-205 16,1-5-731-16</inkml:trace>
  <inkml:trace contextRef="#ctx0" brushRef="#br1" timeOffset="137596.9">8883 8211 1149 0,'0'0'756'0,"0"0"-545"15,0 0-211-15,0 0 13 16,0 0-9-16,0 0 5 16,-105 131 74-16,96-91-5 0,9-2-67 15,0-5 23-15,2-10-34 16,17-11-30-16,-2-8 21 16,1-4-22-16,-3 0-43 15,-1-20-98-15,-5-8-90 16,-5-9-23-16,-4-5 64 15,0-9 101-15,0-10 88 16,0-3 12-16,0-1 20 16,0 12 137-16,0 9 182 15,0 17-5-15,0 13-36 16,0 13-158-16,0 1-40 16,0 15-74-16,2 22 23 15,5 9 34-15,4 10-50 0,-2 4 35 16,2 2-48-1,3-1 7-15,1-5-26 0,1-7-2 16,1-2-147-16,-3-15-94 16,-5-12-341-16</inkml:trace>
  <inkml:trace contextRef="#ctx0" brushRef="#br1" timeOffset="138362.62">8657 8211 1916 0,'0'0'467'16,"0"0"-393"-16,0 0-74 16,0 0-61-16,119-41 60 0,-59 36-7 15,9 5 6-15,7 0-19 16,-1 0 21-16,-3 6 0 16,-12 10 0-16,-18 4 6 15,-17 4-12-15,-18 6 6 16,-7 2 0-16,-7 3 69 15,-15 1-50-15,-3-5-4 16,5-8-14-16,6-8 17 16,8-7-11-16,6-5-7 15,0-3 0-15,2-4 25 16,19-16-25-16,3-5-55 16,-2 2 11-16,-4 0-29 0,-5 6 73 15,-6 7 37 1,-4 8 23-16,-3 2-16 0,0 2-44 15,0 18 0-15,0 2 1 16,0 4 18-16,0 0-15 16,8-3-4-16,13-9 0 15,2-5-8-15,4-7 8 16,2-2-11-16,0-4-12 16,-2-15-85-16,-6-2-9 15,-6-4-91-15,-4 2 56 16,-6 0 132-16,-3 6 20 15,-2 7 203-15,0 6 85 16,0 4-183-16,0 4-59 16,0 16-22-16,0 6-12 15,0 1 53-15,0-4-64 0,9-1-1 16,7-9 0-16,-1-2-14 16,3-10-10-16,-5-1-48 15,-1 0-58-15,-6-17-50 16,-2-5-90-16,-4-2-28 15,0 0 118-15,0 0 180 16,3 7 0-16,1 8 279 16,0 6 32-16,3 3-131 15,2 17-167-15,0 15-1 16,-3 14 16-16,-1 10-17 16,-5 11 86-16,0 3-33 15,0 2-36-15,-5-6 18 16,-10-8-45-16,-1-12-1 0,1-12 0 15,-1-10 21-15,3-10-21 16,-3-9 0-16,3-5-72 16,-9-2-74-16,4-21-338 15,4-3-761-15</inkml:trace>
  <inkml:trace contextRef="#ctx0" brushRef="#br1" timeOffset="138633.2">9244 8095 1181 0,'0'0'663'16,"0"0"-402"-16,0 0-165 15,0 0 10-15,0 0-69 16,0 0-37-16,125-44 23 16,-101 54-23-16,-4 7-1 15,-9 4-33-15,-11-3-258 16,0-6-110-16,-2-5-794 0</inkml:trace>
  <inkml:trace contextRef="#ctx0" brushRef="#br1" timeOffset="138746.2">9407 8025 1480 0,'20'-5'641'0,"8"2"-431"0,13 3-166 16,5 0-36-16,28 8-8 15,-9 8-135-15,-9-2-247 0</inkml:trace>
  <inkml:trace contextRef="#ctx0" brushRef="#br1" timeOffset="139085.16">10842 8242 1577 0,'0'0'703'0,"0"0"-635"15,0 0-68-15,0 0-89 16,0 0 89-16,-123 94 34 16,94-52 51-16,12 2-39 15,7-4-30-15,10-8-16 16,0-10 0-16,19-14-66 0,3-8 1 15,14-20 6-15,-7-14-206 16,-4-4-376-16</inkml:trace>
  <inkml:trace contextRef="#ctx0" brushRef="#br1" timeOffset="139269.81">10815 7954 1360 0,'0'0'795'15,"0"0"-425"-15,0 0-145 16,0 0-170-16,0 0-47 15,0 0 2-15,0 0-4 16,16 78 5-16,-7-15 5 16,-1 5 1-16,4 7-8 15,-3-3-9-15,2-6-67 16,-2-9-50-16,-2 0-135 16,-3-19-96-16,-4-14-290 0</inkml:trace>
  <inkml:trace contextRef="#ctx0" brushRef="#br1" timeOffset="139654.76">10671 8177 1698 0,'0'0'386'0,"0"0"-144"16,0 0-235-16,115-53 1 16,-68 53-16-16,2 0 7 15,2 7 1-15,-3 18 37 16,-4 8 3-16,-7 7 64 15,-8 5-70-15,-4 1-10 16,-7-2-21-16,-3-6 19 0,2-8-20 16,-5-9-2-1,5-10 0-15,2-7 25 0,1-4-25 16,1-10 0-16,-2-18-22 16,-1-10-106-16,-3-7 12 15,-1-2-13-15,-3 0 100 16,-1 11 29-16,-6 13 139 15,0 11 92-15,-4 12-79 16,0 0-152-16,0 15 15 16,0 16-15-16,0 4 0 15,0 8-11-15,0-2 11 16,-2 2 0-16,2-9-111 16,0-8-200-16,0-8-73 15,0-12-599-15</inkml:trace>
  <inkml:trace contextRef="#ctx0" brushRef="#br1" timeOffset="139947.14">11486 7858 1020 0,'0'0'726'0,"0"0"-333"15,0 0-112-15,0 0-158 0,0 0 4 16,0 0-95 0,0 0-17-16,-2-65 54 0,2 62-60 15,2 3 9-15,18 0-18 16,5 0-20-16,0 6 11 16,-2 17 9-16,-4 11-1 15,-15 10-30-15,-4 8 31 16,-9 5-57-16,-33 12-44 15,0-13-198-15,8-16-352 0</inkml:trace>
  <inkml:trace contextRef="#ctx0" brushRef="#br1" timeOffset="140061.65">11959 8191 2221 0,'0'0'0'15</inkml:trace>
  <inkml:trace contextRef="#ctx0" brushRef="#br1" timeOffset="142064.04">2382 9133 1462 0,'0'0'297'16,"0"0"-99"-16,0 0-38 15,0 0-29-15,0 0-54 16,0 0-39-16,0 0-6 15,16-23-31-15,-16 67-1 16,0 17 110-16,0 17-7 0,-6 7-38 16,-6 4-10-16,-1-5-49 15,0-8 17-15,3-9-23 16,4-16 0-16,4-9-12 16,2-10 12-16,0-11-55 15,0-10-109-15,0-6-70 16,0-15 33-16,0-17-175 15,0-8-1026-15</inkml:trace>
  <inkml:trace contextRef="#ctx0" brushRef="#br1" timeOffset="142253.04">2440 9106 1470 0,'0'0'388'0,"0"0"-217"0,0 0-68 15,0 0-38-15,126 50 46 16,-118-3-25-16,-8 8-32 15,-4 6 36-15,-25 6-81 16,-10-3 1-16,0-3-10 16,1-8-4-16,9-14-141 15,22-18-112-15,7-9-228 16,0-12-59-16</inkml:trace>
  <inkml:trace contextRef="#ctx0" brushRef="#br1" timeOffset="142477.47">2840 9136 1362 0,'0'0'641'0,"0"0"-419"0,0 0-190 15,0 0-20-15,-134 53 10 16,94-2 60-16,9 11 10 16,12 4 6-16,15 1-70 15,4-3 20-15,16-8-48 16,20-12-9-16,3-10 3 15,11-16-91-15,-2-10-5 16,0-8-39-16,7-16-128 16,-13-10-84-16,-8-6-382 0</inkml:trace>
  <inkml:trace contextRef="#ctx0" brushRef="#br1" timeOffset="142673.17">3158 9166 1694 0,'0'0'509'0,"0"0"-478"15,0 0-23-15,0 0 23 16,-42 122-9-16,20-64 120 16,-1 2-44-16,6 1-76 15,3-3 11-15,5-8-33 16,5-10-1-16,4-12-5 16,0-10-104-16,0-11-12 15,17-10-41-15,4-17-93 16,-6-8-516-16</inkml:trace>
  <inkml:trace contextRef="#ctx0" brushRef="#br1" timeOffset="142860.73">3167 9142 1283 0,'0'0'681'0,"0"0"-409"0,0 0-228 16,0 0-19-16,0 0-24 15,0 0 35-15,14 151 88 16,-6-91-67-16,5 0-20 15,1-1-24-15,-1-4 1 16,1-7-28-16,-1-8-84 16,-1-6-118-16,-6-10-52 15,-6-12-399-15</inkml:trace>
  <inkml:trace contextRef="#ctx0" brushRef="#br1" timeOffset="143161.07">3011 9506 1778 0,'0'0'356'0,"0"0"-268"16,0 0-33-16,0 0-55 15,120-12 0-15,-72 8-4 16,-2 0 21-16,1-1-16 16,-5-2-1-16,-1 0 0 15,-10 0-13-15,-9 4 24 16,-8 3-11-16,-4 0 69 15,-5 0-40-15,1 17 23 16,-3 12-9-16,2 7-34 16,-5 6 56-16,2 1-54 15,-2 4 5-15,2-3-14 0,2-2 19 16,0-6-42 0,1-8-3-16,1-12-181 0,2-6-78 15,-4-10-384-15</inkml:trace>
  <inkml:trace contextRef="#ctx0" brushRef="#br1" timeOffset="143364.17">3644 9140 1796 0,'0'0'396'15,"0"0"-319"-15,0 0-53 16,0 0 16-16,0 0 37 0,110 124 21 15,-110-64-47 1,0 8-50-16,-21 2 22 0,-10 0-23 16,-9 11-101-16,7-21-153 15,10-19-392-15</inkml:trace>
  <inkml:trace contextRef="#ctx0" brushRef="#br1" timeOffset="143702.62">4201 9444 1480 0,'0'0'696'15,"0"0"-428"-15,0 0-59 16,0 0-100-16,0 0 14 16,0 0-95-16,0 0-27 15,70-8 5-15,-35 8-6 16,-3 7-24-16,-3 5-128 15,-17 7-150-15,-7-3-193 0,-5 0-267 16</inkml:trace>
  <inkml:trace contextRef="#ctx0" brushRef="#br1" timeOffset="143828.54">4177 9605 1868 0,'0'0'549'0,"0"0"-425"15,0 0-110-15,0 0 9 16,0 0-23-16,144-2-26 15,-96 2-35-15,-13 0-288 16,-8 0-629-16</inkml:trace>
  <inkml:trace contextRef="#ctx0" brushRef="#br1" timeOffset="144444.18">5004 9258 1401 0,'0'0'603'16,"0"0"-350"-16,0 0-119 0,0 0-108 15,0 0-8-15,0 0 9 16,0 0 35-16,-107 86 23 15,104-33 28-15,3-6-90 16,10-5 21-16,21-10-27 16,7-13-8-16,4-12 39 15,3-7-42-15,-5-5-6 16,-7-19 0-16,-12-6-50 16,-15-5 26-16,-6-1-49 15,-2 0-22-15,-21 6 55 16,-4 6-20-16,-6 19-44 15,4 5-125-15,8 0-417 0</inkml:trace>
  <inkml:trace contextRef="#ctx0" brushRef="#br1" timeOffset="144715.04">5270 9601 1600 0,'0'0'707'16,"0"0"-465"-16,0 0-205 0,0 0-26 15,0 0-11 1,0 0 0-16,0 0-15 0,6 142 15 15,-12-89 0-15,-13 7-230 16,6-12-304-16,4-16-1118 0</inkml:trace>
  <inkml:trace contextRef="#ctx0" brushRef="#br1" timeOffset="146418.15">5617 9365 892 0,'0'0'266'15,"0"0"-59"-15,0 0 15 0,0 0-12 16,0 0-37-16,0 0 53 16,0 0-60-16,52-79-61 15,-52 77 16-15,0 2-94 16,0 0-4-16,-10 9-23 16,-19 17 6-16,-11 9-12 15,-8 13 6-15,-6 3 0 16,4-3-3-16,6-6 11 15,11-10-8-15,10-10 0 16,15-9 10-16,8-10-9 16,0-1-1-16,24-2 0 15,16 0-13-15,9-2 13 16,7-8-11-16,0 0-11 0,-1 4-61 16,-3 2 17-1,1 4-110-15,-15 0-120 0,-10 0-233 0</inkml:trace>
  <inkml:trace contextRef="#ctx0" brushRef="#br1" timeOffset="146636.79">5719 9319 689 0,'0'0'1485'15,"0"0"-1233"-15,0 0-237 0,0 0 22 16,-13 107-19-16,5-47 17 16,-2 5 23-16,1 3-58 15,3-2 0-15,4 9-43 16,2-17-221-16,0-16-265 0</inkml:trace>
  <inkml:trace contextRef="#ctx0" brushRef="#br1" timeOffset="146975.23">6379 9332 1883 0,'0'0'570'0,"0"0"-372"15,0 0-116-15,0 0-82 16,0 0-65-16,0 0-68 0,0 0-443 16,-8 24 196-16</inkml:trace>
  <inkml:trace contextRef="#ctx0" brushRef="#br1" timeOffset="147103.17">6362 9569 1350 0,'0'0'514'0,"0"0"-229"16,0 0-132-16,-5 113-74 15,-17-66-76-15,-13 3 7 16,-11 3-20-16,-22 10-23 16,10-10-244-16,6-13-520 0</inkml:trace>
  <inkml:trace contextRef="#ctx0" brushRef="#br1" timeOffset="147644.57">7837 9169 1796 0,'0'0'501'16,"0"0"-372"-16,0 0-128 0,0 0-1 16,0 0-9-1,0 0 9-15,0 165 76 0,0-78 30 16,0 5-62-16,0 5 7 15,-6-22-50-15,1 9-1 16,1-9 0-16,4-12 21 16,0-8-31-16,0-13 10 15,0-10-159-15,0-12-31 16,0-20-135-16,0 0-57 16,0-13-134-16</inkml:trace>
  <inkml:trace contextRef="#ctx0" brushRef="#br1" timeOffset="147860.75">7860 9144 1448 0,'0'0'388'0,"0"0"-211"0,0 0-127 16,0 0-37-16,118 38 11 15,-99 6 57-15,-11 11 1 16,-8 6 10-16,-5 3-68 15,-24 1-8-15,-7-9-16 16,0-8-7-16,3-13-94 16,13-14-88-16,11-13-82 15,9-8-382-15</inkml:trace>
  <inkml:trace contextRef="#ctx0" brushRef="#br1" timeOffset="148095.07">8236 9124 1582 0,'0'0'307'16,"0"0"-266"-16,0 0-1 15,0 0-39-15,0 0 124 16,-98 104 85-16,87-50-101 16,9 4-3-16,2 2-84 15,4-2-10-15,19-5-2 16,3-12-10-16,8-10-61 15,2-13-13-15,3-12-92 16,13-8-64-16,-8-20-299 0,-8-6-244 16</inkml:trace>
  <inkml:trace contextRef="#ctx0" brushRef="#br1" timeOffset="148280.84">8582 9191 1217 0,'0'0'776'15,"0"0"-390"-15,0 0-311 16,0 0-74-16,0 0 52 15,-89 107 8-15,53-52 60 16,2-2-54-16,6-1-66 16,3-4 36-16,9-13-37 15,8-7-1-15,5-10-31 16,3-10-103-16,0-8-22 16,18-8 0-16,4-18-170 15,-1-10-454-15</inkml:trace>
  <inkml:trace contextRef="#ctx0" brushRef="#br1" timeOffset="148446.67">8580 9176 1117 0,'0'0'724'16,"0"0"-471"-16,0 0-194 15,0 0-15-15,0 0-26 16,0 0 60-16,46 140-15 16,-34-91-41-16,3 0 10 15,1-3-31-15,1-3-1 16,2-9 0-16,-9-5-186 15,-1-8-83-15,-9-11-353 0</inkml:trace>
  <inkml:trace contextRef="#ctx0" brushRef="#br1" timeOffset="148596.44">8332 9414 1958 0,'0'0'470'0,"0"0"-387"16,0 0-77-16,0 0 15 15,130-14-21-15,-80 14-27 16,24 0 8-16,-11 14-246 16,-12-2-460-16</inkml:trace>
  <inkml:trace contextRef="#ctx0" brushRef="#br1" timeOffset="148994.15">8861 9590 1181 0,'0'0'766'16,"0"0"-658"-16,0 0-83 15,0 0-19-15,0 0 13 16,0 0 14-16,0 0 91 15,-34-3-46-15,34-6-17 16,0 2-61-16,11 0-10 16,3 0-1-16,1 5 22 15,1 2-13-15,-5 0 2 16,-5 9 0-16,-6 12-10 0,0 9 23 16,-8 4 0-1,-13-1 42-15,-3 2-41 0,6-9 24 16,8-6-38-16,6-6 8 15,4-4 20-15,8-4-27 16,16-6 18-16,10 0-19 16,4 0-66-16,6-24-97 15,-11-2-198-15,-6-2-593 0</inkml:trace>
  <inkml:trace contextRef="#ctx0" brushRef="#br1" timeOffset="149184.18">9106 9144 1512 0,'0'0'608'16,"0"0"-483"-16,0 0-112 15,0 0 5-15,120 103 22 16,-107-48 21-16,-11 10-2 16,-2 8-22-16,-17 4-26 15,-16-1-22-15,-23 11-39 16,8-22-221-16,9-19-110 0</inkml:trace>
  <inkml:trace contextRef="#ctx0" brushRef="#br1" timeOffset="149588.56">9654 9474 1252 0,'0'0'817'0,"0"0"-510"16,0 0-13-16,0 0-161 16,0 0-54-16,0 0-66 15,125-39 1-15,-82 39-4 16,-4 0-10-16,-3 0-50 15,-14 8-125-15,-22 7-154 16,0 1-292-16,-20-4-583 0</inkml:trace>
  <inkml:trace contextRef="#ctx0" brushRef="#br1" timeOffset="149700.51">9692 9601 1756 0,'0'0'616'0,"0"0"-522"15,0 0 1 1,0 0-73-16,136 0-22 0,-71 0-11 15,-10 0-182-15,-10 0-490 0</inkml:trace>
  <inkml:trace contextRef="#ctx0" brushRef="#br1" timeOffset="150878.1">10576 9278 958 0,'0'0'336'16,"0"0"-120"-16,0 0 22 0,0 0-42 15,0 0 30-15,0 0-10 16,0 0-115-16,4-43-14 15,-18 55-70-15,-7 15-8 16,2 11 90-16,1 10-49 16,5 5-7-16,8 1-12 15,5-8-19-15,0-8 11 16,22-11-22-16,9-10-1 16,12-11 34-16,3-6-34 15,2-2-21-15,-6-19-22 16,-11-6-78-16,-11-6 27 0,-16-2-38 15,-4-4 7 1,-2 1 97-16,-16 6 28 0,-4 6 32 16,0 10 13-16,-1 14-35 15,-4 4-20-15,8 19-194 16,5-2-511-16</inkml:trace>
  <inkml:trace contextRef="#ctx0" brushRef="#br1" timeOffset="151075">10925 9595 42 0,'0'0'1497'0,"0"0"-1254"0,0 0-115 16,6 104 2 0,-6-68-20-16,-8 1 7 0,-11-6 0 15,-5-1-102-15,0-2 23 16,-1-8-38-16,5-8-190 15,7-7-152-15,9-5-1223 0</inkml:trace>
  <inkml:trace contextRef="#ctx0" brushRef="#br1" timeOffset="151443.57">11230 9092 1570 0,'0'0'343'16,"0"0"-179"-16,0 0-152 15,0 0 67-15,-118 104 93 16,95-44-24-16,12 3 49 15,9-1-102-15,2-3-41 16,11-9-18-16,16-8-21 16,4-10 5-16,7-9-20 15,-2-11 11-15,-2-10-35 16,-11-2 15-16,-13-6-19 0,-10-16 8 16,-2-4-84-16,-29-3 38 15,-10 5 14-15,-1 4-3 16,-12 18-19-16,14 2-256 15,11 0-372-15</inkml:trace>
  <inkml:trace contextRef="#ctx0" brushRef="#br1" timeOffset="151802.81">11504 9575 405 0,'0'0'789'0,"0"0"-597"16,0 0-9-16,0 0-70 16,0 0-7-16,0 0 54 15,0 0-27-15,9 61-48 16,5-61-21-16,-1 0-58 0,-5-5 26 16,-5-7-26-1,-3 3-5-15,-13 4-2 0,-12 5-170 16,-4 0-193-16</inkml:trace>
  <inkml:trace contextRef="#ctx0" brushRef="#br1" timeOffset="158383.06">2282 10297 1035 0,'0'0'140'0,"0"0"-116"16,0 0 89-16,0 0 99 16,0 0-66-16,0 0-37 0,-98-24-65 15,65 24 38 1,-7 12 22-16,-9 12-37 0,-10 7 56 16,-3 12-61-16,-2 6 10 15,-1 7 16-15,7 2-26 16,11 4 32-16,11-2-29 15,16-2-44-15,13-6 32 16,7-8-53-16,14-10 0 16,24-10 0-16,14-5-18 15,8-12-96-15,24-7-115 16,-14 0-320-16,-16-12-613 0</inkml:trace>
  <inkml:trace contextRef="#ctx0" brushRef="#br1" timeOffset="158677.06">1952 10583 1056 0,'0'0'484'0,"0"0"-428"16,0 0-43-16,114-30 29 15,-76 30 24-15,-3 0 33 16,-1 12 0-16,-8 15-22 15,-3 3 41-15,-9 5-44 16,-8 6-28-16,-6-1 28 16,0 4-39-16,-4-2 10 0,-12-1-30 15,-1-2-2 1,-2-4 3-16,4-6-16 0,1-7 0 16,8-6-14-1,6-7-48-15,4-9-142 0,19-9-14 16,6-14-443-16</inkml:trace>
  <inkml:trace contextRef="#ctx0" brushRef="#br1" timeOffset="159007.07">2481 10724 1835 0,'0'0'366'0,"0"0"-298"16,0 0-24-16,0 0-26 15,-72 110 22-15,59-79 7 16,6-2-46-16,7-6 43 0,0-10-42 15,7-3-2-15,8-7 26 16,3-3-26-16,-5 0-6 16,1-11 5-16,-3-11-85 15,1-8 38-15,1-2 4 16,3-2 20-16,3 2 18 16,6 8 12-16,-3 8 18 15,1 12 33-15,-4 4-48 16,0 0 27-16,-4 18-17 15,-4 4-7-15,-4 5 36 16,-3-2-48-16,-4 1 11 16,0-2-11-16,0-2 17 15,-8-3-39-15,-11-10-119 0,2-3-239 16,1-6-500-16</inkml:trace>
  <inkml:trace contextRef="#ctx0" brushRef="#br1" timeOffset="159134.81">2757 10457 1903 0,'0'0'511'16,"0"0"-422"-16,0 0-89 15,0 0-37-15,0 0-91 16,-91 147-180-16,46-85-768 0</inkml:trace>
  <inkml:trace contextRef="#ctx0" brushRef="#br1" timeOffset="159238.64">2525 11275 2031 0,'0'0'755'16,"0"0"-755"-16,0 0-259 15,0 0-992-15</inkml:trace>
  <inkml:trace contextRef="#ctx0" brushRef="#br1" timeOffset="159930.31">3357 10465 1694 0,'0'0'278'0,"0"0"-140"16,0 0-64-16,0 0-64 15,0 0 21-15,0 0-5 16,0 0 94-16,9 153-4 16,-16-85-74-16,-5 4 51 15,2-6-51-15,1-4-42 16,-1-9 32-16,6-9-32 15,2-12 0-15,0-8 0 0,2-11 14 16,0-4-17-16,0-6 3 16,0-3 0-16,0-3 0 15,0-21 0-15,0-19-182 16,2-11 65-16,4-12-86 16,6-8 17-16,-1 0 90 15,3 3 67-15,1 12 29 16,1 6 10-16,-1 12 91 15,3 8 92-15,0 11-48 16,0 7-67-16,-3 13-72 16,3 2 18-16,-7 9-22 15,-5 21-1-15,-6 11 7 16,0 10 42-16,-25 7-20 16,-7 0 31-16,-2-5-12 15,8-11-48-15,10-9 25 0,16-12-26 16,0-5 0-16,33-7 51 15,19 0-49-15,13-6-2 16,6-2-6-16,-4 0 6 16,-14 6-10-16,-14 7 10 15,-22 6-11-15,-17 9 4 16,-13 7-12-16,-34 4 19 16,-16 0 0-16,-6-1-9 15,3-2-3-15,1-3-106 16,18-10-183-16,18-9-257 0</inkml:trace>
  <inkml:trace contextRef="#ctx0" brushRef="#br1" timeOffset="160868.07">4668 10104 1337 0,'0'0'324'0,"0"0"-195"15,0 0-128-15,0 0 3 16,0 0-2-16,0 0 23 16,-5 131 159-16,0-52-25 15,-4 8-7-15,-1 5-24 16,-4 2-54-16,-1-5 33 16,1-7-71-16,5-8-30 15,5-12 16-15,4-10-22 16,0-12 0-16,0-11 3 15,15-9 10-15,3-11 1 16,5-5-14-16,6-4-30 0,6-5 11 16,5-21-102-16,1-10-35 15,-2-5 5-15,-5 0-10 16,-9 5 116-16,-13 12 45 16,-7 9 22-16,-5 15 122 15,-2 0-125-15,-22 22-2 16,-8 10 63-16,-4 8-23 15,5-1 23-15,4-6-39 16,10-5-40-16,5-9 14 16,10-9-15-16,2-6 0 0,0-4 0 15,10 0-20 1,13-7 8-16,6-10-95 16,6-6-122-16,-2 0 72 0,-2 2 41 15,-4 7 116-15,-10 11 25 16,-6 3 0-16,-6 7 6 15,-5 18-20-15,0 1-5 16,0 0 38-16,0-2-44 16,0-8 0-16,0-12-67 15,0-4-245-15,-2 0-340 0</inkml:trace>
  <inkml:trace contextRef="#ctx0" brushRef="#br1" timeOffset="160997.94">4830 10648 1570 0,'0'0'383'16,"0"0"-225"-16,0 0-133 16,168-12-25-16,-77 26-120 15,-14 2-78-15,-10 0-457 0</inkml:trace>
  <inkml:trace contextRef="#ctx0" brushRef="#br1" timeOffset="161416.51">5898 10365 940 0,'0'0'637'0,"0"0"-499"0,0 0-126 16,0 0 87-16,-32 128 112 15,17-60-43-15,-1 4 6 16,3 3-59-16,1-3-72 15,4-8 30-15,1-8-65 16,3-12-6-16,2-12 7 16,2-9-1-16,0-14-8 15,0-4 0-15,0-5 6 16,0-2-33-16,11-23 20 16,11-8-176-16,5-10-17 15,6 1-26-15,3 6 202 16,-5 14 24-16,-4 14 92 15,-7 8-9-15,-9 10-63 16,-11 20 2-16,0 6 85 16,-16 7-44-16,-15 0 83 0,-9-1-27 15,-2 0-101-15,3-1 16 16,8-8-34-16,10-8-107 16,11-9-68-16,14-14-143 15,23-2 24-15,7 0-680 0</inkml:trace>
  <inkml:trace contextRef="#ctx0" brushRef="#br1" timeOffset="161611.37">6462 10732 1245 0,'0'0'900'16,"0"0"-785"-16,0 0-106 0,0 0-9 15,-147 112 99-15,80-57 4 16,-5 3 80-16,3 0-113 15,7-4-61-15,8-4-9 16,16-8-21-16,16-10-140 16,22-10-127-16,20-8-100 15,14-12-307-15</inkml:trace>
  <inkml:trace contextRef="#ctx0" brushRef="#br1" timeOffset="161815.37">6607 10899 1901 0,'0'0'366'0,"0"0"-253"16,-120 10-112-16,52 11 27 15,8 7 39-15,16 4 30 16,15 5 29-16,20-3-105 16,9 2-4-16,4-4-17 15,28-4-27-15,7-5-45 16,19-10-117-16,-8-6-312 15,-8-7-812-15</inkml:trace>
  <inkml:trace contextRef="#ctx0" brushRef="#br1" timeOffset="164502.23">7332 10291 1141 0,'0'0'369'16,"0"0"-155"-16,0 0-65 15,0 0-37-15,0 0-83 16,0 0 13-16,0 0-42 15,-16 98 171-15,-5 12 11 16,-3 31-61-16,2-7-20 0,4-26-22 16,9-33-79-16,5-28 33 15,4 4-33-15,0-1 8 16,4-4-8-16,21-15 0 16,12-13 0-16,11-13 0 15,4-5-73-15,9-5 26 16,-1-20-61-16,-4-7-36 15,-7-6 53-15,-11 0-31 16,-13 6 95-16,-13 8 27 16,-12 12 186-16,0 12-16 15,-26 0-142-15,-14 18-7 0,-8 9 3 16,4 4-24 0,5-3 0-16,10-6 1 0,15-8 12 15,14-8-26-15,4-6-17 16,27 0-25-16,14-14 37 15,1-7-103-15,4-8-32 16,-8 0 28-16,-8 4 11 16,-14 6 114-16,-12 12 19 15,-8 7 50-15,0 3 1 16,-17 22-21-16,-6 7 34 16,6 0 1-16,3-3-49 15,12-6-3-15,2-7-18 16,9-9-8-16,20-7 54 15,6 0-60-15,6-17-14 16,-1-7-14-16,-7-2-50 0,-8 0 15 16,-7 3 16-16,-9 6 47 15,-5 9 49-15,-4 8 41 16,0 0-72-16,0 10-3 16,0 12-14-16,0 4 30 15,0-1-2-15,2-4-28 16,19-7 42-16,5-8-43 15,4-6 1-15,-4 0-13 16,-4-8-34-16,-6-13-8 16,-7 0-36-16,-7-4-24 15,-2 4 88-15,0 5 26 16,0 14 54-16,0 2 53 16,-9 32-107-16,-3 24 87 0,-1 19 14 15,-2 12-59 1,1 4 34-16,2-1-55 0,2-8-20 15,1-11 26-15,5-16-26 16,0-13-1-16,-3-12 0 16,-2-11-23-16,-4-11-25 15,-23-8-92-15,0-10-107 16,-2-16-330-16</inkml:trace>
  <inkml:trace contextRef="#ctx0" brushRef="#br1" timeOffset="164682.65">7501 10710 342 0,'0'0'1462'15,"0"0"-994"-15,0 0-348 0,0 0-25 16,126-100-94-16,-92 100 10 16,-3 0-11-16,-2 18-6 15,-9 4-5-15,1 5-116 16,-8-4-161-16,-5-11-296 0</inkml:trace>
  <inkml:trace contextRef="#ctx0" brushRef="#br1" timeOffset="164815.76">8024 10430 1328 0,'0'0'853'0,"0"0"-727"15,0 0-79-15,0 0-47 0,-15 127-15 16,-3-48-7-16,5-12-238 15,9-12-352-15</inkml:trace>
  <inkml:trace contextRef="#ctx0" brushRef="#br1" timeOffset="165178.13">8555 11293 1655 0,'0'0'570'15,"0"0"-477"-15,0 0-32 16,0 0 145-16,0 0-145 16,0 0-12-16,78-142-49 15,-40 88-17-15,0-4 16 16,-3-2-108-16,-6 2 24 15,-4 2 61-15,-2 15 24 16,-10 10 54-16,-3 14 68 16,-2 13-61-16,-4 4-40 15,-2 18-21-15,-2 18 0 16,0 12-8-16,0 8 26 16,0 7-11-16,0-4-7 15,-2-1-93-15,2-7-113 16,0-11-321-16,0-18-835 0</inkml:trace>
  <inkml:trace contextRef="#ctx0" brushRef="#br1" timeOffset="165876.01">9458 10805 1340 0,'0'0'282'0,"0"0"-157"16,0 0-40-1,0 0 44-15,0 0 23 0,0 0-62 16,0 0-19-16,-9-7-71 16,18 7 6-16,0 0-25 15,-3 0-6-15,-1 0-8 16,-3 0 24-16,-2 0-1 15,0 0 10-15,0 0 9 16,0 0-3-16,0 0 65 16,-11 0-65-16,-5 0-6 15,-6 0 0-15,-5 0 14 16,-8 7-14-16,-6 10 20 16,-1 9 8-16,2 6 64 15,4 5-43-15,14 3 35 16,8 4 15-16,14-1-56 0,0 2 18 15,14-3-37 1,10-5-15-16,1-4 18 0,-3-5-27 16,-11-2 0-16,-9-4-8 15,-2-3 6-15,-6-1 1 16,-19-7-34-16,4-4-73 16,0-7 60-16,13 0-23 15,8-14 13-15,4-19-160 16,31-12-113-16,13-1 78 15,4-1 168-15,4 7 85 16,-4 11 89-16,-10 15 110 16,-9 14 55-16,-8 0-104 15,-11 33-110-15,-10 13 57 16,-4 12 29-16,0 10-47 0,-14 2 33 16,-3 3-72-16,1 0-22 15,5-8-2-15,5-5-15 16,6-8-1-16,0-11 0 15,0-11 9-15,13-9-27 16,5-8-21-16,-1-13-75 16,1 0 23-16,-3-27-87 15,1-61-156-15,-5 5-208 16,-1-6-122-16</inkml:trace>
  <inkml:trace contextRef="#ctx0" brushRef="#br1" timeOffset="166035.81">9703 11117 1018 0,'0'0'497'0,"0"0"-106"16,0 0 84-1,0 0-357-15,0 0-20 0,134-65-69 16,-116 89 4-16,-9 10 31 16,-9 4-63-16,0 5 12 15,-23-1-13-15,-6-2-7 16,-4-9-68-16,1-10-136 16,-5-14-73-16,8-7-28 15,6 0-385-15</inkml:trace>
  <inkml:trace contextRef="#ctx0" brushRef="#br1" timeOffset="166359.07">10017 10594 1793 0,'0'0'602'16,"0"0"-479"-16,0 0-38 15,0 0-85-15,0 0 6 0,0 0-28 16,0 0 13-16,2 95-14 16,-33-46-162-16,-4-7-340 0</inkml:trace>
  <inkml:trace contextRef="#ctx0" brushRef="#br1" timeOffset="166785.63">10925 10529 1610 0,'0'0'392'0,"0"0"-189"16,0 0-183-16,0 0 3 15,0 0 95-15,0 133 10 16,-7-60 8-16,-7 6-25 0,-1 6-92 16,1-5 27-16,1-4-46 15,2-9 0-15,2-7-21 16,2-11-64-16,3-13-98 16,-2-7-104-16,-2-14-114 15,2-11-362-15</inkml:trace>
  <inkml:trace contextRef="#ctx0" brushRef="#br1" timeOffset="167161.41">10726 10967 1491 0,'0'0'322'0,"0"0"-116"16,0 0-173-16,141-17-23 16,-92 22 14-16,-3 19 21 0,-1 5 94 15,-7 7-35-15,-11 7-64 16,-10 1 27-16,-9-2-66 15,-6-6 18-15,-2-6-13 16,0-8 10-16,0-8-13 16,2-8-3-16,4-6 0 15,5 0-20-15,5-8 20 16,2-18-115-16,6-10-39 16,1-4-73-16,0-4 116 15,-6 4 111-15,-1 10 19 16,-5 10 202-16,-5 12 4 15,-6 8-146-15,-2 1-63 16,0 21-7-16,0 11 19 16,0 4-6-16,-2-2-16 15,-6 1 11-15,-2-3-17 0,-1-6-11 16,-3-5-20-16,-3-5-184 16,-15-13-60-16,6-4-208 15,1 0-458-15</inkml:trace>
  <inkml:trace contextRef="#ctx0" brushRef="#br1" timeOffset="167346.93">11400 10738 1759 0,'0'0'485'0,"0"0"-414"15,0 0-50-15,0 0 38 0,11 116-59 16,-40-84 2-16,-9-4-4 15,-7-6 1-15,-1-10-65 16,-24-12-162-16,15-2-108 16,5-18-293-16</inkml:trace>
  <inkml:trace contextRef="#ctx0" brushRef="#br1" timeOffset="167452.51">11114 10666 1547 0,'0'0'550'15,"0"0"-312"-15,127-23-127 16,-65 23-99-16,1 0-12 15,31 12-147-15,-19 5-241 16,-8-3-929-16</inkml:trace>
  <inkml:trace contextRef="#ctx0" brushRef="#br1" timeOffset="168519">12001 10669 1624 0,'0'0'503'0,"0"0"-354"15,0 0-9-15,0 0-37 0,0 0-15 16,0 0-12-16,0 0-76 16,39 17 29-16,-39 39 67 15,-3 12-80-15,-13 7 32 16,-2 0-21-16,3-3-6 16,-1-7-11-16,5-11-10 15,2-12 0-15,5-9-13 16,2-13 13-16,2-13-21 15,0-5-15-15,11-2-36 16,11-17 50-16,4-21-127 16,3-19-133-16,-2-10-24 15,-4-5 81-15,-3 7 225 0,-9 14 110 16,-9 21 170-16,-2 20 36 16,-11 10-243-16,-18 17-72 15,0 20 41-15,4 5-28 16,10 0 80-16,12-1-28 15,3-7-65-15,25-10 48 16,18-8-34-16,10-12-14 16,7-4-2-16,5-12-16 15,-4-17-44-15,-11-14-43 16,-5-10-29-16,-11-15-35 16,-5-10-155-16,-7-6-9 15,-5 1 83-15,-3 11 249 16,-5 23 320-16,-7 20 229 0,-2 23-445 15,-4 6-71-15,-21 35-21 16,-2 14 54-16,-2 11 94 16,2 9-81-16,6-1-3 15,5-4-24-15,9-6-43 16,7-10 12-16,0-12-21 16,5-9 0-16,17-13 13 15,2-6-13-15,7-8-1 16,5 0-8-16,0-18-66 15,4-13 20-15,-5-5-111 16,-1 3 29-16,-10 4 106 16,-8 15 25-16,-11 14 6 15,-5 3 0-15,0 29 9 16,-9 5 21-16,-5 3-2 16,3-1-28-16,7-9 49 0,4-7-47 15,0-8 12-15,15-7 28 16,10-6-41-16,4-2 36 15,2 0-37-15,0-10-77 16,-6-5 67-16,-6 4-29 16,-7 5 39-16,-5 4-6 15,-3 2 16-15,0 5-10 16,1 9 17-16,4 7-17 16,4-3 66-16,10-4-51 15,6-6 13-15,8-8 29 16,1 0-50-16,-5-8 35 15,-8-13-42-15,-13-8 0 16,-12-4 12-16,-2 2-12 0,-25-1 0 16,-7 5-15-1,-2 12-3-15,-4 11-46 0,5 4-113 16,6 21-87-16,8 8-77 16,13-3-442-16</inkml:trace>
  <inkml:trace contextRef="#ctx0" brushRef="#br1" timeOffset="169764.89">13801 10672 1587 0,'0'0'570'0,"0"0"-428"16,0 0-142-16,0 0 1 0,0 0-19 16,0 0 31-1,0 0-13-15,0 0 55 0,6 0-19 16,1 0 29-16,-3-10-65 15,-4-4 0-15,0-5-12 16,-4 0-65-16,-19 3 37 16,-10 5 33-16,-9 11-5 15,-10 11 12-15,-4 28 1 16,0 17 37-16,8 7 54 16,12 7-61-16,16-6 14 15,18-4 16-15,2-9-40 16,27-13 47-16,15-9-60 0,7-10-7 15,9-13-2 1,0-6-59-16,0 0-7 0,-5-22-3 16,-1-10-82-16,-5-6-20 15,-7-4-55-15,-7-1 54 16,-8 8 173-16,-12 9 88 16,-7 11 173-16,-6 11-58 15,0 4-185-15,-4 8 16 16,-11 15-10-16,-1 4-5 15,5 1 39-15,4-3-57 16,5-4 14-16,2-4-12 16,0-5 17-16,2-4 2 15,13-3-22-15,2-5 12 16,2 0-20-16,3 0 8 16,5-7-1-16,5-13-12 15,3-6-81-15,3-1 25 16,5 1-64-16,-4 6 43 0,-5 5 88 15,-5 8-15-15,-7 3 17 16,-7 4 19-16,-5 0-12 16,-6 0 21-16,-4 0-28 15,0 0 9-15,0 2 13 16,0 10-20-16,-14 2 54 16,-9 6 37-16,-6 4-35 15,-2 7 32-15,-3 5-42 16,7 0-33-16,7-4 43 15,11-3-58-15,7-6 0 16,2-7 18-16,2-6-6 16,16-6 25-16,6-4-37 15,1 0-31-15,2-16-30 0,-2-8-83 16,-4-4-18-16,-1-6-13 16,-3 1-3-16,-2 8 168 15,-5 2 10-15,-2 13 145 16,-4 10 79-16,-2 0-185 15,-2 10-32-15,0 15 15 16,0 3-16-16,0 2 33 16,0 0-39-16,0-6 1 15,-4-4-19-15,-2-8-95 16,-15-12-151-16,3 0-125 16,-5-10-741-16</inkml:trace>
  <inkml:trace contextRef="#ctx0" brushRef="#br1" timeOffset="169931.17">14349 10401 1761 0,'0'0'505'16,"0"0"-440"-16,0 0-57 16,0 0 8-16,67 106-16 15,-90-52 0-15,-42 21-14 16,10-13-285-16,6-13-411 0</inkml:trace>
  <inkml:trace contextRef="#ctx0" brushRef="#br1" timeOffset="181510.07">15319 10708 690 0,'0'0'85'16,"0"0"281"-16,0 0 181 16,0 0-303-16,0 0-140 15,0 0 53-15,10-28-32 16,-10 24 18-16,0 2-30 16,0 0-40-16,0 2 8 15,0 0-71-15,0 0 35 16,-8 4-45-16,-15 23 0 0,-14 14 3 15,-11 13 6-15,-8 6 6 16,2 4-15 0,2-5 22-16,9-10-44 15,7-6 20-15,7-13-199 0,-4-16-7 16,8-9-184-16,4-5-364 0</inkml:trace>
  <inkml:trace contextRef="#ctx0" brushRef="#br1" timeOffset="181678.73">14937 10802 1487 0,'0'0'761'0,"0"0"-578"15,0 0-168-15,0 0 13 16,0 0-19-16,143 63-9 0,-108-22 5 16,3 3 9-16,3 3-28 15,7 7-41-15,-5-15-238 16,-9-10-253-16</inkml:trace>
  <inkml:trace contextRef="#ctx0" brushRef="#br1" timeOffset="181877.87">15566 10834 1545 0,'0'0'561'0,"0"0"-542"15,0 0-18-15,0 0 77 0,-72 109-9 16,50-63 16 0,0-3-75-16,6 0 2 0,5-8-24 15,4-12-126-15,5-9-205 16,2-14-396-16</inkml:trace>
  <inkml:trace contextRef="#ctx0" brushRef="#br1" timeOffset="182045.39">15628 10836 1820 0,'0'0'340'16,"0"0"-264"-16,0 0 29 15,0 0-77-15,143 94 18 16,-112-66-25-16,1-1-5 0,-3-4-32 16,-4-6-4-1,2-15-241-15,-8-2-85 0,-9 0-432 0</inkml:trace>
  <inkml:trace contextRef="#ctx0" brushRef="#br1" timeOffset="182172.57">15978 10684 2023 0,'0'0'522'16,"0"0"-515"-16,0 0 12 16,-15 109-19-16,-4-48 0 15,0 25-24-15,3-18-151 16,7-12-539-16</inkml:trace>
  <inkml:trace contextRef="#ctx0" brushRef="#br1" timeOffset="183132.39">16582 10144 856 0,'0'0'579'0,"0"0"-452"16,0 0-79-16,0 0-47 15,0 0 90-15,-11 105 108 16,-3-33 9-16,-3 14-11 16,-3 6-22-16,0 1-80 15,0-3 17-15,2-4-69 16,5-10-43-16,1-8 36 0,7-12-35 16,5-9-1-16,0-14 0 15,0-8 20-15,0-11-31 16,3-8 11-1,6-6-53-15,2 0 26 0,5-8 10 16,4-18-92-16,2-8-32 16,5-6 30-16,0-2 59 15,2 1-37-15,-2 7 51 16,-8 8 38-16,-1 10 37 16,-11 14 44-16,-5 2-63 15,-2 18 7-15,-2 18 56 16,-16 8-17-16,-4 5-27 15,-1-5 57-15,3-7-93 16,7-6 21-16,5-11-20 16,5-10 18-16,3-6-9 0,0-4-11 15,0 0-2-15,9-16-5 16,10-16-164-16,6-10-60 16,4-9-28-16,2 1-58 15,-2 10 317-15,-4 14 16 16,-2 17 175-16,-8 9-76 15,-1 5-44-15,-6 24 9 16,-1 3 20-16,-3 4-68 16,-2-3 10-16,1-2-42 15,-3-7-29-15,0-10-81 16,0-5-182-16,0-9-301 0</inkml:trace>
  <inkml:trace contextRef="#ctx0" brushRef="#br1" timeOffset="183261.2">16627 10606 1827 0,'0'0'561'16,"0"0"-467"-16,0 0-93 15,171-23-2-15,-70 27-136 16,-17 15-83-16,-12 1-336 0</inkml:trace>
  <inkml:trace contextRef="#ctx0" brushRef="#br1" timeOffset="183800.06">17381 11003 1913 0,'0'0'470'0,"0"0"-391"0,0 0-64 15,0 0 7-15,0 0-16 16,0 0-6-16,131-111-19 16,-109 73-3-16,-6 2-6 15,-6 2-11-15,-4 8 30 16,-4 8 18-16,-2 13 58 16,0 5-67-16,0 19 4 15,0 39-4-15,-14 40 17 16,-8 33 64-16,2-4 21 15,2-20-73-15,7-32 30 16,4-24-59-16,3 4 12 16,-3 0-23-16,2-2 11 15,3-16-6-15,0-14-31 0,-2-12-114 16,-1-11 85 0,-4-2 40-16,-2-33-21 0,0-20-199 15,7-70-28-15,4 8-231 16,0 1-271-16</inkml:trace>
  <inkml:trace contextRef="#ctx0" brushRef="#br1" timeOffset="184462.75">17666 10776 1227 0,'0'0'548'0,"0"0"-377"15,0 0-61-15,0 0-34 16,0 0 47-16,73 134-22 16,-104-89-44-16,-7-3 22 15,-2-9-60-15,7-6-13 16,8-13-1-16,11-12 16 0,14-2-4 15,8-25-17 1,29-17-196-16,13-14 66 0,9-12-73 16,4-9-28-1,-3-6-8-15,-7-1 54 0,-8 3 185 16,-14 12 122-16,-11 11 130 16,-13 13 0-16,-7 20-64 15,0 14-33-15,-7 11-115 16,-13 14-15-16,-4 26-23 15,-1 14 60-15,2 14-14 16,4 8 62-16,3 5-71 16,7-5-13-16,3-4 10 15,4-10-22-15,2-10 2 16,0-13-16-16,0-11 0 0,15-12 17 16,5-13-15-16,7-3 8 15,6-7-10-15,5-26-125 16,0-7 24-16,-5-1-48 15,-6 6 44-15,-11 12 105 16,-12 23 98-16,-4 0-91 16,0 29-2-16,0 9 8 15,0 1 26-15,0-7-24 16,5-6-15-16,22-11 60 16,8-4-52-16,8-11-2 15,1 0-6-15,1-14-23 16,-5-14 6-16,-9-9-23 15,-10-4-59-15,-11-6 57 16,-5 3-104-16,-5 7 146 16,0 16 60-16,0 13 93 0,-11 8-82 15,-5 18-66-15,5 18 1 16,5 9 69-16,6 1-55 16,0-2 17-16,13-4-13 15,11-8-17-15,7-6-4 16,1-8-3-16,-1-9-141 15,-4-6 3-15,-3-3-168 16,-9-20-45-16,-8-4-506 0</inkml:trace>
  <inkml:trace contextRef="#ctx0" brushRef="#br1" timeOffset="184619.21">18349 10550 1729 0,'0'0'568'16,"0"0"-338"-16,0 0-16 15,0 0-190-15,0 0-16 16,0 0-8-16,0 0 0 16,126-11-24-16,-93 11-158 15,-4 0-178-15,-7-14-295 0</inkml:trace>
  <inkml:trace contextRef="#ctx0" brushRef="#br1" timeOffset="184745.67">18785 10164 2016 0,'0'0'336'0,"0"0"-278"0,-18 129-24 16,-9-57-34-16,-13 32-71 15,9-20-169-15,6-13-514 0</inkml:trace>
  <inkml:trace contextRef="#ctx0" brushRef="#br1" timeOffset="185182.56">19148 11117 1982 0,'0'0'569'16,"0"0"-376"-16,0 0-193 16,0 0-31-16,83-142-11 15,-45 92-47-15,-5-1 89 16,-4 7 14-16,-10 7 2 16,-5 14-16-16,-9 13 42 15,-5 10-29-15,0 10-13 16,-5 32 15-16,-19 36-10 15,-1 7 69-15,-2 9-52 16,1 5 38-16,6-20-48 16,1 7 2-16,7-14-16 15,5-12 2-15,7-15-1 0,0-12-26 16,0-16-83-16,0-11-23 16,0-6 62-16,0-14 38 15,-5-32-81-15,5-70-422 16,7 5 42-16,13-5-382 0</inkml:trace>
  <inkml:trace contextRef="#ctx0" brushRef="#br1" timeOffset="186338.86">19483 10730 1617 0,'0'0'545'0,"0"0"-462"16,0 0-75-16,12 102 55 16,-12-52 37-16,-21 3-36 15,-11-3 66-15,1-8-104 16,3-10-20-16,7-13 2 0,12-12 11 15,9-7-7-15,3-9-12 16,28-28-15-16,13-17-114 16,20-32-8-16,15-35-134 15,4-24-3-15,-12-7-214 16,-25 31-56-16,-24 38 370 16,-17 39 174-16,-5 18 382 15,0 5 3-15,-2 11-34 16,-16 10-180-16,-2 13-142 15,-3 31 106-15,4 16 23 16,-1 12-40-16,4 10 22 16,0 2-54-16,0 3-28 0,3-7-6 15,3-6-46 1,2-10 12-16,4-10-18 0,4-16 6 16,0-13-10-16,0-11 5 15,4-14-1-15,14 0 23 16,9-19-23-16,7-17-47 15,3-8-72-15,1 0-77 16,-9 8 92-16,-6 18 82 16,-10 18 22-16,-6 2 0 15,-5 28 3-15,-2 7-3 16,7-4 25-16,5-1-15 16,13-6 66-16,9-6-57 15,11-10-13-15,11-8 10 0,4-2-16 16,0-7-21-1,-2-18 21-15,-14 1-24 0,-11-2 23 16,-19 2 1-16,-14 7 0 16,-11 8 54-16,-29 9-43 15,-14 4-11-15,-6 22 42 16,2 8-20-16,9 0 42 16,13-2-63-16,19-6 8 15,14-6 5-15,3-8 6 16,20-7-5-16,19-5-15 15,5 0-70-15,3-17-26 16,-1-8-91-16,-5-6 64 16,-10 6 84-16,-9 4 39 15,-11 9 138-15,-8 12-24 16,-3 0-103-16,0 12 4 0,-5 12 25 16,-2 6 6-16,3 1 26 15,4-5-66-15,0-6 27 16,9-8-12-16,15-7-11 15,7-5 47-15,2 0-57 16,4-15-103-16,-2-9 65 16,-3-4-62-16,-6 0 14 15,-1 3-13-15,-10 10 99 16,-4 7 0-16,-8 8 0 16,-3 1 10-16,0 24 46 15,0 0-20-15,-5 1 23 16,1-4-23-16,-1-5-30 0,5-7 26 15,0-8-31-15,0-2 7 16,11 0 25-16,12-10-33 16,6-11-55-16,2-4-54 15,2-3-67-15,0 1 73 16,-4 7 30-16,-6 8 73 16,-9 12 39-16,-8 0-31 15,-6 12 27-15,0 17 62 16,0 3-8-16,-11-5 38 15,2-3-79-15,5-5-18 16,4-9 11-16,0-6-41 16,8-4 51-16,24 0-51 15,10-10-14-15,9-10-26 16,7-2-43-16,-2-1 10 0,-4 7 47 16,-10 6-18-16,-9 6 43 15,-8 4 1-15,-15 4-9 16,-4 18-10-16,-6 3 3 15,-6 3-3-15,-33 6-30 16,1-8-167-16,0-6-325 0</inkml:trace>
  <inkml:trace contextRef="#ctx0" brushRef="#br1" timeOffset="186541.05">20073 10561 2080 0,'0'0'590'0,"0"0"-435"15,0 0-150-15,0 0-4 16,138-4-2-16,-100 4-2 16,-2 11-56-16,1-1-180 15,-8-3-306-15,-6-5-274 0</inkml:trace>
  <inkml:trace contextRef="#ctx0" brushRef="#br1" timeOffset="186736.31">20822 10457 1737 0,'0'0'642'15,"0"0"-404"-15,0 0-108 16,0 0-96-16,0 0-25 15,0 0-8-15,0 0-2 16,46 31-47-16,-46 0-117 16,-31 18-5-16,-9-6-214 15,3-6-635-15</inkml:trace>
  <inkml:trace contextRef="#ctx0" brushRef="#br1" timeOffset="186878.69">21538 11061 2239 0,'0'0'0'0,"0"0"-209"16,0 0-1287-16</inkml:trace>
  <inkml:trace contextRef="#ctx0" brushRef="#br1" timeOffset="188885.36">2755 11905 652 0,'0'0'625'0,"0"0"-335"16,0 0-106-16,0 0 81 16,0 0-83-16,0 0-117 15,0 0 7-15,-81 59 14 16,25-10-13-16,-6 7 6 15,-5 1-60-15,5-6 26 16,8-4-45-16,10-11 0 16,11-10-11-16,15-10-29 15,15-13-80-15,12-6-95 16,22-20-98-16,5-9-467 0</inkml:trace>
  <inkml:trace contextRef="#ctx0" brushRef="#br1" timeOffset="189065.86">2716 11918 1498 0,'0'0'515'0,"0"0"-439"16,0 0-70-16,0 0 23 15,52 137 17-15,-32-87 8 16,5 3 31-16,2-5-50 16,1-7-34-16,4-2 13 15,-4-11-14-15,-3-5-120 16,-9-12-65-16,-10-5-103 15,-6-6-359-15</inkml:trace>
  <inkml:trace contextRef="#ctx0" brushRef="#br1" timeOffset="189461.86">2429 12110 1620 0,'0'0'298'16,"0"0"-198"-16,0 0-100 0,0 0 42 15,0 0-41-15,152 4 20 16,-96 1 33-16,2-1-6 16,2 2-7-16,-2-4-41 15,-7 0 16-15,-4 1-23 16,-9-3 7-16,-5 0 0 16,-8 0 4-16,-5 0 2 15,-9 0 0-15,-3 4-6 16,-2 7 13-16,-4 11-10 15,-2 13 27-15,0 11-15 0,0 12 50 16,0 8-21 0,-5 4 63-16,-4 4-16 0,-2 3-67 15,-3-8 25-15,3 1-49 16,1-12 0-16,-2-8-12 16,5-8 12-16,3-12-45 15,4-11-59-15,0-8-12 16,0-9 27-16,0-2 6 15,0-18 5-15,13-55-210 16,-1 3-266-16,-4-5-421 0</inkml:trace>
  <inkml:trace contextRef="#ctx0" brushRef="#br1" timeOffset="189637.24">3125 12093 1313 0,'0'0'639'15,"0"0"-277"-15,0 0-224 0,0 0-82 16,0 0-56-16,0 0 0 15,0 0 17-15,102 38-8 16,-102 3 17-16,-2 1-26 16,-23 0-5-16,-10-5 3 15,-5-5-146-15,-23-17-121 16,10-9-5-16,3-6-586 0</inkml:trace>
  <inkml:trace contextRef="#ctx0" brushRef="#br1" timeOffset="189792.77">3021 11492 2049 0,'0'0'275'0,"0"0"-275"16,0 0-16-16,-37 152 15 16,2-71-11-16,-14 31-168 15,6-19-56-15,12-15-476 0</inkml:trace>
  <inkml:trace contextRef="#ctx0" brushRef="#br1" timeOffset="190411.5">4288 12011 1224 0,'0'0'361'0,"0"0"-128"15,0 0-63-15,0 0-72 16,0 0-97-16,0 0 18 0,-118 37 47 15,78 2-1-15,0 7 43 16,7 1-72-16,4-1-29 16,11-5 15-16,9-6-10 15,9-11-12-15,0-8 0 16,17-10 0-16,12-6-29 16,23-20-202-16,-8-12-68 15,-3-6-309-15</inkml:trace>
  <inkml:trace contextRef="#ctx0" brushRef="#br1" timeOffset="191247.87">4288 11592 1839 0,'0'0'284'0,"0"0"-229"0,0 0-55 16,-11 106 0-16,5-41 46 15,-2 6 41-15,6 4 23 16,2 1-15-16,0-6-52 15,0-2 14-15,10-5-57 16,5-11 1-16,1-8-5 16,3-10 4-16,2-11-8 15,4-14-23-15,1-9-45 16,1 0 60-16,-1-16-102 16,-3-14-93-16,-3-8-10 15,-7-4 60-15,-3 4 96 0,-6 9 65 16,-4 14 119-16,0 11 96 15,0 4-174-15,-4 10-35 16,-10 16 57-16,1 6-2 16,3 2 2-16,4-5-8 15,6 0-55-15,0-7 45 16,2-6-32-16,18-6-12 16,7-8 8-16,4-2-9 15,3 0-40-15,1-20-58 16,-2-8-70-16,-1-6 19 15,-8-2 2-15,-5 2 20 16,-6 3 127-16,-5 14 35 16,-6 9 120-16,-2 8-77 15,0 2-66-15,0 20 91 16,-2 5-29-16,-6 6 16 0,1-3-3 16,3-3-73-16,2-8 3 15,2-5-14-15,0-8 12 16,0-4 10-16,0-2-8 15,8 0-17-15,13-15-27 16,2-8-155-16,2-1 45 16,2 1 41-16,-4 6 69 15,-6 7 27-15,-3 10 3 16,-4 0 7-16,0 6 61 16,1 15-17-16,6-2 27 15,10 0-12-15,12-4-67 16,7-10 51-16,10-5-40 15,4 0-4-15,-4-5-18 0,-6-16-71 16,-9-4-125-16,-12-3 7 16,-14-6-78-16,-10 0 72 15,-5 0 204-15,0 5 53 16,-2 7 292-16,-9 9-26 16,0 13-145-16,-3 0-117 15,1 27-55-15,-3 15 107 16,-1 14-24-16,-1 9-23 15,2 7 47-15,-2 4-96 16,0 2 13-16,5-1-26 16,-3-8-8-16,3-2-92 15,-10-6-128-15,4-18-170 0,-4-17-654 16</inkml:trace>
  <inkml:trace contextRef="#ctx0" brushRef="#br1" timeOffset="191390.51">4500 12497 2476 0,'0'0'107'15,"0"0"-107"-15,0 0-199 16,0 0-106-16,0 0 5 16,0 0-272-16</inkml:trace>
  <inkml:trace contextRef="#ctx0" brushRef="#br1" timeOffset="191984.3">6230 12105 320 0,'0'0'1413'0,"0"0"-1164"15,0 0-185-15,0 0-46 16,0 0-18-16,0 0 1 16,-138 31 47-16,99 15 119 15,8 10-68-15,14 4-13 16,11-2-4-16,6-5-69 16,6-12 41-16,23-11-45 15,11-11-8-15,9-14-2 16,2-5-44-16,5-12-149 15,-5-20-47-15,1-7-54 0,-8-11 12 16,-4-3 38 0,-7-3 156-16,-4 3 89 0,-6 10 293 15,-7 10 103-15,-8 15-29 16,-5 15-128-16,-3 3-166 16,0 14-73-16,0 20 0 15,-3 10 22-15,-5 6-14 16,0 4 25-16,2 1-27 15,-1-8 12-15,3-7-36 16,2-7-93-16,0-12-65 16,-12-14-95-16,1-7-300 15,-7 0-353-15</inkml:trace>
  <inkml:trace contextRef="#ctx0" brushRef="#br1" timeOffset="192112.59">6277 12123 1400 0,'0'0'776'0,"0"0"-511"15,0 0-136-15,123-38-129 16,-68 38-11-16,8 0-5 16,35 12-101-16,-13 8-123 15,-10-4-416-15</inkml:trace>
  <inkml:trace contextRef="#ctx0" brushRef="#br1" timeOffset="192374.78">7552 12123 1425 0,'0'0'349'0,"0"0"-220"0,0 0-35 16,0 0-24-16,0 0 69 15,-141 89 47-15,79-29-18 16,-3 5-101-16,5-4 25 15,11-4-92-15,9-13 6 16,9-10-21-16,8-15 15 16,6-9-120-16,1-10-60 15,3-17-108-15,3-17-243 16,4-9-468-16</inkml:trace>
  <inkml:trace contextRef="#ctx0" brushRef="#br1" timeOffset="192511.63">7120 12133 140 0,'0'0'1712'0,"0"0"-1217"15,0 0-455-15,0 0-9 16,144 63-22-16,-103-17-5 16,-1 5 1-16,2-2 15 15,1-3-40-15,17-5-84 16,-10-13-200-16,-5-13-289 0</inkml:trace>
  <inkml:trace contextRef="#ctx0" brushRef="#br1" timeOffset="192758.21">7974 12047 1874 0,'0'0'571'0,"0"0"-495"0,0 0-69 16,0 0-14-16,-117 35 14 16,88 2 51-16,11 12 52 15,12 5-71-15,6 0 33 16,4-2-72-16,19-6 1 15,-1-10 24-15,3-7-15 16,-10-10-10-16,-11-2 0 16,-4-7-25-16,-17-3 7 15,-28 4-58-15,-42-8-207 16,12-1-252-16,5-2-582 0</inkml:trace>
  <inkml:trace contextRef="#ctx0" brushRef="#br1" timeOffset="193387.49">9052 12256 1341 0,'0'0'403'0,"0"0"-224"15,0 0-134-15,0 0 7 0,0 0 16 16,0 0-62-1,0 0 6-15,-52 90 1 0,52-82-3 16,0-6 16-16,0-2-4 16,12 0-22-16,1-17-15 15,3-10-138-15,-1-6 2 16,-1-6-9-16,1-1-24 16,-3 2 39-16,-1 4 62 15,-5 7 83-15,-1 13 339 16,-3 14-50-16,-2 0-192 15,0 28-71-15,0 20 66 16,-2 11 41-16,-5 7-48 16,5 2-66-16,2-6 0 15,0-5-19-15,0-14-106 16,0-9-91-16,-2-13-148 0,-7-13-456 0</inkml:trace>
  <inkml:trace contextRef="#ctx0" brushRef="#br1" timeOffset="194137.81">8653 12176 1506 0,'0'0'380'15,"0"0"-140"-15,0 0-177 16,0 0-54-16,176-10 14 16,-98 17-23-16,11 7 0 15,8 3 7-15,-2 1-7 16,-3 2 0-16,-13 0-7 15,-18 0 16-15,-23 0-20 0,-23 3 11 16,-15 3 0 0,-10 6 20-16,-24 1 8 0,-9-1-2 15,3-1 11-15,5-9-23 16,10-7-1-16,14-9-13 16,11-6 0-16,0 0-18 15,20-16-57-15,13-10-196 16,8-8 41-16,-1 0-161 15,-3 5 218-15,-8 4 173 16,-12 11 137-16,-13 14 184 16,-4 0-226-16,0 19-14 15,-12 10 35-15,1 3-30 0,5-1 11 16,6-6-58-16,0-4-38 16,20-7 58-16,8-11-45 15,3-3-14-15,8 0-57 16,-3-21-77-16,-1-5 19 15,-6-6-87-15,-4 2-21 16,-10 1 142-16,-5 9 81 16,-10 11 262-16,0 6-20 15,0 3-201-15,-10 12 10 16,1 14 52-16,5 0-17 16,4 1 25-16,0-6-90 15,13-5 10-15,5-5-3 16,0-11-19-16,2 0-18 0,0-4-9 15,-5-19-192 1,1-5 13-16,-7-6-164 0,1 2 3 16,-6 3-163-16,0 4 521 15,-4 13 208-15,0 12 345 16,0 0-411-16,0 28 66 16,0 18-46-16,-8 12-8 15,-4 9 28-15,-1 3-47 16,1-5 24-16,-1-2-94 15,-1-11-65-15,-3-10 36 16,-3-10-27-16,-3-12-9 16,-3-5 3-16,-3-11 19 15,-2-4-44-15,-3 0-88 16,-2-29-109-16,7 0-65 16,10-8-443-16</inkml:trace>
  <inkml:trace contextRef="#ctx0" brushRef="#br1" timeOffset="194343.29">9434 12133 1390 0,'0'0'508'16,"0"0"-200"-16,0 0-75 15,0 0-190-15,0 0 10 16,0 0-53-16,129 5 0 15,-100 17-26-15,-3 0 19 16,-3-3-146-16,-8-4-212 16,-8-7-743-16</inkml:trace>
  <inkml:trace contextRef="#ctx0" brushRef="#br1" timeOffset="194470.54">9723 12066 1855 0,'0'0'510'0,"0"0"-437"15,0 0-73-15,122 5-19 16,-50 9-107-16,-11-2-268 16,-7-1-1397-16</inkml:trace>
  <inkml:trace contextRef="#ctx0" brushRef="#br1" timeOffset="194711.56">10666 12260 942 0,'0'0'545'15,"0"0"-264"-15,0 0-108 16,0 0 0-16,-144 82-27 16,112-48-81-16,10 0 2 15,13-1-61-15,9-5 2 16,0-9 28-16,20-8-36 15,9-11-44-15,10-11-155 16,-4-15-77-16,-6-8-332 0</inkml:trace>
  <inkml:trace contextRef="#ctx0" brushRef="#br1" timeOffset="194931.26">10722 11809 1793 0,'0'0'479'16,"0"0"-479"-16,0 0-38 15,0 0 38-15,-40 156 68 16,21-87 87-16,7 2 27 16,3 4-87-16,6-3-2 15,3-4-93-15,0-8 9 16,7-8-9-16,8-9-3 16,4-14-48-16,-2-12-147 15,3-13-45-15,7-14-39 0,-2-18-229 16,-8-9-215-16</inkml:trace>
  <inkml:trace contextRef="#ctx0" brushRef="#br1" timeOffset="195191.33">10825 12305 1350 0,'0'0'737'16,"0"0"-394"-16,0 0-276 15,0 0-52-15,0 0 46 16,0 0-33-16,-2 107 59 16,2-76-53-16,15-3-25 15,7-9 28-15,3-5-37 16,-4-5-9-16,2-9-28 15,-3 0-100-15,0-12 61 16,0-14-127-16,-2-5-109 0,-2-4 39 16,0 2-15-1,-6 5 288-15,-3 12 319 0,-7 10 164 16,0 6-329-16,0 8-154 16,-7 18 6-16,-6 9 43 15,-3 4-49-15,3-1-1 16,4 1-72-16,2-12-218 15,7-10-373-15</inkml:trace>
  <inkml:trace contextRef="#ctx0" brushRef="#br1" timeOffset="195445.94">11272 11923 1322 0,'0'0'628'0,"0"0"-261"0,0 0-142 16,0 0-121-16,0 0 7 15,0 0-67-15,0 0-3 16,78-60-41-16,-55 90-18 16,-6 12-2-16,-12 8 1 15,-5 2-6-15,-18 0-57 16,-25-3-69-16,-41 0 6 15,8-12-142-15,1-14-357 0</inkml:trace>
  <inkml:trace contextRef="#ctx0" brushRef="#br1" timeOffset="195588.75">10368 12048 1957 0,'0'0'644'0,"0"0"-515"16,0 0 4-16,135-1-100 15,-77 5-27-15,32 23-12 16,-17-4-118-16,-3-1-628 0</inkml:trace>
  <inkml:trace contextRef="#ctx0" brushRef="#br1" timeOffset="195701.54">11868 12318 2041 0,'0'0'0'16</inkml:trace>
  <inkml:trace contextRef="#ctx0" brushRef="#br1" timeOffset="196754.16">2024 13068 1691 0,'0'0'368'16,"0"0"-341"-16,0 0-27 16,0 0 0-16,0 0 26 0,-27 171 150 15,9-87-50-15,1 11-34 16,-2 4-9-16,3-15-75 15,1 9 32-15,-1-11-40 16,5-12 6-16,5-10-27 16,6-13-21-16,0-16-78 15,4-21-124-15,14-7-84 16,2-3-155-16</inkml:trace>
  <inkml:trace contextRef="#ctx0" brushRef="#br1" timeOffset="196924.81">2168 13004 2018 0,'0'0'397'15,"0"0"-290"-15,0 0-89 0,0 0-26 16,0 0 8-16,101 150 0 16,-103-74 29-16,-29 8-29 15,-37 25-50-15,8-24-245 16,5-18-520-16</inkml:trace>
  <inkml:trace contextRef="#ctx0" brushRef="#br1" timeOffset="197449.37">2674 13072 1255 0,'0'0'841'0,"0"0"-673"16,0 0-156-16,0 0-12 16,0 0 0-16,-131 82 10 15,90-11 79-15,10 11 1 16,10 8 23-16,9-6-80 16,12-8-2-16,0-11-23 15,27-17 5-15,10-17-26 16,13-11-60-16,4-15-71 0,17-13-43 15,-13-16-307-15,-13-8-281 0</inkml:trace>
  <inkml:trace contextRef="#ctx0" brushRef="#br1" timeOffset="197930.2">2851 13217 880 0,'0'0'1065'0,"0"0"-781"15,0 0-247-15,0 0-37 16,0 0 0-16,-23 104 41 15,12-44 51-15,0 4-4 16,4-4-13-16,3-6-74 16,-1-12 32-16,3-12-33 15,2-11 0-15,0-10-12 0,0-6 12 16,0-3-3-16,0-7-4 16,0-21-56-16,0-16-66 15,2-14-34-15,14-12-50 16,6-6 45-16,3 6 49 15,-3 14 119-15,0 21 47 16,-4 22 28-16,-9 13-31 16,-7 17-15-16,-2 26 71 15,-7 11 69-15,-17 4-35 16,-7-2-14-16,-1-6-35 16,6-11-79-16,8-15 27 15,10-11-33-15,8-11 0 16,2-2-5-16,27-2 5 0,13-18-71 15,7-4-58-15,4-2-41 16,-4 4 115-16,-7 12 20 16,-10 10 35-16,-16 5 28 15,-14 24-26-15,-2 11 24 16,-18 7 27-16,-14-3-38 16,-3-3 17-16,4-6-32 15,6-12-14-15,12-23-39 16,4 0-134-16,9-3-52 0</inkml:trace>
  <inkml:trace contextRef="#ctx0" brushRef="#br1" timeOffset="198111.2">3432 13124 1888 0,'0'0'199'15,"0"0"-114"-15,52 120 22 16,-50-52-2-16,-2 7 16 15,-23 0-70-15,-16-3 4 16,-11-5-55-16,-1-5-58 16,-4-4-89-16,14-13-354 15,14-20-658-15</inkml:trace>
  <inkml:trace contextRef="#ctx0" brushRef="#br1" timeOffset="198480.43">3934 13479 1768 0,'0'0'624'0,"0"0"-498"15,0 0 76-15,0 0-67 16,0 0-119-16,0 0 29 15,118 17-45-15,-80-8-28 16,-2 3-42-16,-21 5-276 16,-8-2-249-16,-7-3-600 0</inkml:trace>
  <inkml:trace contextRef="#ctx0" brushRef="#br1" timeOffset="198589.68">3843 13627 1818 0,'0'0'624'0,"0"0"-474"15,0 0-146-15,0 0-4 0,169 0-36 16,-105 0-157 0,-6 0-178-16</inkml:trace>
  <inkml:trace contextRef="#ctx0" brushRef="#br1" timeOffset="199066.17">5082 13194 1590 0,'0'0'289'16,"0"0"-239"-16,0 0-37 15,0 0 72-15,2 139 50 16,-7-59 32-16,-3 12-17 0,-3 3-58 16,1-4 1-16,0-3-77 15,3-7-5-15,1-11-1 16,0-11-10-16,4-14-2 16,2-13-85-16,0-9-81 15,0-16 28-15,0-7-66 16,-6-23 77-16,-1-17-210 15,-1-11-1241-15</inkml:trace>
  <inkml:trace contextRef="#ctx0" brushRef="#br1" timeOffset="199236.76">5185 13176 1164 0,'0'0'979'0,"0"0"-833"0,0 0-88 15,0 0-30-15,0 0 3 16,104 135 91-16,-115-74-41 15,-26 8-29-15,-11-2-30 16,-1-6-22-16,3-13-119 16,14-6-167-16,12-14-104 15,18-15-347-15</inkml:trace>
  <inkml:trace contextRef="#ctx0" brushRef="#br1" timeOffset="199470.86">5628 13126 1309 0,'0'0'293'0,"0"0"-156"16,0 0 12-16,-142 132-4 16,115-61 61-16,11 4-76 15,14-3-48-15,2-7 1 16,18-9-74-16,15-12 10 15,11-10-19-15,4-11-117 16,20-23-108-16,-10 0-108 16,-8-14-577-16</inkml:trace>
  <inkml:trace contextRef="#ctx0" brushRef="#br1" timeOffset="199672.93">6038 13184 449 0,'0'0'1797'16,"0"0"-1567"-16,0 0-199 15,-66 116-24-15,27-49 71 16,4 3 33-16,1-4-49 16,5-3 14-16,8-10-70 15,7-9-5-15,5-9-1 16,7-12-88-16,2-11-3 16,0-7-49-16,11-5 10 15,22-38-8-15,-4-7-453 16,0-10-429-16</inkml:trace>
  <inkml:trace contextRef="#ctx0" brushRef="#br1" timeOffset="199830.69">6105 13166 1756 0,'0'0'606'15,"0"0"-496"-15,0 0-104 16,0 0 17-16,4 113-9 16,-4-55 48-16,0 6 52 15,-4 2-91-15,0-2-11 16,-1-6-12-16,5-6-21 15,-2-2-119-15,2-13-184 16,0-18-325-16</inkml:trace>
  <inkml:trace contextRef="#ctx0" brushRef="#br1" timeOffset="200079.17">5878 13522 1905 0,'0'0'492'0,"0"0"-474"15,0 0-18-15,142-21-52 0,-90 13-27 16,-1 3 78-16,-4-2-22 16,-4 5 14-16,-8 2 8 15,-12 2 2-15,-8 18 5 16,-7 8 54-16,-6 12 60 16,-2 5 33-16,0 9-101 15,0-1-21-15,0 5-25 16,0-7-6-16,0-7-98 15,4-12-174-15,6-14-239 16,1-16-549-16</inkml:trace>
  <inkml:trace contextRef="#ctx0" brushRef="#br1" timeOffset="200275.26">6655 13121 2181 0,'0'0'278'16,"0"0"-277"-16,0 0-1 16,79 144 82-16,-73-72 34 15,-6 9-17-15,-13 9-71 16,-25-1-28-16,-42 23-18 16,6-21-283-16,5-20-305 0</inkml:trace>
  <inkml:trace contextRef="#ctx0" brushRef="#br1" timeOffset="200828.57">7258 13172 1443 0,'0'0'309'0,"0"0"-238"15,0 0-58 1,0 0-2-16,0 0 72 0,20 199 201 16,-30-62-82-16,-7 9-55 15,-3-26-8-15,7-30-102 16,6-30-14-16,4-8-19 16,1 5 18-16,2 1-44 15,0 0-8-15,0-18-102 16,0-12 8-16,0-19-110 15,5-14 20-15,0-16 133 16,-3-20-572-16</inkml:trace>
  <inkml:trace contextRef="#ctx0" brushRef="#br1" timeOffset="201009.25">7358 13182 1783 0,'0'0'377'16,"0"0"-314"-16,0 0-42 15,0 0 13-15,93 143 6 16,-93-76 86-16,-24 8-67 16,-14 1-50-16,-4-7-9 15,2-9-6-15,13-11-160 16,11-16-101-16,16-17-290 0</inkml:trace>
  <inkml:trace contextRef="#ctx0" brushRef="#br1" timeOffset="201248.7">7841 13089 1605 0,'0'0'232'16,"0"0"-201"-16,-118 87 44 16,72-26 65-16,8 9 64 15,13 4 11-15,14-2-81 16,11-3-46-16,5-11-21 15,24-9-67-15,7-10 36 16,5-11-36-16,2-10-40 16,-3-11-51-16,-2-7-100 15,5-21-15-15,-12-11-153 16,-9-7-420-16</inkml:trace>
  <inkml:trace contextRef="#ctx0" brushRef="#br1" timeOffset="201714.74">8036 13275 1698 0,'0'0'474'15,"0"0"-421"-15,0 0-35 16,-10 126 12-16,-1-68 93 16,-1-4-43-16,0-6 13 15,3-8-23-15,3-10-69 16,-1-7 30-16,4-14-31 16,1-4 0-16,0-5 25 15,-3 0-13-15,3-17-12 16,2-19-71-16,0-13-54 0,0-16-3 15,19-9-126 1,7 0 40-16,8 9 148 0,-3 17 66 16,-2 22 54-16,-8 19 8 15,-4 7-53 1,-11 22 2-16,-6 15 56 0,0 9 25 16,-9 9 69-16,-15-4-68 15,-1-7-47-15,2-7-21 16,8-11-13-16,7-12 3 15,8-10-15-15,0-4 0 16,21 0 0-16,20-16-67 16,10-6-118-16,7-2 65 15,0 5-41-15,-11 7 158 16,-11 12 3-16,-16 0 12 16,-16 26 66-16,-4 9-42 15,-22 8 23-15,-22 0 9 16,-8 1-20-16,-4-1 22 0,7-9-70 15,11-6-33-15,25-12-86 16,9-11-187-16,4-5-576 0</inkml:trace>
  <inkml:trace contextRef="#ctx0" brushRef="#br1" timeOffset="201911.01">8805 13239 1965 0,'0'0'167'0,"0"0"-165"0,-114 136 29 16,47-68 72-16,-4 2 82 15,4-1-45-15,4-5-85 16,15-6-55-16,16-8-46 16,28-8-150-16,4-13-169 15,11-17-461-15</inkml:trace>
  <inkml:trace contextRef="#ctx0" brushRef="#br1" timeOffset="202143.3">9072 13391 418 0,'0'0'1644'15,"0"0"-1625"-15,0 0-19 16,0 0 0-16,-153 85 118 0,86-30 126 15,-1 3-54-15,6 7-94 16,9-5-51-16,12-7-31 16,14-10-27-16,21-13 13 15,6-12-89-15,12-12 27 16,47-12-80-16,-5-18-141 16,-1-8-368-16</inkml:trace>
  <inkml:trace contextRef="#ctx0" brushRef="#br1" timeOffset="202314.79">9097 13357 2087 0,'0'0'501'0,"0"0"-501"0,0 0 24 15,0 0-46-15,29 119 22 16,-20-72 0-16,1 1-2 16,2 3 20-16,-1-3-27 15,-2-4 9-15,-5-6-221 16,-4-11-72-16,0-10-230 15,-15-13-628-15</inkml:trace>
  <inkml:trace contextRef="#ctx0" brushRef="#br1" timeOffset="202459.09">8676 13564 1785 0,'0'0'892'15,"0"0"-707"-15,0 0-172 16,0 0 3-16,153-17-16 15,-99 17-37-15,17 17-23 0,-13 2-260 16,-12 2-460-16</inkml:trace>
  <inkml:trace contextRef="#ctx0" brushRef="#br1" timeOffset="202719.64">9275 13851 2364 0,'0'0'521'0,"0"0"-521"15,0 0-273-15,0 0-434 16,0 0 479-16,121-89 228 16,-106 55 107-16,1 0-107 15,-3 2-146-15,-2 6-222 16,1 4 368-16,-2 9 214 0,-3 8 360 16,-3 5-326-16,1 8-205 15,0 17 34-15,-3 14-53 16,-2 1 1-16,2 4-4 15,-2-3-14-15,2-2-14 16,0-7-155-16,3-13-310 16,-3-10-232-16</inkml:trace>
  <inkml:trace contextRef="#ctx0" brushRef="#br1" timeOffset="202894.87">9799 13309 1124 0,'0'0'1413'16,"0"0"-1297"-16,0 0-116 16,58 141 18-16,-58-64-18 15,-16 20 46-15,-19-5-45 16,-44 29-2-16,10-26-321 16,9-30-913-16</inkml:trace>
  <inkml:trace contextRef="#ctx0" brushRef="#br1" timeOffset="203975.03">10379 13522 1587 0,'0'0'638'0,"0"0"-429"16,0 0-19-16,0 0-11 15,0 0-77-15,0 0-95 16,0 0 25-16,93 0-32 15,-60 0-12-15,1 0-8 16,-3 0-101-16,10 1-68 16,-13 1-183-16,-4-2-447 0</inkml:trace>
  <inkml:trace contextRef="#ctx0" brushRef="#br1" timeOffset="204145.74">10630 13300 1657 0,'0'0'515'0,"0"0"-460"16,-48 113-54-16,19-53 69 15,4 4-41-15,2-4-12 16,8-3-17-16,15-2-80 16,0-12-235-16,20-16-1049 0</inkml:trace>
  <inkml:trace contextRef="#ctx0" brushRef="#br1" timeOffset="204501.25">11517 13186 1631 0,'0'0'598'0,"0"0"-598"16,0 0-59-1,0 0 59-15,-26 169 136 0,4-53-12 16,1 25 52-16,4 1-65 16,5-25-85-16,8-33 26 15,2-33-52-15,2-7 0 16,0 2-6-16,0-1 15 15,0-6-21-15,2-7-30 16,2-18-90-16,-2-9 32 16,-2-5-38-16,0-22 71 15,0-68-403-15,0 4-24 16,0-11 178-16</inkml:trace>
  <inkml:trace contextRef="#ctx0" brushRef="#br1" timeOffset="204672.57">11660 13168 1545 0,'0'0'711'15,"0"0"-432"-15,0 0-266 16,0 0-11-16,0 0-2 16,74 134 0-16,-88-57 56 15,-21 1-29-15,-7-1 19 16,-1-10-44-16,7-10-2 16,14-15-35-16,20-14-93 15,22-23-76-15,20-5-95 16,11-5-588-16</inkml:trace>
  <inkml:trace contextRef="#ctx0" brushRef="#br1" timeOffset="204884.21">12065 13113 1958 0,'0'0'311'16,"0"0"-310"-16,0 0-1 15,-122 150 62-15,91-80 30 16,7 1 48-16,12-2-39 15,12-5-71-15,0-8 24 16,12-11-54-16,14-13-2 16,10-13-31-16,4-10-116 15,2-9-14-15,24-26-103 16,-16-10-223-16,-5-7-167 0</inkml:trace>
  <inkml:trace contextRef="#ctx0" brushRef="#br1" timeOffset="205057.37">12335 13263 1813 0,'0'0'391'0,"0"0"-313"16,-73 104 2-16,31-41 18 16,1 0-10-16,8-7 28 15,8-9-87-15,10-12-12 16,9-8-7-16,6-13-10 16,0-11-83-16,8-3 28 15,10-3-97-15,6-47-95 16,-1-1-267-16,-5-7-403 0</inkml:trace>
  <inkml:trace contextRef="#ctx0" brushRef="#br1" timeOffset="205206.75">12378 13200 1662 0,'0'0'512'16,"0"0"-390"-16,0 0-31 0,25 139-44 16,-25-79 27-16,0 3-57 15,0-8 7-15,4-3-24 16,1-12-17-16,-1-6-90 15,-4-9-200-15,0-13-226 16,0-8-459-16</inkml:trace>
  <inkml:trace contextRef="#ctx0" brushRef="#br1" timeOffset="205334.6">12123 13445 1502 0,'0'0'826'0,"0"0"-532"16,0 0-261-16,0 0-15 15,119-6-18-15,-47 26-91 0,-12-3-85 16,-2 0-355-16</inkml:trace>
  <inkml:trace contextRef="#ctx0" brushRef="#br1" timeOffset="205694.52">12723 13633 1114 0,'0'0'0'16,"0"0"-82"-16,0 0 82 16,0 0 227-16,0 0 110 15,0 0-28-15,-114 25-157 0,108-25-72 16,2 0 14-16,1 0-23 16,3-8 51-16,0-2 0 15,7-1-93-15,16 1 7 16,3 5-36-16,3 3-15 15,-2 2 9-15,-3 0-7 16,-6 15 11-16,-11 8-4 16,-7 2 6-16,-5 5 18 15,-21 3 24-15,-8-1 10 16,5-4-3-16,7-6-49 16,11-5 29-16,11-3-29 15,4-7 10-15,25-1-22 16,14-6-104-16,28 0-177 15,-11-18-230-15,-4-3-103 0</inkml:trace>
  <inkml:trace contextRef="#ctx0" brushRef="#br1" timeOffset="205866.81">13105 13221 1813 0,'0'0'724'0,"0"0"-584"16,0 0-139-16,0 0-1 15,48 156 10-15,-48-83 50 16,-6 11-5-16,-25 4-54 16,-13 4-2-16,-35 22-45 15,13-20-274-15,7-24-580 0</inkml:trace>
  <inkml:trace contextRef="#ctx0" brushRef="#br1" timeOffset="206401.07">13673 13276 1194 0,'0'0'886'16,"0"0"-534"-16,0 0-210 16,0 0-121-16,0 0-21 15,0 0 0-15,11 174 88 0,-11-42-31 16,-8-6 19-16,-6-24-61 15,5-29-3-15,5-20-11 16,-1 5-1-16,3 3-1 16,2-3-17-16,0-12-136 15,0-16-29-15,0-12-60 16,0-13 17-16,0-14 85 16,0-21 24-16,0-12-808 0</inkml:trace>
  <inkml:trace contextRef="#ctx0" brushRef="#br1" timeOffset="206602.96">13755 13222 1051 0,'0'0'928'0,"0"0"-595"15,0 0-283-15,0 0-16 16,130-19-52-16,-110 67 35 16,-14 13-17-16,-6 18 77 15,-13 6-36-15,-24 3 19 16,-10-9-60-16,-7-10 15 15,5-14-35-15,11-12-18 16,14-16-71-16,24-22-67 16,0-5-97-16,22 0-358 0</inkml:trace>
  <inkml:trace contextRef="#ctx0" brushRef="#br1" timeOffset="206841.68">14246 13096 677 0,'0'0'1147'0,"0"0"-958"16,0 0-189-16,0 0 1 16,-105 107 106-16,70-38 63 15,6 14 5-15,8 3 27 16,11-2-142-16,10-5-32 16,0-13-4-16,6-15-12 15,19-10-24-15,6-17 3 16,2-12-52-16,3-12-27 15,-3 0-77-15,-2-22-85 16,3-45-65-16,-12 4-254 16,-1-5 10-16</inkml:trace>
  <inkml:trace contextRef="#ctx0" brushRef="#br1" timeOffset="207316.74">14440 13207 1324 0,'0'0'557'16,"0"0"-375"-16,0 0-140 15,0 0-34-15,11 127 64 16,-11-60 80-16,-13 1-55 15,-5-6-8-15,3-6-10 16,-1-10-69-16,5-11 26 16,-1-9-36-16,6-12 6 15,4-6-35-15,-1-8 22 16,3 0 1-16,0-16-1 16,0-16-161-16,0-22-54 15,9-14-33-15,9-13-235 16,7-7 132-16,6 6 34 0,2 13 324 15,3 19 227-15,-5 26-97 16,-6 19 24-16,-8 5 27 16,-7 27-5-16,-10 17 35 15,0 10-45-15,-14 8 30 16,-15 1-12-16,-5-5-110 16,3-10 15-16,4-12-71 15,8-14 2-15,11-10-17 16,8-10 7-16,0-2 15 15,14 0-25-15,18-11-18 16,5-10-56-16,3-2-63 16,1-4 75-16,-12 10 41 15,-10 10 21-15,-11 7-10 16,-8 12 9-16,0 20-5 16,-25 9 6-16,-4 1 0 0,-2-5 6 15,4-2-25-15,9-7 18 16,13-12-168-16,5-7-182 15,0-9-647-15</inkml:trace>
  <inkml:trace contextRef="#ctx0" brushRef="#br1" timeOffset="207527.03">15086 13217 1603 0,'0'0'184'0,"0"0"-92"0,-97 134 9 16,39-62 64-16,-3 2 95 16,3-2-107-16,7-3-56 15,11-9-57-15,11-6-40 16,13-10-64-16,16-8-132 16,7-12-174-16,18-16-337 0</inkml:trace>
  <inkml:trace contextRef="#ctx0" brushRef="#br1" timeOffset="207758.52">15485 13300 1642 0,'0'0'232'0,"0"0"-208"15,-120 99 8-15,58-36 175 16,-3 0-27-16,7 4 22 15,12-5-104-15,7-7-79 16,18-6 19-16,9-11-38 16,12-9-14-16,0-12-71 15,16-11-63-15,28-12-24 16,-6-20-173-16,-2-6-562 0</inkml:trace>
  <inkml:trace contextRef="#ctx0" brushRef="#br1" timeOffset="207931.33">15501 13256 1894 0,'0'0'306'0,"0"0"-227"0,0 0-78 15,0 151 52-15,0-87 42 16,0-1-22-16,0-1 16 16,0-4-78-16,0-4-4 15,0-6-7-15,5-4-171 16,-3-14-116-16,-2-12-440 0</inkml:trace>
  <inkml:trace contextRef="#ctx0" brushRef="#br1" timeOffset="208089.49">15095 13546 2041 0,'0'0'589'15,"0"0"-528"-15,0 0 42 16,127-15-67-16,-69 15-27 15,4 0-18-15,23 8-67 16,-16 8-219-16,-13-2-512 0</inkml:trace>
  <inkml:trace contextRef="#ctx0" brushRef="#br1" timeOffset="208448.18">15704 13712 1058 0,'0'0'186'16,"0"0"-141"-16,0 0-14 0,0 0 204 16,0 0 98-16,0 0-117 15,0 0-123-15,-27 9-7 16,27-9-56-16,0 0 42 16,0 0-14-16,0 0-51 15,0 0-14-15,3 0-11 16,8-5-74-16,2 3 76 15,5 2-25-15,-5 0 41 16,1 0-1-16,-8 14 19 16,-6 8-11-16,0 7 17 15,-11 6 26-15,-18 2 33 16,0 4-51-16,0-4 17 16,9-8 6-16,9-5-54 15,11-7 52-15,0-8-26 0,29-2-8 16,11-7-19-16,27 0-125 15,-11-18-340-15,-9-7-209 0</inkml:trace>
  <inkml:trace contextRef="#ctx0" brushRef="#br1" timeOffset="208622.24">16208 13371 1476 0,'0'0'636'0,"0"0"-504"15,0 0-94-15,56 105 9 0,-54-40 105 16,-2 9 11-16,-12 9-110 16,-23 7-52-16,-45 31-2 15,6-22-236-15,1-18-342 0</inkml:trace>
  <inkml:trace contextRef="#ctx0" brushRef="#br1" timeOffset="210935.17">3869 14941 560 0,'0'0'810'0,"0"0"-525"16,0 0-164-16,0 0-33 15,0 0 58-15,0 0 4 16,0 0 4-16,-4-11-63 16,4 11 9-16,0 0 29 15,0 0-65-15,0-1 13 16,7 1-49-16,10 0-22 16,10 0 12-16,6 0-18 0,7 0-8 15,3 4-8 1,15 8-175-16,-11 0-76 0,-9-7-323 0</inkml:trace>
  <inkml:trace contextRef="#ctx0" brushRef="#br1" timeOffset="211153.78">3833 15034 1661 0,'0'0'634'0,"0"0"-326"0,0 0-165 16,0 0-103-1,0 0 14-15,0 0-54 0,158-3 7 16,-110 12-14-16,10 8-205 16,-12-1-414-16,-10-2-866 0</inkml:trace>
  <inkml:trace contextRef="#ctx0" brushRef="#br1" timeOffset="213801.73">5019 14726 924 0,'0'0'556'0,"0"0"-412"16,0 0-23-16,0 0 2 15,0 0-53-15,0 0 37 16,0 0-50-16,-33-26-40 0,18 26 15 16,-8 14-30-16,-6 16 95 15,-2 10 38-15,0 10-43 16,4 4 15-16,7 3-70 16,9-11-37-16,11-8 35 15,0-12-34-15,18-10 14 16,18-14-15-16,10-2-13 15,5-12-65-15,-1-18-67 16,-6-7-8-16,-11-7 16 16,-12-2 63-16,-15-1 68 15,-6 5 6-15,0 3 49 16,-9 12 153-16,-9 4-79 0,1 15-98 16,-3 8-25-1,1 2-87-15,2 40-73 0,3-4-116 16,8-4-979-16</inkml:trace>
  <inkml:trace contextRef="#ctx0" brushRef="#br1" timeOffset="213974.72">5258 15015 1551 0,'0'0'282'0,"0"0"-209"16,0 0-49-16,0 0 87 15,-69 139-11-15,40-99-41 16,0-4-30-16,2 4-29 16,10-12-238-16,5-10-599 0</inkml:trace>
  <inkml:trace contextRef="#ctx0" brushRef="#br1" timeOffset="214259.69">5592 14797 1064 0,'0'0'367'15,"0"0"-158"-15,-125 61-23 16,57-22-31-16,-3-3 22 16,5-2-95-16,18-10-29 15,14-7-41-15,23-8 5 0,11-1 13 16,22-4-6-16,28 0 4 15,12 0 12-15,11 2-33 16,1-2-4-16,-7 0-3 16,-7 2 17-16,-14-2-44 15,-10 1 20-15,-16-5-186 16,-9 3-187-16,-8-3-616 0</inkml:trace>
  <inkml:trace contextRef="#ctx0" brushRef="#br1" timeOffset="214426.27">5610 14788 1711 0,'0'0'373'0,"0"0"-295"0,0 0 10 16,-8 107-21-16,-10-43 29 16,-3 6-44-16,0 2-44 15,2 14-16-15,5-15-214 16,10-25-370-16</inkml:trace>
  <inkml:trace contextRef="#ctx0" brushRef="#br1" timeOffset="214642.31">5967 15008 747 0,'0'0'979'0,"0"0"-906"15,0 0-47-15,0 0 49 16,0 0-15-16,0 0 58 16,-58 116-25-16,63-104-48 15,14-7 2-15,-1-1-47 16,-2-4-70-16,-7-4-134 16,-7-5-437-16</inkml:trace>
  <inkml:trace contextRef="#ctx0" brushRef="#br1" timeOffset="-214076.93">10454 14975 1051 0,'0'0'803'0,"0"0"-464"16,0 0-162-16,0 0-64 15,0 0-62-15,0 0-13 16,149-48-38-16,-99 48-56 16,-4 0-33-16,1 0-173 15,-11 0-46-15,-12 0-634 0</inkml:trace>
  <inkml:trace contextRef="#ctx0" brushRef="#br1" timeOffset="-213908.58">10699 14815 1478 0,'0'0'508'0,"0"0"-416"0,0 0-38 16,-51 112 78-16,33-63-94 15,1 4-37-15,9 7-1 16,6-13-69-16,2-13-294 0</inkml:trace>
  <inkml:trace contextRef="#ctx0" brushRef="#br1" timeOffset="-213494.31">11774 14708 1635 0,'0'0'268'15,"0"0"-177"-15,0 0-90 16,-141 46 82-16,101-3 96 16,9 6-49-16,11 9 11 15,13-5-53-15,7-2-45 16,7-5 11-16,24-13-44 16,10-11 16-16,3-7-26 0,1-15-38 15,-3 0-61-15,-7-5-19 16,-8-21-61-16,-14-6 19 15,-5-9 13-15,-8-4 108 16,0 3 39-16,0 6 84 16,-12 9 114-16,-1 12-160 15,-5 15-38-15,5 0-199 16,1 14-343-16</inkml:trace>
  <inkml:trace contextRef="#ctx0" brushRef="#br1" timeOffset="-213314.02">11886 15177 1654 0,'0'0'294'0,"0"0"-161"16,0 0-42-16,-45 125-55 16,24-95-29-16,8 0 20 15,3-6-27-15,10-4-16 16,0-8-183-16,4-8-397 0</inkml:trace>
  <inkml:trace contextRef="#ctx0" brushRef="#br1" timeOffset="-213011.68">12372 14770 1861 0,'0'0'308'0,"0"0"-273"16,0 0 15-16,-130 117 79 16,94-59-3-16,14 5 46 15,11 0-83-15,11-9-13 16,0-9-50-16,25-10-17 16,6-8 32-16,0-9-41 15,-2-10 8-15,-10-8-8 16,-9 0-17-16,-8-14-35 15,-2-9-23-15,-8-8-84 16,-15 0 123-16,-2 5 6 16,-4 8-28-16,7 8-125 0,7 6-361 15</inkml:trace>
  <inkml:trace contextRef="#ctx0" brushRef="#br1" timeOffset="-212758.41">12636 15190 1491 0,'0'0'844'0,"0"0"-627"16,0 0-192-16,0 0-24 15,0 0 49-15,0 0-32 0,0 0 29 16,0 0-32-16,5 0-7 15,0 0 35-15,-5 0-43 16,0 0 14-16,0 0 32 16,-18-3-46-16,-7-2-251 15,-2-4-477-15</inkml:trace>
  <inkml:trace contextRef="#ctx0" brushRef="#br1" timeOffset="-211474.83">7089 13936 914 0,'0'0'554'0,"0"0"-200"16,0 0-134-16,0 0 17 0,0 0-78 16,0 0-96-16,0 0 25 15,17-2-87-15,6 25 9 16,6 4 59-16,10 10-59 15,9-3 23-15,6-2-33 16,10-6 9-16,7-6-21 16,6-11 12-16,8-9-67 15,4 0 40-15,5-1-55 16,-3-18 67-16,-1 4-17 16,-10 1 2-16,-11 5 20 15,-15 8-7-15,-19 1 17 16,-12 10-1-16,-15 17-16 15,-8 7 17-15,0-1 0 0,0-3 8 16,-8-4-16-16,3-8 8 16,5-9 0-16,0-4 25 15,5-5-24-15,20 0 30 16,10 0-31-16,11-14-102 16,8 2-12-16,6 2 21 15,7 6 93-15,3 4 24 16,3 0 46-16,5 4 92 15,6 15-21-15,5-2-46 16,25-1 35-16,25-2-103 16,-10-3-9-16,-15-6 9 15,-18-3-14-15,-27 0-26 16,2 5-5-16,3 4-213 16,-24 1-54-16,-19-2-514 0</inkml:trace>
  <inkml:trace contextRef="#ctx0" brushRef="#br1" timeOffset="-197309.55">6970 14883 795 0,'0'0'384'0,"0"0"-127"0,0 0-124 16,0 0 76-16,0 0 0 15,0-50-83-15,0 42 31 16,-9 4-80-16,0-1-2 16,-2 4-3-16,-3 1-72 15,-1 0 12-15,-7 14 7 16,-1 15-17-16,2 8 86 16,0 7-24-16,7 2-26 15,8-4 18-15,6-3-56 16,0-16 14-16,18-3 12 15,20-10-17-15,9-10-18 0,8 0-5 16,3-14-123-16,-6-16 61 16,-13-5-11-16,-12-2 18 15,-15-7-5-15,-12 1-7 16,0 6 81-16,0 9 57 16,-16 6 9-16,-2 8 18 15,-2 14-83-15,0 0-1 16,-5 31-84-16,6 2-200 15,5-1-431-15</inkml:trace>
  <inkml:trace contextRef="#ctx0" brushRef="#br1" timeOffset="-197128.26">7260 15105 973 0,'0'0'1016'0,"0"0"-879"16,0 0-112-16,0 0 96 15,-63 143-31-15,30-93-37 16,-2-2 29-16,1-4-80 16,7-2-2-16,13-6-33 15,8-10-243-15,6-12-396 0</inkml:trace>
  <inkml:trace contextRef="#ctx0" brushRef="#br1" timeOffset="-196833.83">7442 14976 889 0,'0'0'1362'0,"0"0"-1152"16,0 0-180-16,0 0 13 16,0 0-13-16,0 0 64 15,0 0-2-15,-110 136-61 16,116-103 23-16,27-5-54 15,9-10 20-15,6-5-43 16,0-13 5-16,-5 0-9 16,-7-4 14-16,-14-14-51 15,-13-5 64-15,-9-7-42 16,0-2-14-16,-9 1 45 16,-9 8-17-16,-9 9-42 0,8 12-139 15,3 2-488-15</inkml:trace>
  <inkml:trace contextRef="#ctx0" brushRef="#br1" timeOffset="-196535.18">7839 15221 1542 0,'0'0'569'0,"0"0"-479"15,0 0-17-15,0 0-73 16,0 0 0-16,0 0-2 0,36-138-26 16,-16 86 0-16,0-3-34 15,-4 6 62-15,-5 3 10 16,-2 11 143-16,-3 14 127 16,-3 12-41-16,-1 9-178 15,-2 13-23-15,0 27-38 16,0 18 0-16,0 14-18 15,0 8 18-15,-2 27-115 16,-5-23-245-16,3-17-570 0</inkml:trace>
  <inkml:trace contextRef="#ctx0" brushRef="#br1" timeOffset="-194215.01">13533 14149 1371 0,'0'0'345'15,"0"0"-95"-15,0 0-78 0,0 0-51 16,0 0-65 0,0 0 36-16,0 0 37 0,69 90-93 15,-38-68 1-15,9-2 42 16,11-8-36-16,12-8 14 16,11-4-57-16,5 0-34 15,8-16-23-15,3-7-76 16,3 4-26-16,-1-3 54 15,-3 5-19-15,-13 8 120 16,-13 9 4-16,-17 0 7 16,-11 12 54-16,-12 11-47 15,-7 4 10-15,-5-1 28 16,-3-4-52-16,6-7 22 16,1 1-20-16,14-9 5 0,9-3 20 15,16-4-27-15,10 0-52 16,15 0 9-16,23-6-55 15,25-10 35-15,28 2 17 16,0 6 46-16,-23 6 3 16,-32 2 155-16,-31 0 6 15,-4 0-49-15,8 0-80 16,6 4 1-16,-2 6-36 16,-1 0-102-16,-25-3-193 15,-15-2-720-15</inkml:trace>
  <inkml:trace contextRef="#ctx0" brushRef="#br1" timeOffset="-193395.25">12655 15107 880 0,'0'0'749'0,"0"0"-463"16,0 0-62-16,0 0-88 16,0 0-60-16,0 0-18 15,0 0-57-15,0 0 13 0,0 0-8 16,0 0 6-16,0 0 1 15,0 0-13-15,0 0 0 16,0 0 39-16,-3 0-21 16,-3 0 34-16,-2 5-45 15,-2 2 10-15,1-2-20 16,-1 3 3-16,4 1 0 16,6-5-14-16,0 1 16 15,0-1-2-15,0-3 0 16,4-1 3-16,6 0-28 15,-1 0 13-15,-1 0-51 16,-4 0-5-16,2 0-130 16,-4 0-130-16,0-1-508 0</inkml:trace>
  <inkml:trace contextRef="#ctx0" brushRef="#br1" timeOffset="-193041.69">13346 14991 844 0,'0'0'960'0,"0"0"-757"16,0 0-172-16,0 0 14 15,-121-24 135-15,92 32-48 16,5 16 26-16,8 4-63 15,7 6-27-15,9-2 4 0,0-1-57 16,18-4 19-16,16-5-19 16,5-5 6-16,6-7-28 15,2-10 7-15,-2 0-57 16,-10-6 8-16,-6-15-57 16,-11-5 42-16,-4-2 18 15,-10-8 17-15,-4 7 29 16,0 2 0-16,-7 11-14 15,-13 13-19-15,2 3-245 16,5 0-318-16</inkml:trace>
  <inkml:trace contextRef="#ctx0" brushRef="#br1" timeOffset="-192848.44">13573 15200 1475 0,'0'0'723'0,"0"0"-592"15,0 0-94-15,0 0 67 16,-21 116 15-16,6-81-55 16,-1 4 18-16,5-3-82 15,3-4 8-15,3-6-17 16,5-6-145-16,5-12-57 16,12-8-90-16,6 0-351 0</inkml:trace>
  <inkml:trace contextRef="#ctx0" brushRef="#br1" timeOffset="-192584.15">13805 15040 1646 0,'0'0'718'0,"0"0"-605"16,0 0-87-16,0 0-11 16,0 0 6-16,-58 105 119 15,56-68-77-15,2-6-29 16,6 0 9-16,17-12-37 15,4-3-3-15,-2-11-3 16,0-5-41-16,-7 0 40 16,-5-12-27-16,-8-15-49 15,-5 0 56-15,0-5-13 16,-5 0 34-16,-5 3 0 16,-3 9-48-16,5 2-88 0,4 6-378 15,4 6-613-15</inkml:trace>
  <inkml:trace contextRef="#ctx0" brushRef="#br1" timeOffset="-192084.2">14164 15066 1013 0,'0'0'391'16,"0"0"-157"-16,0 0 20 16,0 0-61-16,0 0 51 15,0 0-82-15,0 0-70 16,-18-46-9-16,18 41-40 15,0-2-41-15,0 2 37 16,0-3-39-16,2 1 12 16,2-2-18-16,3-1 15 15,2 0-9-15,0 1 13 16,2-2 0-16,3 1 7 0,1 8-20 16,-1 2-2-16,-4 0-17 15,-1 2 14-15,-6 19-2 16,-3 14 1-16,-7 7 12 15,-24 2 10-15,-5 4 13 16,-2-12-11-16,7-5 32 16,9-9-50-16,11-9 9 15,11-2-7-15,0-3 13 16,27-4 21-16,10 0-36 16,8-4-141-16,24 0-73 15,-12-4-298-15,-7-7-443 0</inkml:trace>
  <inkml:trace contextRef="#ctx0" brushRef="#br1" timeOffset="-189862.81">15236 15087 1303 0,'0'0'569'16,"0"0"-303"-16,0 0 9 16,0 0 40-16,0 0-121 15,0 0-129-15,0 0 29 0,0-21-52 16,0 21-30-1,0 0 21-15,6 0-33 0,8 0 0 16,10 0 0-16,12 0 15 16,11 0-32-16,4 0-16 15,0 0-94-15,-2 5-148 16,-13 3-76-16,-16 0-380 0</inkml:trace>
  <inkml:trace contextRef="#ctx0" brushRef="#br1" timeOffset="-189733.1">15258 15266 1543 0,'0'0'480'0,"0"0"-400"0,0 0 53 15,121 0-47 1,-48 0-86-16,-13-8-95 0,-10 0-232 0</inkml:trace>
  <inkml:trace contextRef="#ctx0" brushRef="#br1" timeOffset="-188419.5">16279 15057 576 0,'0'0'247'0,"0"0"-49"16,0 0 9-16,0 0-24 15,0 0-12-15,0 0 26 16,0 0 6-16,27-63-43 16,-27 54-9-16,0 3-67 15,0-2 16-15,0 4-44 16,-13-1-17-16,-8 5-18 0,-8 0-21 16,-2 17 0-1,-2 12 32-15,2 10-5 0,6 1 46 16,10-2-47-16,7-4-19 15,8-6 48-15,12-6-55 16,21-5 25-16,14-13-22 16,6-4-3-16,8 0-57 15,-5-17-71-15,-9-6 6 16,-14-8 52-16,-13-4-29 16,-13-2-21-16,-7 1 120 15,0 5 69-15,-12 6 21 16,-5 15-90-16,-1 7-17 15,-5 6-77-15,6 20-235 16,5 3-385-16</inkml:trace>
  <inkml:trace contextRef="#ctx0" brushRef="#br1" timeOffset="-188246.83">16551 15305 1776 0,'0'0'578'0,"0"0"-490"15,0 0-80-15,0 0 4 16,-78 136 9-16,37-97-13 16,4-3 17-16,1-5-25 15,12-3-122-15,9-7-182 16,12-12-551-16</inkml:trace>
  <inkml:trace contextRef="#ctx0" brushRef="#br1" timeOffset="-187922.25">16856 15043 1083 0,'0'0'910'0,"0"0"-591"16,0 0-205-16,0 0-112 15,0 0 81-15,0 0 42 16,-116 84-57-16,116-52 13 0,0-5-48 16,12-8-33-1,15-3 60-15,2-5-59 0,4-10 16 16,-6-1-17-16,-3 0-32 16,-8-15 31-16,-10-13-61 15,-4-3-84-15,-2-3 94 16,0 0-120-16,0 4-59 15,0 3-13-15,0 13-479 0</inkml:trace>
  <inkml:trace contextRef="#ctx0" brushRef="#br1" timeOffset="-187593.68">17059 15213 1360 0,'0'0'823'16,"0"0"-624"-16,0 0-159 16,0 0 12-16,0 0 69 15,0 0 41-15,0 0-135 16,58-54-27-16,-31 22-7 16,0-6-96-16,-3-4-24 15,3-6 68-15,-3 2-63 16,-1 6 66-16,-6 10 56 15,-5 12 0-15,-6 8 129 16,-6 10-78-16,0 2-44 16,0 28 32-16,-10 10 17 15,-9 8-4-15,-1 6-29 0,5 0-7 16,1-4-32-16,12 3-86 16,2-13-197-16,0-18-362 0</inkml:trace>
  <inkml:trace contextRef="#ctx0" brushRef="#br1" timeOffset="-187273.82">17770 14772 876 0,'0'0'971'0,"0"0"-745"16,0 0-131-16,0 0-45 0,0 0 110 15,-125 35 10-15,88 15-23 16,8 8 10-16,6 3-98 16,12-3-15-16,11-3-10 15,0-8-26-15,13-10 17 16,14-6-25-16,0-14 6 16,0-2-15-16,-7-11-6 15,-7-4-30-15,-9 0 18 16,-4-14-88-16,0-8-25 15,0 4-7-15,-13 0-9 16,-11 15 42-16,5 3-376 16,4 0-951-16</inkml:trace>
  <inkml:trace contextRef="#ctx0" brushRef="#br1" timeOffset="-186903.01">18281 15115 811 0,'0'0'1467'0,"0"0"-905"16,0 0-389-16,0 0-53 15,0 0-114-15,0 0 28 16,0 0-34-16,145 0-27 15,-110 0 21-15,-6 0-78 16,-20 10-147-16,-9 2-298 16,0-4-395-16</inkml:trace>
  <inkml:trace contextRef="#ctx0" brushRef="#br1" timeOffset="-186789.37">18270 15228 1609 0,'0'0'709'0,"0"0"-485"0,0 0-133 16,0 0-3-16,135 16-82 15,-54-8-6-15,-12 2-317 16,-11-9-440-16</inkml:trace>
  <inkml:trace contextRef="#ctx0" brushRef="#br1" timeOffset="-186138.08">19177 15232 1088 0,'0'0'934'15,"0"0"-647"-15,0 0-136 16,0 0-11-16,0 0 24 15,0 0-154-15,0 0 2 16,127-46-24-16,-89 19-58 0,-3-7-72 16,-1-2-37-16,-5-6-46 15,-3-2 46-15,-3 3 70 16,-5 6 109-16,-3 9 49 16,-6 12 237-16,-7 6-33 15,-2 8-86-15,0 4-167 16,0 26 0-16,-2 10 30 15,-13 10-17-15,1 2 5 16,1 2-18-16,2-4-24 16,2-1-100-16,4-12-252 15,5-12-445-15</inkml:trace>
  <inkml:trace contextRef="#ctx0" brushRef="#br1" timeOffset="-185949.25">19707 15284 1685 0,'0'0'345'16,"0"0"-267"-16,0 0 8 15,0 0 57-15,-58 116-48 16,25-84-10-16,0-2-69 16,1-5-14-16,10-5-4 15,11-15-198-15,7-1-181 16,4-4-461-16</inkml:trace>
  <inkml:trace contextRef="#ctx0" brushRef="#br1" timeOffset="-185542.91">20158 14770 1560 0,'0'0'320'16,"0"0"-185"-16,0 0-134 15,0 0 23-15,0 0 117 0,-127 145 69 16,96-84-11-16,6 3-47 15,7-9-77-15,13-5 16 16,5-8-81-16,8-3 10 16,20-13-1-16,8-8-19 15,2-9 0-15,-2-4-85 16,-5-5-107-16,-9-12 61 16,-13-10-27-16,-9-7 19 15,-2 3 55-15,-29 4 84 16,-5 8 6-16,-7 10-6 15,-5 4-28-15,8 0-62 16,15 8-427-16</inkml:trace>
  <inkml:trace contextRef="#ctx0" brushRef="#br1" timeOffset="-184882.09">20610 14674 958 0,'0'0'527'15,"0"0"-365"-15,0 0 13 16,0 0-30-16,0 0-12 16,0 0 37-16,0 0-89 15,-2 65-53-15,15-55 30 16,1-5-56-16,-1-2 12 16,-1-3 6-16,-1 0-5 15,-5-5-30-15,-2-15-12 16,-4 0-69-16,0-1 23 15,0 2-2-15,-6 5 75 16,-9 6 4-16,-1 8 8 16,1 0-3-16,3 2 10 15,7 14-1-15,5 2 50 0,0 0-67 16,17-2 20-16,12-6-19 16,8-3-2-16,5-7-26 15,5 0-120-15,0-7-10 16,-2-11 54-16,-8-3-24 15,-7-6 104-15,-13 5 22 16,-5 6 159-16,-12 6 118 16,0 8-127-16,-7 2-129 15,-18 14 17-15,-10 26-37 16,-10 14 65-16,-18 35 83 16,5-3-75-16,-6 11 37 15,-3-4-59-15,11-17-50 16,-2 5 27-16,12-14-29 15,9-9 0-15,16-12 0 16,11-13-43-16,10-8-70 0,14-16-121 16,51-9-30-1,-3-20-227-15,0-10-1194 0</inkml:trace>
  <inkml:trace contextRef="#ctx0" brushRef="#br1" timeOffset="-184711.62">20789 15262 1435 0,'0'0'893'16,"0"0"-745"-16,0 0-117 15,0 0 1-15,0 0-25 16,0 0 44-16,-98 116 8 16,98-102-29-16,6-4 25 0,14-6-47 15,0-4 0 1,1 0-8-16,-8-14-100 0,-9-4 45 16,-4-12-153-16,-15 6-277 15,-8 6-158-15</inkml:trace>
  <inkml:trace contextRef="#ctx0" brushRef="#br1" timeOffset="-181722.82">21156 14287 591 0,'0'0'520'0,"0"0"-284"16,0 0-50-16,0 0-10 16,0 0-48-16,0 0-88 0,0 0 49 15,-53-36-61-15,44 30-1 16,0 0 35-16,-2-2-62 16,-2 2 27-16,-3-2-27 15,-2 3 10-15,-4-2-19 16,-1 2 9-16,-1 5 0 15,-2-5-4-15,1 3 11 16,0 0-7-16,1 0 0 16,1 2 2-16,1-2-7 15,2 2 5-15,0 0 0 16,0 0-11-16,-2 0 0 16,-3 0-8-16,-2 0-7 15,-2 0 9-15,-2 2 0 0,-2 2 17 16,-3 3 0-1,1-7-19-15,-1 0 38 0,3 3-19 16,-4-3 0-16,4 2 1 16,-3 0-12-16,3 0 11 15,0 1 0-15,2 2-11 16,-1 1 24-16,3-3-13 16,3 2 0-16,1-1 2 15,4 0-9-15,2-2 7 16,3 0 0-16,1 0-8 15,-1 0 19-15,3 0-11 16,-5 0 0-16,0 5 10 16,-2-7-25-16,-3 7 15 15,4-2 0-15,-4 0-9 16,1 1 20-16,1-3-11 0,2 0 0 16,1-1 7-16,1 2-16 15,-2 0 9-15,1 0 0 16,1 2-10-16,-1 3 20 15,0-6-10-15,0 3 0 16,-2 1-9-16,2-2-3 16,-2-3 12-16,1 2 0 15,-2 0-7-15,1 0 14 16,0 0-7-16,2 3 0 16,2-2 7-16,3 2-17 15,0-4 10-15,1 2 0 16,0 1-10-16,-2-3 20 0,1 3-10 15,-3-2 0-15,3 0 7 16,0 0 33-16,1 5-33 16,1-2-7-16,-3 4 2 15,1 1 6-15,-1-1-8 16,-1 6 0-16,-3-5 7 16,3 0-10-16,-3 0 3 15,0 2 0-15,2-2-10 16,3 2 20-16,2-2-10 15,0 2 0-15,2 2 8 16,0 0-14-16,2 0 6 16,-1 0 0-16,-1 0-9 15,-1-2 19-15,-1 0-10 0,3 3 0 16,-2 0 2-16,2 2 15 16,-1 3-16-16,3 1 0 15,-2 4 18-15,4-4-13 16,-1 4 3-16,3-1-9 15,0 2 13-15,2-2-1 16,0 2-11-16,0 0 0 16,0 0 22-16,0 2-11 15,2-2-6-15,9 1-3 16,5-4 9-16,1 1 4 16,4-2-16-16,1 1 0 15,3 3 26-15,2-2-5 16,4 2 28-16,-3 3-34 15,4-6 1-15,-1 8-7 16,-1-8-9-16,-7 3 0 0,-2-2-8 16,-1-4 10-16,-5 2-2 15,1-3 0-15,-1-3 13 16,1 0 33-16,2-3-35 16,0 1-3-16,2 3 13 15,2-7-15-15,0 3 0 16,3 2-6-16,2-3 9 15,0 4-3-15,-1-4 0 16,1 2-5-16,2 0 54 16,0 0-55-16,2-2 20 0,2-4-17 15,4 3 13 1,0-4-7-16,7 3-9 16,4-4 0-16,2 2-2 0,4-2 19 15,-2 3-16-15,-1-4-1 16,-2 0 12-16,-4 0-6 15,-5 1-6-15,-5 2 0 16,0-2-9-16,-1-4 15 16,2 6-6-16,4-6 0 15,2-2 8-15,8 1-11 16,1-3 3-16,5 0 0 16,-3 0-5-16,-2 0 14 15,-7-3-9-15,-3-3 0 16,-5 3-11-16,-5-6-2 15,-2 3 13-15,0-4 0 0,2 3-8 16,2-10 19-16,7-1-11 16,3-5 0-16,1 0-31 15,1-3 30-15,0-3-41 16,-6 3 19-16,-2-7 8 16,-4 1 5-16,-2 0 9 15,1-4-4-15,-3 0-83 16,0 0 59-16,-6 2-45 15,0-3 55-15,-5 1 19 16,-5 5 22-16,-3 4 27 16,-2-3 5-16,-1 2-27 15,-3 6 37-15,-2-7-48 16,0 1-8-16,-2 0 11 16,0-2-12-16,0-4-1 15,0-4 11-15,0-6-16 0,-8-2 69 16,-3-2-21-16,-1-2 5 15,-1-7 22-15,-3 3-51 16,1-4 17-16,-7-2-6 16,-3 0-26-16,-4 2 50 15,-7 1-60-15,-6 10 8 16,-7 6-16-16,-34 13-40 16,12 16-156-16,9 7-388 0</inkml:trace>
  <inkml:trace contextRef="#ctx0" brushRef="#br1" timeOffset="-178334.26">21992 15320 1084 0,'0'0'570'0,"0"0"-525"15,0 0-4-15,0 0 23 16,0 0 93-16,0 0 7 15,0 0-65-15,-2 0-10 16,9 0-2-16,2-8-78 16,2 0 58-16,0-2-42 15,0 2 26-15,0 1 6 0,-4 0-56 16,-2 2 9-16,-5 5-10 16,-10 0-80-16,-14 0-391 15,-5 0-672-15</inkml:trace>
  <inkml:trace contextRef="#ctx0" brushRef="#br1" timeOffset="-175206.04">1330 16150 973 0,'0'0'293'0,"0"0"-108"16,0 0-6-16,0 0 55 16,0 0-98-16,0 0-1 15,0 0 61-15,18-70-126 16,-13 65-9-16,-5 5 19 15,0 0-65-15,0 5-14 0,0 27 0 16,-7 16 49-16,-6 10 23 16,-1 8-24-16,1 1-48 15,2-3 19-15,4-10-19 16,7-6-1-16,0-11 0 16,0-5-157-16,5-11-152 15,1-4-176-15,-4-17-471 0</inkml:trace>
  <inkml:trace contextRef="#ctx0" brushRef="#br1" timeOffset="-174854.47">1194 16320 1508 0,'0'0'550'0,"0"0"-435"0,0 0-106 16,0 0 18-1,0 0-27-15,0 0 6 0,147-54-24 16,-113 54 12-16,-5 0-34 15,-7 0-17-15,-7 0-18 16,-5 10 31-16,-10 2-1 16,0 2-30-16,-16 4 68 15,-18 1-42-15,-10 3-116 16,-5-5-60-16,-1-7 73 16,6-1 106-16,7-9-41 15,-1-14-108-15,13-23-96 16,9 2-315-16,10-6 606 15,6 21 310-15,0 5 209 0,6 3-114 16,6-3-46-16,1 11-104 16,3 4-136-16,-1 0-80 15,6 19-26-15,-2 8 4 16,14 13-17-16,-6-1-28 16,2-17-222-16</inkml:trace>
  <inkml:trace contextRef="#ctx0" brushRef="#br1" timeOffset="-174596.9">1839 16110 416 0,'0'0'1534'15,"0"0"-1522"-15,0 0 8 16,0 0-20-16,-58 125 97 15,42-76 36-15,3-1-36 16,1 3-57-16,3-5 9 16,1-6-49-16,4-6-6 15,-2-12-6-15,2-12-82 16,2-10-33-16,2-15-10 16,0-14-108-16,0-12-678 0</inkml:trace>
  <inkml:trace contextRef="#ctx0" brushRef="#br1" timeOffset="-173494.14">1781 16179 218 0,'0'0'1441'16,"0"0"-969"-16,0 0-364 0,0 0-54 16,0 0 32-1,0 0-6-15,71 137-35 0,-60-100 19 16,3-3-24-16,1-10-40 16,1-6 41-16,-1-6-41 15,-1-8 6-15,-3-4 25 16,-3-4-31-16,2-22-22 15,-2-11-45-15,1-12-54 16,-1 1 53-16,-2-1 68 16,0 11 10-16,-1 12 118 15,-3 14-9-15,0 8-62 16,6 4-57-16,2 0-8 16,11 0 2-16,10 0 12 0,7 0-1 15,6 0-5-15,-1-7-78 16,-1-10 17-16,-9-9-64 15,-6-10-67-15,-7-4 47 16,-7-8-4-16,-4-3 149 16,-4 5 16-16,-3 8 209 15,-2 11 40-15,0 18-29 16,0 9-151-16,0 4-71 16,-12 33-14-16,0 12 0 15,-5 17 40-15,0 9-16 16,1-1 24-16,3 0-41 15,5-11 4-15,-2-14-5 16,8-8-6-16,0-15 0 16,2-8 0-16,0-13 7 0,0-5-14 15,8 0-1-15,13-13-40 16,8-16 20-16,4-1-132 16,-2-2 61-16,-2 6 91 15,-6 17-7-15,-4 4 15 16,2 5-1-16,1 8 1 15,3 6-14-15,4 4 14 16,6-9 0-16,5-4 18 16,3-5-11-16,-1 0-2 15,-6 0-5-15,-10-5 1 16,-10-4-4-16,-11-3 3 16,-5 6 0-16,-14 6 19 15,-17 0-8-15,-7 4-6 0,-4 19 29 16,1 4-33-16,8 1 45 15,10-1-40-15,15-5 0 16,8-8 10-16,2-6-16 16,23-4-6-16,8-4-37 15,5-4-76-15,-3-11-2 16,-4-6 19-16,-6 3 6 16,-9 4 92-16,-7 6 4 15,-7 4 94-15,-2 4-3 16,0 0-84-16,0 17 66 15,-7 5-21-15,3 4 3 16,4-7-1-16,0-6-47 0,0-2 30 16,15-8-15-16,8-3-21 15,1 0 36-15,3-9-37 16,5-17-81-16,-3-1 1 16,0 0-29-16,-3 0 35 15,-4 5 43-15,-6 12 31 16,-5 6-3-16,-5 4 3 15,-2 9 0-15,-4 13 31 16,2 10-21-16,-2-6 27 16,0 2-3-16,4-7-28 15,0-7 29-15,3-2-35 16,-1-7 16-16,6-5 21 16,3 0-37-16,5 0-10 0,5 0-51 15,6-12-73 1,3 2 2-16,1 1-64 0,-1 4 104 15,-3 5 85-15,-7 0 7 16,-6 10 1-16,-4 8-1 16,-8 4 0-16,-6 5-10 15,0-6-87-15,-20-1-160 16,-4-3-252-16</inkml:trace>
  <inkml:trace contextRef="#ctx0" brushRef="#br1" timeOffset="-173320.75">2512 16150 1921 0,'0'0'572'15,"0"0"-346"-15,0 0-20 0,75-116-52 16,-34 94-116 0,8 5-6-16,2 16-32 0,-2 1-62 15,-9 62-134-15,-13 2-354 16,-16 2-372-16</inkml:trace>
  <inkml:trace contextRef="#ctx0" brushRef="#br1" timeOffset="-173230.97">2714 16834 2282 0,'0'0'0'16,"0"0"-241"-16</inkml:trace>
  <inkml:trace contextRef="#ctx0" brushRef="#br1" timeOffset="-172712.84">4168 16078 1905 0,'0'0'468'0,"0"0"-354"16,0 0-96-16,0 0-18 15,0 0-10-15,0 0 10 0,-87 126 23 16,38-54 9-16,-9 13 11 16,0-5 6-16,4-1-37 15,8-16-11-15,7-13-1 16,10-20-75-16,8-11-44 16,0-19-146-16,9-9-58 15,7-19-427-15</inkml:trace>
  <inkml:trace contextRef="#ctx0" brushRef="#br1" timeOffset="-172179.33">3865 16276 1475 0,'0'0'829'0,"0"0"-750"15,0 0-54-15,0 0-15 16,49 112-9-16,-24-69 65 0,8-7-8 16,9-4-5-1,7-6 10-15,5-11-56 0,-3-12 13 16,-4-3-20-16,-7 0-76 15,-9-23 40-15,-8-2-68 16,-13-8-132-16,-10-2-5 16,0 5 119-16,-10 8 122 15,-17 17 88-15,0 5-39 16,-2 17 62-16,6 15-8 16,8 4-12-16,11 4 18 15,4-6-66-15,4-2 26 16,21-4-20-16,8-5-27 0,7-8 26 15,3-5-48-15,-1-10-46 16,-2 0 10-16,-2-4-29 16,-2-17-17-16,-3-8-32 15,0-11-104-15,1-8 13 16,-1-6 35-16,-2-4 55 16,-4 4 115-16,-4 9 4 15,-8 10 117-15,-6 16 137 16,-6 15-35-16,-3 4-147 15,0 14-59-15,-3 18 14 16,-8 16 75-16,0 7-41 16,-1 11 36-16,4 1-4 15,3-4-72-15,1-1 20 16,4-8-45-16,0-5 0 16,0-18-9-16,0-4-3 0,0-13-103 15,0-11-45 1,0-3-33-16,-16-27 75 0,-10-8-494 15,-1-10-79-15</inkml:trace>
  <inkml:trace contextRef="#ctx0" brushRef="#br1" timeOffset="-172059.19">4601 16450 757 0,'0'0'872'15,"0"0"-325"-15,0 0-260 16,0 0-114-16,144-63-70 16,-103 59-94-16,1 4 9 15,-2 0-18-15,-4 0-72 16,-8 0-132-16,-10 9-293 15,-9 0-257-15</inkml:trace>
  <inkml:trace contextRef="#ctx0" brushRef="#br1" timeOffset="-171894.92">4663 15775 217 0,'0'0'2373'0,"0"0"-2119"15,0 0-254-15,-151 80-18 16,93-20 18-16,0 47-1 16,12-16-199-16,20-13-291 0</inkml:trace>
  <inkml:trace contextRef="#ctx0" brushRef="#br1" timeOffset="-171120.76">5693 16235 1674 0,'0'0'301'0,"0"0"-204"0,0 0-96 15,0 0 29 1,0 0 155-16,0 148-89 0,0-72 54 16,-5 8-28-16,-6 2-47 15,0 3 19-15,2-9-63 16,2-4 5-16,3-9-36 15,2-4 18-15,2-9-33 16,0-9 15-16,0-11-118 16,0-15-33-16,4-6-40 15,3-17-95-15,-3-23 60 16,-1-8-798-16</inkml:trace>
  <inkml:trace contextRef="#ctx0" brushRef="#br1" timeOffset="-170933.54">5781 16276 2119 0,'0'0'297'16,"0"0"-270"-16,0 0-12 15,0 0 16-15,101 121 12 16,-98-63 82-16,-3 4-92 16,-16 0-23-16,-18 0-10 15,-6-12-34-15,1-10-92 16,4-13-125-16,14-13-65 15,14-14-277-15</inkml:trace>
  <inkml:trace contextRef="#ctx0" brushRef="#br1" timeOffset="-170693.34">6215 16128 1538 0,'0'0'721'0,"0"0"-666"16,0 0-36-16,-116 72-16 15,68-14 74-15,11 4 23 16,12 8 59-16,14 2-93 16,11-5-22-16,2-7-27 15,25-8-5-15,11-16-11 16,5-9-1-16,5-13-77 16,-1-11-28-16,-2-3-64 15,-6-12-9-15,4-46-146 16,-11 5-295-16,-8-10-4 0</inkml:trace>
  <inkml:trace contextRef="#ctx0" brushRef="#br1" timeOffset="-170220.01">6462 16288 1104 0,'0'0'706'16,"0"0"-364"-16,0 0-168 15,0 0-121-15,0 0-52 16,0 0 60-16,0 113 21 16,-14-55-6-16,-1 3-8 15,1-2-10-15,1-11-56 16,2-2 28-16,2-10-30 15,2-14 0-15,3-4-13 16,4-9 10-16,0-9-33 16,0 0 20-16,0-18 7 15,0-23-99-15,4-17-48 16,14-17-95-16,7-2-50 16,6 3 82-16,-2 7 219 0,-1 26 41 15,-5 18 1-15,-7 20 84 16,-10 3-50-16,-6 30 37 15,0 12 92-15,-16 9-77 16,-13 7 7-16,-6 0-39 16,2-12-52-16,6-5 32 15,7-15-68-15,11-8-7 16,9-13 20-16,0-2-21 16,27-3-1-16,10 0-26 15,13-18-111-15,1-4 51 16,-5 4 15-16,-5 3 70 15,-12 12 2-15,-14 3 18 0,-10 15 10 16,-5 16-5-16,-9 10-13 16,-22-2 40-16,-5 1-32 15,-1-5-18-15,2-8 0 16,12-13-78-16,2-14-72 16,11 0-103-16,7-14-361 0</inkml:trace>
  <inkml:trace contextRef="#ctx0" brushRef="#br1" timeOffset="-170055.04">6930 16270 2119 0,'0'0'297'16,"0"0"-240"-16,27 153 4 0,-27-73-9 16,-23 3-2-16,-15-6 49 15,-1 0-87-15,1-13-12 16,7-2-149-16,10-22-212 15,13-14-385-15</inkml:trace>
  <inkml:trace contextRef="#ctx0" brushRef="#br1" timeOffset="-169737.93">7266 16619 1676 0,'0'0'1004'16,"0"0"-786"-16,0 0-116 15,0 0-32-15,0 0-55 16,0 0 34-16,0 0-49 16,92 5-18-16,-68 4 0 15,-8 3-151-15,-16 6-213 16,-16-4-271-16,-13 0-818 0</inkml:trace>
  <inkml:trace contextRef="#ctx0" brushRef="#br1" timeOffset="-169627.87">7184 16790 992 0,'0'0'1281'15,"0"0"-998"-15,0 0-168 16,0 0-40-16,0 0-66 16,158 30-9-16,-84-25-42 15,-14 0-239-15,-9-1-577 0</inkml:trace>
  <inkml:trace contextRef="#ctx0" brushRef="#br1" timeOffset="-169033.75">7826 16779 1555 0,'0'0'665'16,"0"0"-479"-16,0 0-91 15,0 0 32-15,0 0-27 16,0 0-100-16,0 0-10 15,148-88-132-15,-107 44-67 16,-3-2-82-16,-9-8-73 16,-4-2-14-16,-7 10 189 0,-7 5 189 15,-2 12 409-15,-7 19-23 16,-2 10-86-16,0 0-203 16,0 36-91-16,-7 12 64 15,-6 11 10-15,-5 12-67 16,1-5 20-16,1-7-33 15,5-5-55-15,3-10-111 16,6-12-217-16,2-18-559 0</inkml:trace>
  <inkml:trace contextRef="#ctx0" brushRef="#br1" timeOffset="-168869.1">8256 16772 2109 0,'0'0'264'0,"0"0"-213"15,0 0-35-15,-6 111-16 16,-28-70 0-16,-8-4 19 16,-5 1-19-16,0-11-9 15,3-5-210-15,13-12-268 16,15-10-569-16</inkml:trace>
  <inkml:trace contextRef="#ctx0" brushRef="#br1" timeOffset="-168553.23">8642 16339 1763 0,'0'0'401'0,"0"0"-262"0,0 0-124 16,-105 108 6-16,67-42 115 15,5 4 6-15,8-6-11 16,12-2-43-16,11-13-67 16,2-9 40-16,4-8-45 15,16-14-10-15,5-4 17 16,-1-10-23-16,-3-4-1 16,-11 0-15-16,-5-14-48 0,-5-8-84 15,0-6-46 1,-15 5 60-16,-8 2-73 0,3 12-127 15,5 4-554-15</inkml:trace>
  <inkml:trace contextRef="#ctx0" brushRef="#br1" timeOffset="-167984.32">9000 16325 1881 0,'0'0'481'15,"0"0"-416"-15,0 0-59 0,0 0-6 16,0 0 52-16,0 0 5 16,-81 108 41-16,81-79-62 15,0-4-35-15,15-4 39 16,5-12-39-16,0-6 1 15,-2-3-2-15,-4 0-91 16,-4-17 21-16,-5-9-98 16,-5-4-18-16,0 2 128 15,0-1 58-15,0 8 56 16,0 8 71-16,-2 8-103 16,2 5-21-16,0 0-3 15,0 0-19-15,13 5 8 16,11 8 11-16,10-12-79 15,2-1-103-15,4 0-51 16,-3-1-42-16,-3-15 32 0,-5 2 116 16,-9-5 127-16,-7 6 194 15,-5 4 186-15,-8 6 11 16,0 3-191-16,-21 12-113 16,-14 27-50-16,-28 30 30 15,-1 7 67-15,-15 16-50 16,-3 2-2-16,11-13-35 15,0 3-39-15,10-11 10 16,16-15-18-16,19-15 0 16,15-11-12-16,11-10-40 0,8-13-72 15,32-9 0-15,45-22-108 16,-6-13-287-16,-8-5-290 0</inkml:trace>
  <inkml:trace contextRef="#ctx0" brushRef="#br1" timeOffset="-167817.51">9121 16848 1450 0,'0'0'825'0,"0"0"-597"15,0 0-133-15,0 0-86 16,0 0 37-16,0 0 26 16,0 0-50-16,-53 76 11 15,59-68 19-15,13-8-50 16,-4 0-4-16,1-3 2 16,-12-16-65-16,-4-8-61 15,0 4-42-15,-22-7-72 16,-3 4-253-16,2 8-550 0</inkml:trace>
  <inkml:trace contextRef="#ctx0" brushRef="#br1" timeOffset="-167435.95">9839 16670 2096 0,'0'0'693'0,"0"0"-628"15,0 0-65-15,0 0-269 16,0 0-19-16,0 0-59 15,0 0-1326-15</inkml:trace>
  <inkml:trace contextRef="#ctx0" brushRef="#br1" timeOffset="-167365.3">9745 16866 1348 0,'0'0'0'0,"0"0"-209"0</inkml:trace>
  <inkml:trace contextRef="#ctx0" brushRef="#br1" timeOffset="-166749.95">9874 16682 232 0,'0'0'1938'16,"0"0"-1473"-16,0 0-407 0,0 0 72 15,0 0 4-15,0 0-98 16,0 0 5-16,-6-31-41 16,4 31-51-16,-11 5-102 15,-3 4-451-15,1 3-5 0</inkml:trace>
  <inkml:trace contextRef="#ctx0" brushRef="#br1" timeOffset="-166610.25">9679 16883 912 0,'0'0'1498'0,"0"0"-1178"0,0 0-259 15,0 0-32-15,0 0-29 16,0 0-230-16,0 0-584 0</inkml:trace>
  <inkml:trace contextRef="#ctx0" brushRef="#br1" timeOffset="-136741.42">9090 16874 599 0,'0'0'286'16,"0"0"-98"-16,0 0-39 16,0 0 22-16,0 0-146 15,0 0-25-15,26-22 0 16,-21 22 216-16,-2 0-73 16,-3-4-86-16,2 4-20 15,-2-4 39-15,0 4 69 0,0 0-67 16,0 0-38-16,0-2 31 15,0 2-37-15,0 0 3 16,0 0 6-16,0 0-27 16,0 0 42-16,2 0-52 15,-2 0-5-15,0 0 11 16,0 0 1-16,0 0-13 16,0 0 27-16,0 0-15 15,0 0 44-15,0 0-36 16,0 0-19-16,0 0 40 15,0 0-40-15,-2 0-1 16,-12 0 0-16,1 0 18 16,-3 0-18-16,1 0 0 15,-3 6 0-15,-3 2-7 16,2-2 8-16,1 1-1 0,0 2 0 16,5-4 8-16,2 0-8 15,4 2 0-15,2-2 0 16,3 1-14-16,0 3 12 15,-1 5 2-15,1-2 0 16,2 5 9-16,0-2-9 16,0-1 0-16,7-2 0 15,11-3-3-15,7-5 3 16,2 0 0-16,6-4 1 16,-2 0 16-16,2 0-10 0,-4-12-7 15,-6 2 0-15,-8-8-9 16,-8 3 19-16,-7 0-10 15,0-2 9-15,-11-2 2 16,-12 9-1-16,-4 2-10 16,4 4-16-16,0 4-3 15,7 4-228-15,7 10-346 16,9-5-742-16</inkml:trace>
  <inkml:trace contextRef="#ctx0" brushRef="#br1" timeOffset="-135489.92">8919 16270 582 0,'0'0'607'0,"0"0"-425"16,0 0-6-16,0 0-42 16,0 0-11-16,0 0-46 15,0 0 5-15,0-40-41 16,0 36 0-16,0-4 28 16,0 2-50-16,0 2 24 0,0 0 27 15,2 0-38-15,-2 4 35 16,0-4-38-16,0 4 8 15,0 0-5-15,0 0-25 16,0 0-7-16,0 0 0 16,0 0-4-16,0 0-7 15,0 0 11-15,-9 8 0 16,-5 2 8-16,-1 6-1 16,-1 3 2-16,1-2-6 15,3 5 4-15,3 1 15 16,3-2-22-16,2 3 0 0,2-5 22 15,2-2-20-15,0 0-2 16,4-3 0-16,13-1 16 16,8-4 4-16,2-7-20 15,4-2 0-15,2 0 10 16,-4 0 2-16,0-6-12 16,-6-8 0-16,-4-4 12 15,-7 1 3-15,-6 0-13 16,-6-7 4-16,0 2 37 15,-2-5-9-15,-14 6 11 16,1 2-17-16,1 6-22 16,3 4 3-16,1 9-9 15,0 0-112-15,4 10-114 0,1 16-311 16,3-7-198-16</inkml:trace>
  <inkml:trace contextRef="#ctx0" brushRef="#br1" timeOffset="-134623.36">9847 16663 825 0,'0'0'719'16,"0"0"-429"-16,0 0-93 15,0 0-30-15,0 0 9 0,0 0-86 16,0 0-47-16,-12-22-2 16,12 22-34-16,0 0-7 15,0 0 0-15,0 0 7 16,0-4-5-16,4 0-2 16,2 0-2-16,4-1-8 15,-4 0-52-15,-1-2 35 16,-3 7 26-16,-2-5 1 15,0 5 7-15,0 0 2 16,0 0 30-16,-2 0-5 16,-3 0-33-16,1 0-1 15,2 5 0-15,2-2-1 16,0-3-11-16,0 0 12 16,4 0 0-16,9 0-7 15,1 0 7-15,-1-3 0 0,-4-8 0 16,-2 3 7-16,-7-2 6 15,0 2-13-15,0-1 0 16,0 9-1-16,-5 0 1 16,-8 0-26-16,-10 9-137 15,4 14-332-15,1-6-470 0</inkml:trace>
  <inkml:trace contextRef="#ctx0" brushRef="#br1" timeOffset="-134166.1">9718 16866 1026 0,'0'0'546'16,"0"0"-384"-16,0 0-12 16,0 0 35-16,0 0-31 0,0 0-55 15,0 0-59-15,5 0 18 16,-5 0-49-16,0 0-7 15,0 0-2-15,4 0-3 16,1 0 3-16,2 0 0 16,4 0 0-16,3 0 3 15,1-6-3-15,-5 2 0 16,2-4 5-16,-5-3 4 16,-3 8-4-16,-4-1 77 15,0-4 13-15,0 6-2 16,0-2-71-16,-6 4-11 15,-1 0-11-15,3 4-233 16,-2 6-334-16</inkml:trace>
  <inkml:trace contextRef="#ctx0" brushRef="#br1" timeOffset="-67706.27">9839 16641 636 0,'0'0'713'15,"0"0"-651"-15,0 0-50 0,0 0 4 16,0 0 187-16,0 0 32 16,0 0-147-16,2 4-86 15,2-4 65-15,4 6-8 16,-2-6-18-16,1 5 11 15,1-5-33-15,2 0 9 16,1 0-19-16,-3 0-3 16,-1 0 13-16,-2 0-19 15,-1 0 8-15,-4 0 46 16,3 0-28-16,-3 0 34 0,0 0-3 16,0 0-41-1,0 0 38-15,0 0-47 0,0 0-7 16,0 0 3-16,0 0-2 15,2 3-1-15,0-3 0 16,0 0 14-16,0 4-15 16,-2-4 1-16,2 0 0 15,-2 0 0-15,0 0 10 16,0 0 14-16,0 0 45 16,0 0-43-16,0 0 19 15,0 0-45-15,0 0 1 16,0 0 3-16,0 0-2 15,0 0-2-15,0 0 0 16,0 0-6-16,0 0-6 16,0 0-58-16,0 0 15 0,0 0 44 15,0 0-20-15,0 0 30 16,7 0 0-16,0 0 2 16,2 0-4-16,-5 0 3 15,-2 0 0-15,-2 0 13 16,0 0-5-16,0 0 25 15,0 0-7-15,0 0-18 16,0 0 5-16,0 0-13 16,3 0 0-16,-1 2-7 15,2 6 8-15,1-4-1 16,0 1 0-16,1-5 6 16,-2 0-10-16,3 0 4 15,0 0-30-15,2 0-9 16,-3-9-34-16,-1-1 27 0,-5 3 27 15,0-4-12-15,0 7 29 16,-7 0 4-16,-11 0 13 16,-3 4 49-16,0 0-17 15,1 0 1-15,2 8-48 16,7 2 15-16,4 2-30 16,7-5 15-16,0 5-140 15,21-8-118-15,-4 1-491 0</inkml:trace>
  <inkml:trace contextRef="#ctx0" brushRef="#br1" timeOffset="-66864.11">9828 16830 664 0,'0'0'571'0,"0"0"-395"16,0 0-54-16,0 0 25 15,0 0-19-15,0 0-17 16,0 0-39-16,0-10 19 16,0 6-20-16,0 4-27 15,0-5 27-15,0 2-42 16,0 3 13-16,-2 0-7 16,-2 0-29-16,-4 0 31 15,-3 0-37-15,-3 0 6 0,-1 12-7 16,-1 2 1-1,1 4 0-15,4-4 14 16,2 3-13-16,2-5 20 0,7 3-21 16,0-5 0-16,0 2-3 15,5-3 4-15,15 0-1 16,3-9 0-16,2 0-4 16,0 0 4-16,0-4-38 15,-7-6-24-15,-3-2 33 16,-8 3-40-16,-7-4 50 15,0 3 19-15,0 1 0 16,-15-5 26-16,-2 11 14 16,0-3-28-16,-1 6 6 0,3 0-18 15,3 0-55 1,6 6-271-16,4-3-701 0</inkml:trace>
  <inkml:trace contextRef="#ctx0" brushRef="#br1" timeOffset="-66062.51">9924 16629 1035 0,'0'0'334'15,"0"0"-195"-15,0 0 23 16,0 0-67-16,0 0-21 16,0 0 42-16,0 0-50 15,0 0-18-15,0 0-1 16,0 0-11-16,0 0 18 15,0 0-36-15,0-2-18 16,0-1 12-16,0 3-12 0,0-5 0 16,0 1-6-16,0 1-25 15,0-4 31-15,0 3-22 16,0 4 22-16,-9 0-11 16,-3 0 25-16,-1 0-6 15,0 0 15-15,2 4-22 16,2 3 39-16,5 5-39 15,2-3 5-15,2-1 11 16,0 2-6-16,4-2-11 16,15-4 21-16,6-4-21 15,2 0 26-15,0 0-26 16,-5-7-34-16,-7-4 25 16,-6-1-36-16,-9 3 22 0,0-3 4 15,-11 5-27-15,-24 7-17 16,1 0-123-16,5 0-314 0</inkml:trace>
  <inkml:trace contextRef="#ctx0" brushRef="#br1" timeOffset="-52508.45">21192 14279 932 0,'0'0'505'0,"0"0"-379"15,0 0-76-15,0 0 94 16,0 0-67-16,0 0-47 16,0-12 22-16,0 12-43 15,0-2 10-15,0 2-19 16,0 0 15-16,0 0-13 15,0 0-2-15,0-2 0 16,0 2 22-16,0 0-3 16,0-2 63-16,0-1 8 0,0 3-39 15,0 0 32 1,-4-5 3-16,1 3-15 0,1 0 27 16,2 2-22-16,0 0 14 15,0 0-14-15,0 0-42 16,9 0 26-16,11 0-56 15,7 9 2-15,0 3 2 16,-5 9-8-16,-4 4 0 16,-18 14-24-16,0-8-275 15,-2-8-669-15</inkml:trace>
  <inkml:trace contextRef="#ctx0" brushRef="#br1" timeOffset="161000.31">10655 16704 1086 0,'0'0'657'15,"0"0"-559"-15,0 0-73 16,0 0 162-16,0 0-9 16,0 0 7-16,-98-31-11 15,86 14-78-15,1-2 3 16,3-3-46-16,1-4-28 16,4-2 14-16,3-4-39 0,8-2 0 15,21-2 0-15,15 0 8 16,10 3-20-16,8 12 12 15,2 5-2-15,-1 9-15 16,-5 7 18-16,-4 0-1 16,-10 0 0-16,-4 7-3 15,-8 1-6-15,-11 0 9 16,-5-7-17-16,-5 4 2 16,-9-5-10-16,-2 0 7 15,0 0 10-15,-2-19-21 16,-17 6-4-16,-8-1 16 15,-7 5 17-15,-4 9-16 16,0 5 16-16,-2 31 0 0,0 22-1 16,4 12 13-16,9 7 10 15,8 2-3-15,11-10-18 16,8-7 30-16,4-16-23 16,19-8-8-16,11-6 2 15,6-14 13-15,7-10-30 16,4-8-16-16,3 0-112 15,0-23-22-15,-6-6-71 16,-5-7 22-16,-7 0 98 16,-15 4 59-16,-7 6 57 15,-7 11 45-15,-7 12 131 16,0 3 11-16,0 5-153 16,0 17 13-16,-5 5 1 0,1-1-37 15,4-4 16-15,0-5-27 16,6-6 1-16,19-7 6 15,2-4-7-15,6 0-40 16,1-15-49-16,-3-6-44 16,-2-5 3-16,-7-2 33 15,-4 6 69-15,-7 3 28 16,-6 12 85-16,-5 7 50 16,0 22-84-16,0 18 3 15,0 18 24-15,0 8-23 16,0 2 0-16,0 2 28 15,0-5-60-15,2-7-8 16,-2-10-13-16,0-4 10 0,0-12-8 16,0-6-4-1,-18-16-99-15,3-10-66 0,-4 0-230 0</inkml:trace>
  <inkml:trace contextRef="#ctx0" brushRef="#br1" timeOffset="161181.2">11544 16191 2078 0,'0'0'471'16,"0"0"-403"-16,0 0-13 0,0 0-49 16,52 120 16-1,-52-61-22-15,-23 33-31 0,-6-14-124 16,-2-20-581-16</inkml:trace>
  <inkml:trace contextRef="#ctx0" brushRef="#br1" timeOffset="161767.81">12337 16194 1639 0,'0'0'349'15,"0"0"-290"-15,0 0-59 16,-48 162 0-16,42-29 86 16,6-3 38-16,0-21 4 15,8-35 40-15,13-28-97 16,8 6-58-16,6 2 7 15,11-9-13-15,6-6 4 0,6-20-11 16,0-14-48-16,2-5-16 16,-4-17-77-16,-10-24-39 15,-8-5-11-15,-13-12-15 16,-13 6 25-16,-12 2 181 16,0 15 39-16,-19 21 217 15,-5 14-74-15,-3 0-96 16,5 35-14-16,6 1-24 15,10 4 33-15,6-5-29 16,4 2-37-16,23-11 25 16,8-2-40-16,7-7-20 15,3-8-36-15,-3-5-103 0,1-4-84 16,-12 0-89 0,-15-13-333-16</inkml:trace>
  <inkml:trace contextRef="#ctx0" brushRef="#br1" timeOffset="161911.75">12634 16499 1719 0,'0'0'587'0,"0"0"-310"15,0 0-101-15,60-107-94 16,-17 93-74-16,8 11-8 16,21 32-2-16,-14 22-245 15,-12 11-392-15</inkml:trace>
  <inkml:trace contextRef="#ctx0" brushRef="#br1" timeOffset="162015.07">12873 17374 1661 0,'0'0'499'0,"0"0"-412"16,0 0-87-16,0 0-268 0</inkml:trace>
  <inkml:trace contextRef="#ctx0" brushRef="#br1" timeOffset="162653.03">13664 16999 1918 0,'0'0'354'0,"0"0"-275"16,0 0-48-16,0 0-30 15,145-84-2-15,-95 38-26 16,-2-7-34-16,-5-5-13 15,-10-1-84-15,-11 1-9 16,-10 15 69-16,-12 6 98 16,0 16 65-16,-5 16 89 15,-13 5-112-15,0 36-6 16,5 26-35-16,6 26 70 0,7 35 50 16,0 23-39-1,13-12 7-15,4-27-7 0,-9-31-35 16,-1-21 13-16,-5 3-50 15,-2 3-1-15,0 2-12 16,0-9 11-16,-17-14-8 16,-10-8 12-16,-5-16-2 15,1-16 15-15,4-4-13 16,7-33-12-16,18-54-167 16,2 8-208-16,2-1-347 0</inkml:trace>
  <inkml:trace contextRef="#ctx0" brushRef="#br1" timeOffset="163394.51">14075 16529 2041 0,'0'0'533'16,"0"0"-533"-16,0 0-4 15,0 0-5-15,0 0-12 16,33 144 21-16,-24-86 0 16,-5 1 11-16,-4-1-10 15,0-6-1-15,-23-11-7 16,-2-6 7-16,-2-12-86 16,2-14 18-16,7-9-21 15,11-9-40-15,7-32-138 0,5-17-99 16,24-12 19-16,10-11-37 15,9-3 384-15,-1 2 26 16,-3-2 159-16,-11 8-47 16,-8 4 41-16,-10 9 27 15,-9 15-49-15,-6 8 8 16,0 22 0-16,-12 18-4 16,-10 9-99-16,-3 52-61 15,3 43 67-15,6 7 23 16,9-12 1-16,7-6-3 15,0-29-71-15,16 3 6 16,4 3-24-16,2-15 10 0,3-16-2 16,-2-13-8-16,-4-12-11 15,1-14-4-15,-1 0-41 16,0-26 26-16,-1-13-61 16,0-7-63-16,-4-3 52 15,-4 17 43-15,-5 14 59 16,-3 18 53-16,-2 0-36 15,5 27-17-15,4 4 20 16,8-4-20-16,10-4 40 16,9-9-34-16,6-10 3 15,2-4-9-15,2-8-90 16,-11-16-89-16,-8-6-38 16,-16-7-112-16,-11-2 110 0,0-2 113 15,-24 14 106-15,-1 5 136 16,-2 17 197-16,9 5-43 15,10 22-60-15,8 15-110 16,0 3 9-16,26-5-51 16,14 2-32-16,7-7-28 15,4-8-18-15,1-7-77 16,6-12-95-16,-16-3-154 16,-11 0-265-16</inkml:trace>
  <inkml:trace contextRef="#ctx0" brushRef="#br1" timeOffset="163569.27">14505 16485 1520 0,'0'0'795'0,"0"0"-510"16,0 0-224-16,0 0-15 16,0 0-46-16,116-4 0 15,-78 14-1-15,-1 2-47 16,13-12-121-16,-13 0-154 15,-6-12-371-15</inkml:trace>
  <inkml:trace contextRef="#ctx0" brushRef="#br1" timeOffset="163681.41">14979 16136 1998 0,'0'0'512'0,"0"0"-460"15,-4 130-28-15,-18-18-24 0,2-13-245 16,4-15-874-16</inkml:trace>
  <inkml:trace contextRef="#ctx0" brushRef="#br1" timeOffset="165204.94">15751 16929 1594 0,'0'0'172'15,"0"0"-172"-15,0 0-3 16,60-113 3-16,-45 73 30 16,-3 0 48-16,-6 9-2 15,-1 12 2-15,-5 15 125 16,0 4-63-16,0 54-111 16,-2 40 55-16,-7 5 44 15,1-2-36-15,6-8-36 0,2-27-50 16,0 5 35-1,0 5-41-15,12-19 1 0,-1-13-1 16,1-12 0-16,-4-16-9 16,-1-12-88-16,-5-8-37 15,-2-36 92-15,0-42-204 16,-2-42 10-16,0-24-30 16,2 9-242-16,0 41 508 15,0 47 23-15,4 42 321 16,8 4-7-16,-4 9-150 15,3 9-129-15,-4 26 91 16,-7 16-61-16,0 5-21 0,-3 2-14 16,-12-8-51-1,-1-10 27-15,3-10-29 16,7-11-9-16,6-14-5 0,0-5-33 16,6-24 47-1,23-20-143-15,11-35-24 0,7-42 55 16,0-32-93-16,-12 7-4 15,-12 29 144-15,-17 50 65 16,-6 37 171-16,0 7 171 16,-4 15-84-16,-16 8-102 15,-4 31-147-15,-3 22 0 16,4 22 42-16,8 7-23 16,8 6 33-16,7-8-22 15,0-3-31-15,12-15 8 16,12-8-16-16,2-14 0 0,8-12-15 15,0-12 12-15,1-11-25 16,1-5-44-16,-1-23-44 16,1-12 3-16,-7 0-31 15,-7 3 57-15,-9 18 87 16,-5 10 74-16,-6 4-47 16,0 22 14-16,0 6-17 15,5 2 11-15,7-8-17 16,9-4-18-16,14-7 29 15,7-11-21-15,7 0-8 16,5-14-32-16,-1-13-27 16,-3-5 58-16,-12-2 1 15,-13 6 0-15,-14 6 5 16,-13 12 48-16,-2 10 81 16,-27 0-67-16,-7 17-61 0,-4 15 22 15,4 5-13-15,10-2-4 16,13-3 14-16,11-11-18 15,2-7-7-15,15-10 0 16,20-4-54-16,4-4-24 16,3-17-93-16,-7-13-45 15,-1-1 53-15,-10-3 34 16,-5 10 90-16,-11 6 39 16,-6 12 148-16,-2 10 21 15,0 10-113-15,-10 16 43 16,-2 1 32-16,5 4-73 15,7-4-9-15,0-8-23 16,13-6-25-16,16-10 36 0,12-3-37 16,3-8-13-1,8-14-21-15,-3-6-56 0,-5-2 44 16,-6 2 5-16,-9 2-7 16,-7 8 42-16,-11 13 12 15,-11 5 5-15,0 9 20 16,0 23 18-16,-8-1 7 15,-3 4 2-15,3-7-57 16,6-6 35-16,2-12-36 16,0-1 0-16,8-9 30 15,13 0-30-15,6-11-6 16,6-12-97-16,3-3-38 0,3-1 95 16,-6 5 8-16,-2 4 13 15,-8 10 13-15,-10 8 12 16,-9 0 0-16,-4 22 53 15,0 6-40-15,0 2 50 16,-9-4-37-16,5-8-17 16,4-7 14-16,0-8-22 15,15-3 13-15,14 0-14 16,16-17-54-16,6-6-26 16,11 0 34-16,1 2-36 15,-3 7 40-15,-7 5 4 16,-10 9-64-16,-14 0-28 15,-22 19-77-15,-7 3-52 0,-2 0-60 16</inkml:trace>
  <inkml:trace contextRef="#ctx0" brushRef="#br1" timeOffset="165393.19">16625 16557 664 0,'0'0'1620'0,"0"0"-1132"16,0 0-436-16,0 0-35 15,0 0-17-15,133-44-12 16,-93 56-54-16,-9 3-227 16,-6-1-460-16</inkml:trace>
  <inkml:trace contextRef="#ctx0" brushRef="#br1" timeOffset="165534.37">17236 16200 2134 0,'0'0'520'0,"0"0"-423"16,0 0-97-16,0 0-14 16,33 129-17-16,-71-68-200 15,-9-1-423-15</inkml:trace>
  <inkml:trace contextRef="#ctx0" brushRef="#br1" timeOffset="166549.2">18542 16659 1654 0,'0'0'222'0,"0"0"-156"15,0 0-66-15,0 0 0 16,0 0 36-16,0 0-12 15,0 0 21-15,11 18-5 16,-5-13-40-16,-4-5 44 16,1 0-30-16,-3 0 0 0,0 0 34 15,0 0-13-15,0 0 75 16,0 0-42-16,0 0-61 16,0 0 25-16,0 0-32 15,0 0 0-15,0 0 3 16,0 0 9-16,3 0-12 15,-3 0 0-15,0 0 12 16,0 0-8-16,0 0-4 16,0 0-17-16,0 0 8 15,0 0-71-15,0 0 7 16,0 0 12-16,0 1-12 16,0 3 31-16,0 4-15 15,0 1-92-15,0-8-177 0,0 3-1213 16</inkml:trace>
  <inkml:trace contextRef="#ctx0" brushRef="#br1" timeOffset="167105.4">18653 16647 591 0,'0'0'308'0,"0"0"-83"0,0 0-26 15,0 0-53-15,0 0 34 16,0 0 25-16,-125 44-60 16,81-7 19-16,-4 11-40 15,11 1-45-15,6 4 25 16,12 1-51-16,17-10-5 16,2-4 10-16,21-11-40 15,18-8 31-15,15-13-22 16,6-8-27-16,5-4-34 15,2-21-99-15,-4-16-47 16,-6-5-67-16,-3-43-88 16,-17 14-188-16,-14-1-70 0</inkml:trace>
  <inkml:trace contextRef="#ctx0" brushRef="#br1" timeOffset="167863.2">18899 16455 712 0,'0'0'793'16,"0"0"-312"-16,0 0-128 0,0 0-62 15,0 0-158-15,0 0-122 16,0 0 15-16,-72 26-26 15,67 42 0-15,5 7 32 16,0 0-25-16,0-7-7 16,3-10 0-16,5-5 11 15,2-13-10-15,1-8-1 16,3-9-1-16,3-14-16 16,8-9-7-16,4 0-10 15,4-18-36-15,0-17-109 16,1-2 63-16,-10 5 22 15,-9 6 76-15,-5 12 18 16,-10 14 0-16,0 0 0 0,0 22 15 16,0 10 19-1,-2-4 38-15,2 2-39 0,0-8-32 16,2 0 18-16,15-11-12 16,6-4 4-16,4-7-11 15,4 0-62-15,-2-7-9 16,2-16-77-16,-4 0-71 15,-5-12 72-15,-2 7 42 16,-6 2 73-16,-6 8 32 16,-3 9 148-16,-5 9 35 15,0 0-124-15,0 12-48 16,0 11 65-16,-2 0-45 0,-1-4 3 16,-1-3-23-1,4-5 3-15,0-8-6 0,0-3-8 16,0 0 0-16,0 0 63 15,4-3-35-15,9-8-10 16,1 3-13-16,-1 4 12 16,3 4-10-16,5 0-7 15,2 4 0-15,9 10 29 16,4 3-29-16,4-4 15 16,2-3-15-16,3-10-7 15,3 0 7-15,-3 0-86 16,-5-23 31-16,-11 0 45 15,-10-3-41-15,-13-6 13 0,-6-6 13 16,0 6 6 0,-4 4 19-16,-10 10 112 0,1 18 39 15,4 0-71-15,0 32-79 16,4 17 11-16,3 14 32 16,2 13-21-16,0 5 24 15,0-2-18-15,2-3-10 16,3-6 20-16,-5-7-38 15,0-9-1-15,-7-8 0 16,-11-6-3-16,-6-14-56 16,-7-22-118-16,6-4-131 15,7-4-480-15</inkml:trace>
  <inkml:trace contextRef="#ctx0" brushRef="#br1" timeOffset="168906.37">21138 16527 899 0,'0'0'243'0,"0"0"-170"16,0 0 29-16,0 0 94 15,0 0-25-15,0 0-76 16,0 0-68-16,-58-40 12 16,27 30-17-16,-7 10 25 0,-6 0 42 15,-3 26-5 1,1 28 50-16,3 8 17 0,5 14-32 15,13 1 0-15,15-12-79 16,10-2-27-16,4-17 11 16,27-10-15-16,11-10 13 15,12-12-22-15,4-10-53 16,2-4-63-16,-4-14-72 16,-4-11-52-16,-13-8 29 15,-8-3-29-15,-8 1 23 16,-12 4 217-16,-7 13 100 15,-4 4 251-15,0 14-78 16,-8 0-197-16,-9 2-12 16,2 18-36-16,4-2 2 15,4 0-11-15,3-1-7 0,4-2 15 16,0-7-26-16,0-2 5 16,14-6 13-16,5 0-19 15,6 0-1-15,4 0-27 16,2-14-58-16,0-4 39 15,3 0 1-15,1-4 18 16,-2 7 19-16,-1 0-5 16,-3 4 14-16,-3 4 0 15,-3 5 13-15,-5 2-19 16,-7 0 6-16,-7 0-3 16,-1 0-6-16,-3 0 18 15,0 0 33-15,-7 0 30 16,-11 0-47-16,-2 6 23 0,0 8-11 15,0 6-19 1,7-2 16-16,6 5-27 0,5 0-1 16,2-9-6-16,4-2 10 15,14-3-15-15,2-9 5 16,3 0-45-16,-4 0-32 16,-1-12-59-16,-2-7-9 15,-5-3-19-15,-2 0 34 16,-1-2 87-16,0 7 43 15,-2 3 9-15,-1 11 249 16,-1 3-58-16,2 0-126 16,0 26 6-16,0 2-46 0,-2 10 7 15,1-2-41-15,-3 1-8 16,-2-6-77-16,0-9-163 16,-2-10-134-16,-13-5-770 0</inkml:trace>
  <inkml:trace contextRef="#ctx0" brushRef="#br1" timeOffset="169071.51">21310 16325 2271 0,'0'0'457'16,"0"0"-390"-16,0 0-59 15,0 0 11-15,0 0-34 0,114 76 15 16,-114 0-173-1,0-6-208-15,-9-12-1282 0</inkml:trace>
  <inkml:trace contextRef="#ctx0" brushRef="#br1" timeOffset="170196.37">22514 16589 1303 0,'0'0'539'0,"0"0"-414"0,0 0-14 16,0 0-30-16,-156 35 53 15,101 6-6-15,1 15-35 16,9 2 7-16,19 5-40 16,14-10-13-16,12-2 1 15,12-10-47-15,23-8 18 16,14-15-17-16,7-8 8 15,8-10-20-15,1 0-62 16,-5-17-99-16,-4-15 36 16,-13 1-46-16,-10 4 4 15,-16 4 78-15,-15 7 99 16,-2 14 152-16,-10 2-14 16,-22 18-73-16,-5 14 50 0,1 5-52 15,5-2-16-15,9-5 5 16,10-8-52-16,10-12 24 15,2-5-24-15,7-5-12 16,15 0 3-16,9-19-69 16,5-11-67-16,0-2-31 15,1 0-47-15,-3 6 56 16,-5 5 121-16,-4 10 46 16,-5 11 87-16,-9 6-51 15,-3 16 61-15,-3 8-33 16,-1-2-64-16,3-6-1 15,-2-8-201-15,-3-9-750 0</inkml:trace>
  <inkml:trace contextRef="#ctx0" brushRef="#br1" timeOffset="170355.58">22799 16436 1018 0,'0'0'1370'16,"0"0"-1072"-16,0 0-238 15,0 0-59-15,134 37-2 16,-114 10 1-16,-18 34-64 16,-2-12-176-16,0-8-492 0</inkml:trace>
  <inkml:trace contextRef="#ctx0" brushRef="#br1" timeOffset="171129.43">24054 16459 2018 0,'0'0'144'16,"0"0"-144"-16,0 0-31 15,-125 120 31-15,65-48 139 16,-5 8-52-16,1 0 30 15,6-8-38-15,6-5-72 16,13-13 20-16,7-10-27 16,10-13-10-16,7-12-44 15,8-19-167-15,5 0-164 16,2-5-232-16</inkml:trace>
  <inkml:trace contextRef="#ctx0" brushRef="#br1" timeOffset="171280.12">23617 16726 1753 0,'0'0'573'16,"0"0"-484"-16,0 0-32 16,137 126-14-16,-89-78-33 15,6-2 13-15,2-2-23 16,0-8-6-16,15-10-91 16,-15-8-218-16,-14-9-393 0</inkml:trace>
  <inkml:trace contextRef="#ctx0" brushRef="#br1" timeOffset="171475.18">24319 16686 2008 0,'0'0'380'16,"0"0"-270"-16,0 0-83 16,-55 134-3-16,33-80 71 15,2-4-37-15,4 2-30 16,7-12-20-16,2-8-8 15,5-6-20-15,2-11-160 16,0-15-72-16,0-10-73 16,0-17-427-16</inkml:trace>
  <inkml:trace contextRef="#ctx0" brushRef="#br1" timeOffset="171625.37">24431 16695 146 0,'0'0'1822'16,"0"0"-1584"-16,0 0-194 0,0 0 20 15,140 116-63-15,-111-79 8 16,0-7 0-16,-4-2-9 16,0-10-65-16,-1-13-228 15,-7-5-396-15,-5 0-588 0</inkml:trace>
  <inkml:trace contextRef="#ctx0" brushRef="#br1" timeOffset="171780.5">24779 16365 1521 0,'0'0'792'16,"0"0"-695"-16,-18 134-9 15,0-62 35-15,3 2-11 16,5-5-92-16,6-4-20 0,4-2-114 16,4-13-383-16,10-18-783 15</inkml:trace>
  <inkml:trace contextRef="#ctx0" brushRef="#br1" timeOffset="171969.49">24973 16954 1964 0,'0'0'557'0,"0"0"-486"16,0 0-56-16,0 0-9 15,0 0 110-15,0 0-61 16,0 0 8-16,27-44-63 15,-23 22-32-15,-4 3-2 0,0 2-131 16,-16 2-125 0,-6 12-409-16</inkml:trace>
  <inkml:trace contextRef="#ctx0" brushRef="#br1" timeOffset="180228.07">30088 8340 816 0,'0'0'399'15,"0"0"-99"-15,0 0-57 16,0 0 14-16,-87-119 2 16,72 95-31-16,4 2-40 15,2 8-106-15,7 4 44 16,0 6-90-16,2 2-13 0,0 2-23 16,0-2 13-16,0-5-4 15,24-5-9-15,14-8 0 16,18-11-14-16,11-10-8 15,7-6-54-15,-1-6-48 16,-9-1-64-16,-10-2 75 16,-12 6 40-16,-13 4 44 15,-9 11 17-15,-9 10 24 16,-9 15 14-16,-2 10 31 16,0 6-50-16,-10 30 5 15,-11 20 43-15,2 14 10 16,-2 10 26-16,11 5-79 15,6-5 3-15,4-6-15 16,8-12-46-16,34-7-128 16,-4-19-125-16,0-21-391 0</inkml:trace>
  <inkml:trace contextRef="#ctx0" brushRef="#br1" timeOffset="180399.5">30755 8069 1781 0,'0'0'507'0,"0"0"-438"15,0 0-56-15,0 0-1 16,12 128-2-16,-10-78-8 16,2 3 5-16,3-7-3 15,4-6-4-15,0-8-1 0,4-14-119 16,12-18-106 0,-4-3-110-16,-4-20-840 0</inkml:trace>
  <inkml:trace contextRef="#ctx0" brushRef="#br1" timeOffset="180595.33">31047 7927 1560 0,'0'0'269'15,"0"0"-173"-15,0 0-65 16,0 0-30-16,0 0 167 16,0 0-28-16,5 139-60 15,3-86 1-15,6-1-80 16,-3-2 5-16,-2-6-6 15,-5-9-4-15,-4-7-4 16,-2-19-183-16,-18-6-123 0,-4-3-354 0</inkml:trace>
  <inkml:trace contextRef="#ctx0" brushRef="#br1" timeOffset="181300.23">30938 7820 1739 0,'0'0'282'16,"0"0"-167"-16,0 0-114 15,165-27-1-15,-107 24-22 16,-5 3-63-16,-3 0-41 16,-11 0-141-16,-5 0-37 15,-14 0 116-15,-7-2 176 16,-8-4 12-16,-5 2 263 16,0 1-64-16,0 3-4 0,-9 0-109 15,0 15 7-15,3 9 30 16,3 4-54-16,3-2 21 15,0-4-46-15,20-5-38 16,5-11 43-16,1-6-49 16,1 0-1-16,-4-23-48 15,-8-9-47-15,-9-4 37 16,-6-4-15-16,0 0 0 16,-10 4 74-16,-9 8 15 15,6 7 114-15,3 9 32 16,8 12-128-16,2 0-9 15,2 0-24-15,27 3 0 0,15 5 29 16,10-2-29 0,8-4-54-16,-2-2-27 0,-6 0-30 15,-14 0 85-15,-16-4 8 16,-15 4 18-16,-9 0 35 16,-13 23-2-16,-26 26 94 15,-23 31-13-15,0 7-7 16,-1 11-16-16,5 4-15 15,21-19-53-15,3 2 9 16,14-12-31-16,11-13-1 16,9-19 0-16,0-12-29 15,23-19-54-15,10-10 3 16,11-15-41-16,4-20-64 16,-2-12-71-16,-5 0 70 15,-12 2 169-15,-14 14 17 0,-15 16 369 16,0 15-120-16,-21 11-209 15,-12 22 41-15,4 11-11 16,5 5-31-16,12-4-20 16,10-7-2-16,2-6-7 15,9-13-10-15,11-11 11 16,5-8-16-16,-5 0 5 16,-2-13-27-16,-12-18-16 15,-6-25-104-15,-4 8-96 16,-13 0-385-16</inkml:trace>
  <inkml:trace contextRef="#ctx0" brushRef="#br1" timeOffset="181916.58">32182 7289 816 0,'0'0'189'0,"0"0"12"16,0 0-2-16,-132-89 23 0,74 66-23 15,-10 0-66 1,-11 3-29-16,-8 3-17 0,-22-5-3 15,-27-3-15-15,-29 0-26 16,-13 0-41-16,0 13 29 16,13 12-28-16,16 3 3 15,3 32 14-15,8 14-12 16,22 5-7-16,22 0 19 16,23 0-13-16,-2 24 15 15,-10 44-13-15,-2 59 2 16,10 30 87-16,39-2-27 15,36-11-11-15,9-36 0 16,42-10-44-16,23-17 24 0,3-29-34 16,39-14 0-1,27-22 15-15,29-21-10 0,49-11-10 16,10-34 4-16,22-8 14 16,9-41-7-16,6-21-12 15,-5-26 0-15,-18-25-6 16,-20-20 7-16,-37-20-1 15,-50-10 2-15,-49-13 16 16,-64-5-9-16,-36 9-9 16,-78 21 0-16,-52 39-7 15,-44 35 7-15,-52 42 0 16,-35 31-1-16,-33 16-48 16,-13 45-103-16,11 22-89 15,85-11-110-15,57-7-307 0</inkml:trace>
  <inkml:trace contextRef="#ctx0" brushRef="#br1" timeOffset="183792.87">30666 9421 1866 0,'0'0'484'16,"0"0"-448"-16,0 0-23 15,134-19 61-15,31-25-34 16,86-26 20-16,52-15-60 16,12 1-12-16,-30 4-45 15,-98 31-195-15,-52 8-791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08:17.5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1925 6916 403 0,'0'0'668'16,"0"0"-616"-16,0 0-26 16,0 0-11-16,0 0 621 15,0 0-349-15,10 0-107 16,-8 0-40-16,-2 0 13 15,0-2-54-15,2 0-1 16,-2-1 5-16,0 3-55 16,0 0 18-16,0 0-27 15,0 0-4-15,0 0 22 16,0 0-40-16,0 0 11 16,0 0-14-16,0 0-7 15,0 0 11-15,0 0-18 0,0 0 0 16,0 0-7-16,0 0 7 15,-4 0 0-15,-17 23 0 16,-10 12 1-16,-11 12-6 16,-9 11 5-16,-8 2 0 15,1 3 0-15,3-5 6 16,4-8-12-16,8-11 5 16,12-7-62-16,16-13-42 15,15-19-241-15,0 0-416 16,13-16-747-16</inkml:trace>
  <inkml:trace contextRef="#ctx0" brushRef="#br0" timeOffset="217.89">1887 6953 139 0,'0'0'904'15,"0"0"-41"-15,0 0-665 16,0 0-164-16,0 0 93 15,0 0-34-15,0 0 21 16,112 104 1-16,-72-71-68 16,5 4-21-16,4-5-20 15,0-1-6-15,-3-2-64 16,-1-3-133-16,-11-8-279 16,-14-8-853-16</inkml:trace>
  <inkml:trace contextRef="#ctx0" brushRef="#br0" timeOffset="414.22">1571 7291 2008 0,'0'0'703'0,"0"0"-670"15,0 0-18-15,0 0 0 16,179-18 30-16,-104 10-18 15,6 1-27-15,25 5-9 16,-21-1-329-16,-18 0-634 0</inkml:trace>
  <inkml:trace contextRef="#ctx0" brushRef="#br0" timeOffset="778.95">2537 7070 1884 0,'0'0'752'0,"0"0"-550"16,0 0-108-16,0 0-6 16,0 0-42-16,0 0-45 15,0 0 14-15,102 0-15 16,-67 0-30-16,-1 10-130 15,-14 13-197-15,-9-6-257 16,-11 2-977-16</inkml:trace>
  <inkml:trace contextRef="#ctx0" brushRef="#br0" timeOffset="885.06">2587 7258 1850 0,'0'0'635'0,"0"0"-600"15,0 0-35-15,0 0-113 16,132-13-280-16,-87-1-1133 0</inkml:trace>
  <inkml:trace contextRef="#ctx0" brushRef="#br0" timeOffset="1485.48">3218 6740 992 0,'0'0'1012'15,"0"0"-753"-15,0 0-85 16,0 0-103-16,0 0-44 0,0 0 38 16,0 0-17-1,-87 24-12-15,74-2-14 0,7 2-22 16,3 0 36-16,3 0-27 15,0-2 30-15,14 2 1 16,6-4-40-16,-3 2 27 16,2-3-27-16,-9 4 7 15,-8 3-19-15,-2 5 11 16,-10 2 1-16,-19 6-2 16,-7-2 16-16,0-4-14 15,10-9 0-15,8-11-50 16,11-4-2-16,7-6-73 15,0-1-24-15,20 3 103 0,2-1 34 16,3 2 12 0,-7 6 14-16,-5 2 17 0,-7 9 40 15,-6 3-31-15,0 6 9 16,0-1-35-16,0-1-14 16,7-6-78-16,7-5-215 15,1-12-506-15</inkml:trace>
  <inkml:trace contextRef="#ctx0" brushRef="#br0" timeOffset="1824.22">3401 7256 1943 0,'0'0'229'16,"0"0"-94"-16,0 0 104 15,0 0-52-15,0 0-21 16,0 0-90-16,0 0-64 16,62-93-12-16,-35 52-28 15,-2-1-20-15,-2-1-4 16,-8-2-22-16,-2 3 73 16,-6 8 1-16,-5 8 52 15,0 8 63-15,-2 7-15 16,0 10-23-16,0 1-67 15,0 1-1-15,0 24-18 16,0 10 3-16,0 11 6 0,-4 11-1 16,4 3-61-16,0 10-195 15,0-15-319 1,0-15-645-16</inkml:trace>
  <inkml:trace contextRef="#ctx0" brushRef="#br0" timeOffset="2349.17">3869 6854 155 0,'0'0'308'15,"0"0"-280"-15,0 0-28 16,0 0-44-16,0 0-28 16,0 0 71-16,0 0-338 0</inkml:trace>
  <inkml:trace contextRef="#ctx0" brushRef="#br0" timeOffset="2670.42">3869 6854 546 0,'-28'-25'218'0,"28"25"-82"15,0 0-23-15,-3-1 1 16,1 1-63-16,-1 0 57 15,3-3 56-15,-2 3 31 16,2 0 34-16,0-1-31 16,0-1 23-16,0 2-61 15,0-2-106-15,0 2-12 0,0 0-28 16,0 0-5-16,0 0 15 16,0 0-24-16,0 0 0 15,0 0-1-15,0 0 1 16,0 0-12-16,0 0-7 15,0 0-93-15,0 0-21 16,0 0-52-16,0 8-81 16,0-4-359-16</inkml:trace>
  <inkml:trace contextRef="#ctx0" brushRef="#br0" timeOffset="3183.4">3820 6828 1370 0,'0'0'346'0,"0"0"-204"15,0 0-6-15,0 0-30 16,0 0 32-16,0 0-73 16,0 0-35-16,-4-30-20 15,4 28-4-15,7 2-6 16,-3 0 0-16,2 0 0 15,2 4 12-15,-4 11-12 16,-2 7 27-16,-2 6 15 16,0 5-13-16,0 3 31 15,0 2-38-15,0-4-14 16,0-3 3-16,0-6-3 0,7-5-8 16,1-6 0-16,4-6 7 15,1-6-14-15,0-2-17 16,-1 0-34-16,-1-3-3 15,-2-12-13-15,-7 4 64 16,-2 0 10-16,0 5 30 16,0 5 105-16,0 1-101 15,-5 3-34-15,1 19 0 16,-3 12 11-16,5 9-12 16,0 3 1-16,2 4 0 15,0-2-9-15,0-2 9 16,0-2 0-16,-4-6 0 0,-3-4 11 15,-5-6-23 1,2-7 12-16,-4-8-79 0,-4-13-62 16,2 0-190-16,6 0-557 0</inkml:trace>
  <inkml:trace contextRef="#ctx0" brushRef="#br0" timeOffset="3597.83">4273 7060 2445 0,'0'0'471'16,"0"0"-357"-16,0 0-38 0,0 0 4 16,0 0-40-16,0 0-26 15,0 0-14-15,4-35-57 16,-4 55-272-16,0 5-342 16,-2 1-711-16</inkml:trace>
  <inkml:trace contextRef="#ctx0" brushRef="#br0" timeOffset="3714.4">4292 7371 1699 0,'0'0'1047'16,"0"0"-950"-16,0 0-97 15,0 0-38-15,0 0-133 16,-104 142-25-16,50-105-84 16,-2-5-665-16</inkml:trace>
  <inkml:trace contextRef="#ctx0" brushRef="#br0" timeOffset="6179.2">5131 6988 523 0,'0'0'130'0,"0"0"-123"15,0 0-7-15,0 0 0 16,0 0 0-16,0 0 3 15,0 0-12-15,-18-2-4 16,18 2 3-16,0-2 10 16,0-3 65-16,0 2 213 15,0-1 13-15,0-3-53 16,0 2-11-16,0-2-19 16,0 2-76-16,0-2 111 15,0 4-111-15,0-1-40 16,0 4-19-16,0-2-71 15,0 2 32-15,0 0-34 0,0 0-24 16,0 12 17 0,0 16 7-16,0 11 10 0,3 9 56 15,-1 6-23-15,-2-3 6 16,2-3-40-16,-2-7-3 16,2-9 0-16,-2-9 3 15,0-3-9-15,3-11 0 16,-3-4 6-16,0-2-19 15,0-3 13-15,0 0-49 16,0 0 19-16,0-17-91 16,0-8-94-16,-7-5 101 15,0-5-27-15,2 0 94 16,5-4 22-16,0-1-45 16,0 0-16-16,10-2-31 0,7 0 58 15,4 4 20-15,3 4-1 16,-2 8 16-16,-2 6-1 15,-5 10 25-15,-1 6 75 16,-7 4 29-16,-3 6 7 16,-2 24 56-16,-2 10-35 15,0 10 40-15,-13 4-71 16,-7 1-9-16,0-5 2 16,0-8-48-16,2-13 9 15,7-6-44-15,5-13-4 16,1-6 11-16,5-4-17 15,0 0-2-15,7-25-50 16,17-8-206-16,8-6 58 0,7-1-6 16,5 6 32-16,-1 14 119 15,-7 14 54-15,-5 6 41 16,-10 16 56-16,-13 19 4 16,-6 9 46-16,-2 1-20 15,-4 1-26-15,-16-1 44 16,-5-7-58-16,1-4-25 15,-3-8-28-15,5-6-24 16,-1-6-20-16,8-14-106 16,1 0-186-16,10 0-382 0</inkml:trace>
  <inkml:trace contextRef="#ctx0" brushRef="#br0" timeOffset="7019.13">5748 7153 568 0,'0'0'45'16,"0"0"1233"-16,0 0-759 16,0 0-293-16,0 0 19 15,0 0-73-15,0 0-108 16,-4 0-4-16,4 0-28 16,0 0-23-16,2 0-18 0,12 0-11 15,3 0-16 1,1 0-36-16,-7 8-234 0,-3 2-176 15,-8 0-390-15</inkml:trace>
  <inkml:trace contextRef="#ctx0" brushRef="#br0" timeOffset="7130.09">5748 7153 807 0,'-44'124'65'0,"48"-124"1151"16,19 0-882-16,10 0-289 15,5-7-45-15,18-16-153 16,-7 3-229-16,-9-3-848 0</inkml:trace>
  <inkml:trace contextRef="#ctx0" brushRef="#br0" timeOffset="7732.55">6308 6749 1292 0,'0'0'554'0,"0"0"-456"15,0 0-69-15,0 0 20 16,0 0 74-16,-114 17 2 16,96 3 3-16,7 1-38 15,7 4-60-15,4 1 31 16,0-2-36-16,11 0 11 15,11-3 12-15,3-4-41 16,-2 1 11-16,-4-4-15 16,-7 2 12-16,-8 0-21 15,-4 4 6-15,-2 4 0 0,-21 2-9 16,-1-1-6-16,-1-4-43 16,5-4-5-16,11-4-42 15,7-3 17-15,2 1-30 16,0 3 79-16,7 0 39 15,6 4 52-15,-4 1 40 16,-3 6-6-16,0 1-19 16,-6 2 38-16,0 0-46 15,0 0-25-15,0-3-24 16,0 0 2-16,0-6-24 16,0-5-111-16,8-1-207 15,3-5-363-15</inkml:trace>
  <inkml:trace contextRef="#ctx0" brushRef="#br0" timeOffset="8895.61">6426 7261 983 0,'0'0'783'0,"0"0"-478"16,0 0-43-16,0 0-46 15,0 0-33-15,0 0-4 16,0 0-88-16,27-25-52 16,-3 4-23-16,7-7-16 15,6-6-6-15,3-2-31 16,1-3-57-16,0 1-23 16,-5 2-14-16,-7 4-19 0,-8 6 71 15,-5 4 3 1,-7 10 76-16,-5 4 35 0,-4 6 0 15,0 2 7-15,0 0-23 16,0 0 17-16,0 0-13 16,0 7-11-16,0 16-6 15,-6 9 43-15,-3 10-22 16,-2 2 33-16,2 5-38 16,2-3 7-16,1-2-10 15,2-9-4-15,1-2-30 16,3-9 15-16,0-3-157 15,0-10-141-15,3-5-562 0</inkml:trace>
  <inkml:trace contextRef="#ctx0" brushRef="#br0" timeOffset="9113.7">7081 6988 1311 0,'0'0'1165'15,"0"0"-823"-15,0 0-225 16,0 0-111-16,0 0 3 16,0 0-9-16,0 0-185 15,-2 36-93-15,-4-8-211 0</inkml:trace>
  <inkml:trace contextRef="#ctx0" brushRef="#br0" timeOffset="9249.19">7050 7342 1773 0,'0'0'397'0,"0"0"-284"16,0 0-62-16,0 0-31 16,-69 103-19-16,47-78-2 15,-3-5-58-15,8-4-225 16,8-9-830-16</inkml:trace>
  <inkml:trace contextRef="#ctx0" brushRef="#br0" timeOffset="9856.78">7471 6930 23 0,'0'0'1461'0,"0"0"-1145"15,0 0-180-15,0 0 81 0,0 0 51 16,0 0-93-16,0 0-60 16,-35-12-35-16,33 6-56 15,0 1 12-15,2-2-21 16,0-1-15-16,0-2-13 16,13 2-65-16,5 4 45 15,-1 4 26-15,-1 0-25 16,-5 2 31-16,-7 18-18 15,-4 8 19-15,0 5 16 16,-8 6 1-16,-15 0 23 16,-1-4-2-16,2-5-37 15,-1-6 27-15,6-10-27 0,3-3 5 16,8-10-12-16,6-1-3 16,0 0 9-16,6-12-156 15,19-5-81-15,8-4 76 16,3 7 46-16,-1 6 96 15,-6 8 19-15,-8 0 23 16,-11 22 52-16,-10 10 24 16,0 6 5-16,-6 3 2 15,-17-1-50-15,0-5-16 16,-2-4-23-16,2-5-17 16,5-11-58-16,7-2-184 15,7-11-510-15</inkml:trace>
  <inkml:trace contextRef="#ctx0" brushRef="#br0" timeOffset="10059.39">7862 7034 811 0,'0'0'1690'0,"0"0"-1415"16,0 0-210-16,0 0-56 15,0 0 6-15,0 0-24 16,0 0 9-16,-7 3-58 16,-7 19-145-16,4-1-434 15,-1-2-755-15</inkml:trace>
  <inkml:trace contextRef="#ctx0" brushRef="#br0" timeOffset="10209.04">7849 7293 2082 0,'0'0'252'0,"0"0"-202"16,0 0-49-16,0 0-2 16,-18 116-8-16,5-90 9 15,-3-4 0-15,3 0-75 16,3-8-233-16,6-5-799 0</inkml:trace>
  <inkml:trace contextRef="#ctx0" brushRef="#br0" timeOffset="10555.9">8219 7031 1877 0,'0'0'565'16,"0"0"-460"-16,0 0-105 16,0 0 6-16,0 0-6 15,0 0 0-15,0 0 95 16,0 84-23-16,0-42-39 0,2-2-9 16,4-2-14-16,1-6-4 15,-1-6-6-15,0-4 6 16,-4-6-14-16,-2-5 8 15,0-2 0-15,0-6-9 16,0-3-106-16,-25-7 21 16,0-17-241-16,1-6-670 0</inkml:trace>
  <inkml:trace contextRef="#ctx0" brushRef="#br0" timeOffset="10674.78">8214 7008 2392 0,'0'0'507'15,"0"0"-474"-15,0 0-33 16,144-24-170-16,-74 14 28 0,-12 0-38 16,-11-1-309-16</inkml:trace>
  <inkml:trace contextRef="#ctx0" brushRef="#br0" timeOffset="11471.5">8731 6822 1445 0,'0'0'502'16,"0"0"-169"-16,0 0-115 16,0 0-105-16,0 0-5 15,0 0-44-15,0 0-52 16,3-2-12-16,3 10-6 16,3 10 6-16,-1 6 0 0,2 1 0 15,1 1 0 1,-5 1 0-16,4-5 0 0,-6-6-11 15,0-3-19-15,-4-8-58 16,0-1-21-16,0-4-25 16,-2 0 90-16,-6 0-14 15,-2 0 46-15,4 0 0 16,1 3 24-16,3 10-10 16,0 9 29-16,2 9-25 15,0 10 29-15,0 9-28 16,0 6-6-16,0 1 29 15,0 1-30-15,-4-4 44 16,-4-2-1-16,-3-5-42 0,3-10 34 16,-6-5-25-1,3-10-3-15,2-6-7 0,-2-9-20 16,2-7-133-16,0-4-219 16,5-12-920-16</inkml:trace>
  <inkml:trace contextRef="#ctx0" brushRef="#br0" timeOffset="12657.49">9326 7096 1111 0,'0'0'957'16,"0"0"-567"-16,0 0-114 16,0 0-60-16,0 0-20 0,0 0-52 15,0 0-36-15,0-27-108 16,0 27-17-16,0 0-53 15,0 8-99-15,-2 11-460 16,-5 2-56-16</inkml:trace>
  <inkml:trace contextRef="#ctx0" brushRef="#br0" timeOffset="12793.45">9322 7409 1874 0,'0'0'762'15,"0"0"-601"-15,0 0-122 16,0 0-33-16,-44 108-12 15,15-79-15-15,-5-3-64 16,-11-1-74-16,10-4-390 0,3-6-946 0</inkml:trace>
  <inkml:trace contextRef="#ctx0" brushRef="#br0" timeOffset="13852.09">10345 7022 955 0,'0'0'553'16,"0"0"-359"-16,0 0-55 16,0 0 91-16,0 0-55 15,0 0 3-15,27-104 6 16,-27 92-81-16,-7 1-20 16,-15 4-39-16,-7 5-23 0,-9 2-8 15,-9 2-13 1,-2 19 0-16,2 14 27 0,2 7-20 15,12 9 31-15,10 2-29 16,15 2 3-16,8-3 3 16,8-11-9-16,27-4-5 15,11-10 13-15,12-10-14 16,9-8-56-16,32-9-196 16,-20 0-300-16,-10-12-296 0</inkml:trace>
  <inkml:trace contextRef="#ctx0" brushRef="#br0" timeOffset="14041.61">10715 7045 544 0,'0'0'1569'16,"0"0"-1022"-16,0 0-434 15,0 0-46-15,0 0-52 16,0 0-4-16,0 0 2 15,123-23-13-15,-90 35-69 16,-8 4-168-16,-12 0-365 0</inkml:trace>
  <inkml:trace contextRef="#ctx0" brushRef="#br0" timeOffset="14166.48">10648 7267 2031 0,'0'0'391'0,"0"0"-337"15,0 0-54-15,146-18-115 16,-92 2-170-16,-4-2-388 0</inkml:trace>
  <inkml:trace contextRef="#ctx0" brushRef="#br0" timeOffset="14752.68">11462 6729 704 0,'0'0'703'0,"0"0"-491"15,0 0-120-15,0 0 52 16,0 0 6-16,0 0-17 16,-130-12 37-16,111 24-57 15,3 6-60-15,3 1 30 16,5 1-47-16,6 1-2 15,2 1 12-15,2 1-45 0,19-1 36 16,3-1-31-16,1-2-6 16,-5-1 9-16,-7 3 2 15,-6 2-11-15,-7 5 0 16,-4 5 4-16,-21-1-4 16,-4 2 0-16,-2-6-1 15,4-5-7-15,10-6-57 16,5-7 7-16,12-6-5 15,0 0-81-15,7-1 91 16,13 2 53-16,0 2 6 16,-1 4 54-16,-7 5-39 15,-5 6 13-15,-7 2 20 16,0 2-23-16,0-1 36 0,-5 1-55 16,1-5-12-1,4-3-22-15,9-12-149 0,15-5-224 16,3-1-1526-16</inkml:trace>
  <inkml:trace contextRef="#ctx0" brushRef="#br0" timeOffset="15585.54">11948 6927 1445 0,'0'0'526'15,"0"0"-418"-15,0 0-8 16,0 0 21-16,0 0-42 16,0 0 68-16,0 0-43 15,-38 14-49-15,38-14 2 16,0-1-57-16,0-3-26 0,0 2 25 16,0 0-26-16,0 2-6 15,0 0-7-15,0 0 4 16,0 2 24-16,0 12 2 15,0 0 10-15,0 2-6 16,-3 0 21-16,-5-4-6 16,-3-4-9-16,-1-4 1 15,4-4 26-15,-1 0-26 16,1 0-1-16,6-7 0 16,2-10-64-16,0 1 1 15,0 2 11-15,10 3 9 16,-1 4 43-16,-1 7-34 15,-3 0 17-15,-3 2 16 16,-2 15 1-16,0 6 15 0,0 0 26 16,-13-6 16-16,0 0 12 15,-3-8-52-15,1-6 12 16,-1-3-15-16,0 0-14 16,7-12-15-16,4-13-79 15,5-3-32-15,0-4-26 16,23 0 3-16,2 4 82 15,-2 11 67-15,0 12 34 16,-7 5 52-16,-7 17-15 16,-9 22 43-16,-5 13 22 15,-30 10-34-15,-10 3 4 16,-11-5 10-16,1-11-64 0,3-10-5 16,7-13-46-16,14-11 0 15,10-10 23-15,9-5-24 16,12 0 43-16,0-11-41 15,20-8-1-15,16-2-2 16,11 0-33-16,4 5 26 16,4 9 2-16,-1 7-18 15,-8 0-31-15,8 15-115 16,-16 1-134-16,-9-3-332 0</inkml:trace>
  <inkml:trace contextRef="#ctx0" brushRef="#br0" timeOffset="15759.8">12233 7025 2162 0,'0'0'873'16,"0"0"-711"-16,0 0-162 16,0 0-84-16,0 0-96 15,0 0 43-15,0 0-15 16,-33 75-221-16,22-47-514 0</inkml:trace>
  <inkml:trace contextRef="#ctx0" brushRef="#br0" timeOffset="15855.72">12177 7379 1213 0,'0'0'1015'16,"0"0"-782"-16,0 0-192 0,0 0-41 16,-2 102-325-1,-2-86-576-15</inkml:trace>
  <inkml:trace contextRef="#ctx0" brushRef="#br0" timeOffset="16328.8">12800 6846 1847 0,'0'0'769'15,"0"0"-681"-15,0 0-88 16,0 0-18-16,0 0 18 16,-112 128 48-16,60-80 26 15,2-4-5-15,5-4-60 16,7-10 15-16,13-9-24 16,10-10 1-16,8-6 11 0,7-5-6 15,0 0 15 1,18 0-9-16,17 0-3 0,7 0-15 15,10-5 6-15,-3 1-34 16,-2 1 25-16,-4-1-70 16,-8 0-20-16,-8 0-1 15,0-13-114-15,-10 2-118 16,-5-3-266-16</inkml:trace>
  <inkml:trace contextRef="#ctx0" brushRef="#br0" timeOffset="16494.12">12804 6974 1696 0,'0'0'840'0,"0"0"-646"16,0 0-124-16,0 0-70 0,-62 110 35 16,50-60 2-1,3 1-15-15,3 0 20 0,-1-2-42 16,5-6-37-16,-1-6-38 16,3-7-122-16,0-12-100 15,14-8-256-15,6-8-982 0</inkml:trace>
  <inkml:trace contextRef="#ctx0" brushRef="#br0" timeOffset="16772.89">13098 7066 1609 0,'0'0'1271'0,"0"0"-1032"0,0 0-239 15,0 0-22-15,0 0-56 16,0 0 66-16,0 0-7 16,3 4-164-16,-3 16 48 15,0 7-93-15,0 2 6 16,0 2 150-16,0 1 72 16,0-3 44-16,0 6 114 15,0-1-82-15,0 1-21 16,-3 2-55-16,-6 9-23 15,-2-7-147-15,-3-11-528 0</inkml:trace>
  <inkml:trace contextRef="#ctx0" brushRef="#br0" timeOffset="17365.98">13095 6909 1719 0,'0'0'812'0,"0"0"-559"16,0 0-217-16,0 0-36 16,0 0-65-16,0 0-81 15,0 0-39-15,19-2-181 0</inkml:trace>
  <inkml:trace contextRef="#ctx0" brushRef="#br0" timeOffset="17750.97">13735 6832 1945 0,'0'0'356'0,"0"0"-320"16,0 0-27-16,0 0-2 16,-129 84 58-16,102-38 102 0,10 6-44 15,5 3-58-15,10-4-1 16,2-5-64-16,4-8 25 15,19-9 5-15,2-12-29 16,4-6 44-16,-3-9-45 16,-1-2-2-16,-8 0 2 15,-5-14-38-15,-7-4 22 16,-5-4-35-16,0 2-6 16,-19 2 56-16,0 4-37 15,-8 3-76-15,7 7-148 16,4 3-470-16</inkml:trace>
  <inkml:trace contextRef="#ctx0" brushRef="#br0" timeOffset="18566.43">13950 6796 722 0,'0'0'572'0,"0"0"-390"0,0 0-4 16,0 0-26-16,0 0-6 15,0 0 18-15,0 0-7 16,0-5-42-16,0 3-6 15,0 2-68-15,2-1 13 16,7 1-47-16,2 0 8 16,0 0-22-16,0 0 7 15,-4 15 0-15,-1 11-2 16,-6 8 8-16,0 5-6 16,0 5 1-16,0-2 0 15,-4-2 39-15,2-2-33 0,2-8-1 16,0-6-6-16,0-5 20 15,0-8-19-15,6-4-1 16,2-5-49-16,-4-2 12 16,-2 0-39-16,-2 0-9 15,0-5-25-15,0 0 26 16,-9 2 69-16,-2 3 6 16,0 0 9-16,-1 25-10 15,6 4 20-15,-1 9-10 16,7 5 6-16,0-1 8 15,0 0 11-15,0-4 12 16,0-4-27-16,2-4 8 16,-2-5-17-16,0-6-2 0,-2-5-57 15,-9-7-431-15</inkml:trace>
  <inkml:trace contextRef="#ctx0" brushRef="#br0" timeOffset="18693.72">14431 7229 2097 0,'0'0'349'15,"0"0"-349"-15,0 0-1212 0</inkml:trace>
  <inkml:trace contextRef="#ctx0" brushRef="#br0" timeOffset="20331.2">1401 8801 598 0,'0'0'89'0,"0"0"-74"15,0 0-15-15,0 0 0 16,0 0 597-16,0 0-302 16,0 0-3-16,5-22-13 15,-5 20-7-15,0 0-67 16,0 2-27-16,0 0-27 16,0 0-112-16,0 0-29 15,0 0-10-15,0 6 0 16,0 15-1-16,4 14-6 15,6 7 7-15,-2 6-10 16,3 1 10-16,1-6 0 0,-1-2 0 16,-3-7-3-16,2-4-60 15,-4-9-164-15,-3-4-129 16,-3-11-485-16</inkml:trace>
  <inkml:trace contextRef="#ctx0" brushRef="#br0" timeOffset="20527.96">1214 8971 1565 0,'0'0'618'16,"0"0"-497"-16,0 0-75 16,0 0 26-16,139-24-9 0,-88 21-17 15,0 3-3-15,-5 0-43 16,-3 0-47-16,-5 0-142 15,-13 0-317-15,-10 0-243 0</inkml:trace>
  <inkml:trace contextRef="#ctx0" brushRef="#br0" timeOffset="20662.06">1578 8872 954 0,'0'0'959'16,"0"0"-704"-16,0 0-117 15,-121 31-15-15,77-4-85 16,-3-4-17-16,3 2-21 15,3-8-59-15,3-13-86 0,9-4-179 16,11 0-360-16</inkml:trace>
  <inkml:trace contextRef="#ctx0" brushRef="#br0" timeOffset="20759.14">1326 8794 743 0,'0'0'1000'0,"0"0"-785"15,0 0-155-15,136 34-50 16,-91-7-10-16,-8-3-377 0</inkml:trace>
  <inkml:trace contextRef="#ctx0" brushRef="#br0" timeOffset="21196.1">2273 8590 871 0,'0'0'807'0,"0"0"-650"16,0 0-105-16,0 0 12 0,0 0 81 15,0 0 25-15,-4 136-15 16,4-69-27-16,-2 5 28 16,2 7-48-16,-2-4-25 15,0 0-38-15,2-7-43 16,0-8 17-16,0-8-17 15,0-7-2-15,0-11 0 16,2-10-12-16,2-7-88 16,2-11-99-16,-3-6-107 15,1-15-36-15,-4-14-684 0</inkml:trace>
  <inkml:trace contextRef="#ctx0" brushRef="#br0" timeOffset="21411.98">2300 8574 1517 0,'0'0'630'0,"0"0"-383"15,0 0-145-15,0 0-32 16,0 0 28-16,125-63-8 16,-103 92 13-16,-9 17-45 15,-13 17-48-15,0 7 21 16,-20 5-30-16,-18 0 3 15,-4-5-4-15,-11 6-126 16,9-20-139-16,7-17-501 0</inkml:trace>
  <inkml:trace contextRef="#ctx0" brushRef="#br0" timeOffset="22132.72">2777 8564 998 0,'0'0'582'15,"0"0"-322"-15,0 0-30 16,0 0 49-16,0 0 1 15,0 0-108-15,0 0-111 0,-76-40-61 16,47 71-4-16,-4 15 4 16,2 14 1-16,6 8 23 15,12 4 30-15,11-4-54 16,2-5 13-16,11-10-11 16,20-9 4-16,9-8-12 15,7-9-103-15,24-18-155 16,-13-9-325-16,-6 0-991 0</inkml:trace>
  <inkml:trace contextRef="#ctx0" brushRef="#br0" timeOffset="22395.65">3194 8647 1482 0,'0'0'287'15,"0"0"-201"-15,0 0-48 16,0 0 164-16,0 0 14 16,-111 123-56-16,68-65-29 15,1-3-51-15,3-3-26 16,6-8-54-16,9-10 12 16,6-8-27-16,9-12-34 15,9-7-90-15,0-7-69 16,9 0-6-16,24-41 6 15,-1 3-290-15,-3-4-175 0</inkml:trace>
  <inkml:trace contextRef="#ctx0" brushRef="#br0" timeOffset="22545.71">3154 8689 1639 0,'0'0'391'16,"0"0"-282"-16,0 0-48 16,0 0-11-16,0 0 12 15,58 126 30-15,-43-84-55 16,1 2 8-16,-1-4-45 15,-1-3-2-15,-1-5 2 16,-6-4-189-16,-4-10-156 16,-3-9-633-16</inkml:trace>
  <inkml:trace contextRef="#ctx0" brushRef="#br0" timeOffset="22717.29">2844 8923 1538 0,'0'0'734'0,"0"0"-722"16,0 0 1-16,169-14-26 15,-109 14 4-15,3 0-6 16,15-2-41-16,-16 1-267 16,-10-2-1127-16</inkml:trace>
  <inkml:trace contextRef="#ctx0" brushRef="#br0" timeOffset="22965.65">3704 8564 1460 0,'0'0'288'0,"0"0"-229"16,0 0 40-16,0 0 102 15,-60 112-21-15,20-53 5 16,-5 5-42-16,-1 2-76 16,-1-1 1-16,7-7-67 15,7-10-2-15,6-9-23 16,11-6-114-16,9-15-128 16,7-11-519-16</inkml:trace>
  <inkml:trace contextRef="#ctx0" brushRef="#br0" timeOffset="23542.16">3812 8735 783 0,'0'0'221'0,"0"0"-193"15,0 0 15-15,0 0 238 16,-16 105 78-16,9-64-81 15,3 1-40-15,0 2-118 0,0-1-55 16,4-5-29-16,0-4-35 16,0-10 4-16,0-6-5 15,0-11-12-15,0-5-4 16,0-2-26-16,0 0 20 16,0-22-58-16,0-7-51 15,0-12-3-15,0-7 1 16,0-6-164-16,0-2 59 15,12 6 238-15,3 6 292 16,1 11-60-16,0 13-142 16,-3 6-26-16,-2 11 20 15,-2 3-27-15,-2 0 30 16,-5 17-33-16,-2 14 21 0,0 9 29 16,-4 4-49-1,-14 0-1-15,-2-2-31 0,2-6-23 16,2-10 7-16,10-10-5 15,6-7-2-15,0-9 0 16,10 0-22-16,17 0 16 16,7-7-44-16,-1-4-16 15,1 2 43-15,-8 7 7 16,-8 2 16-16,-5 2 27 16,-9 20-13-16,-4 5 32 15,-8 5-17-15,-13 0-20 16,-4-4 23-16,0-6-32 15,5-8-14-15,2-8-57 16,2-6-143-16,8-14-183 16,1-10-1346-16</inkml:trace>
  <inkml:trace contextRef="#ctx0" brushRef="#br0" timeOffset="23717.93">4155 8617 2067 0,'0'0'556'15,"0"0"-511"-15,0 0-32 16,95 136-5-16,-78-74 0 16,-17 6 21-16,0 0 48 15,-17 0-47-15,-12 3-28 16,-17 13-2-16,5-16-288 16,10-17-337-16</inkml:trace>
  <inkml:trace contextRef="#ctx0" brushRef="#br0" timeOffset="24167.47">4747 9010 1984 0,'0'0'574'0,"0"0"-344"16,0 0 9-16,0 0-124 16,0 0-35-16,0 0-31 15,0 0-47-15,56-8 22 16,-23 8-24-16,1 0-41 0,-3 4 11 15,-9 7-81-15,-10 8-152 16,-10-4-281-16,-2-1-377 0</inkml:trace>
  <inkml:trace contextRef="#ctx0" brushRef="#br0" timeOffset="24272.69">4753 9198 1355 0,'0'0'1019'0,"0"0"-827"16,0 0-192-16,129 0-83 15,-67 0-416-15,-2-7-350 0</inkml:trace>
  <inkml:trace contextRef="#ctx0" brushRef="#br0" timeOffset="24797.03">5999 8406 2148 0,'0'0'338'16,"0"0"-236"-16,0 0-102 16,0 0 0-16,0 0-1 15,0 0 2-15,0 0 36 16,0 126 41-16,0-52-26 0,0 6 5 16,0 1-56-16,0-9 11 15,0-10-12-15,0-10 10 16,0-12-22-16,0-8 12 15,0-11-135-15,0-10-23 16,0-11-182-16,-6-4-162 16,-7-15-533-16</inkml:trace>
  <inkml:trace contextRef="#ctx0" brushRef="#br0" timeOffset="24993.96">6028 8382 1743 0,'0'0'552'15,"0"0"-478"-15,0 0-51 0,0 0-10 16,120 62 12 0,-114-16 76-16,-6 12-1 0,-9 11 15 15,-22 0-62-15,-11 1-26 16,0-10-27-16,1-11-50 16,10-15-62-16,18-20-89 15,11-12-284-15,2-2-184 0</inkml:trace>
  <inkml:trace contextRef="#ctx0" brushRef="#br0" timeOffset="25195.52">6468 8293 2169 0,'0'0'479'0,"0"0"-479"0,0 0-109 15,0 0 97-15,-116 109 12 16,87-55 64-16,12 6 41 15,15 2-73-15,2 0-1 16,15-7-31-16,18-11-76 16,8-13-1-16,24-14-123 15,-7-13-98-15,-8-4-323 0</inkml:trace>
  <inkml:trace contextRef="#ctx0" brushRef="#br0" timeOffset="25375.62">6888 8427 2148 0,'0'0'324'0,"0"0"-290"0,0 0-28 16,-137 139 8-16,87-74-4 15,-2-3 75-15,12-4-21 16,9-8-10-16,8-12-54 16,15-12-26-16,8-12-67 15,2-14-116-15,20-5-53 16,2-16-354-16</inkml:trace>
  <inkml:trace contextRef="#ctx0" brushRef="#br0" timeOffset="25541.73">6939 8439 1714 0,'0'0'485'0,"0"0"-446"0,9 119-39 15,-9-62-43-15,0-4 21 16,0-4 22-16,0-8-14 15,0-6 14-15,-7-3-56 16,-9-12-190-16,-4-5-492 0</inkml:trace>
  <inkml:trace contextRef="#ctx0" brushRef="#br0" timeOffset="25677.86">6651 8690 1864 0,'0'0'698'0,"0"0"-540"15,0 0-158-15,139-33-107 16,-86 30-65-16,19-1-83 16,-17 4 69-16,-10-1-386 0</inkml:trace>
  <inkml:trace contextRef="#ctx0" brushRef="#br0" timeOffset="26210.2">7164 8422 1644 0,'0'0'90'15,"0"0"-90"-15,0 0 0 16,0 0 60-16,0 0 167 0,-13 112 0 16,3-64-26-1,4 2-124-15,-3 0-44 0,3-3-18 16,1-9-5-16,0-11-10 15,3-7 0-15,0-11 2 16,2-7-13-16,-2-2 10 16,0-6-1-16,-1-20-73 15,3-14-58-15,0-13 5 16,0-9-39-16,7-4 18 16,11 5 84-16,-1 10 65 15,2 15 90-15,-6 14 43 16,-6 15-49-16,-3 7-22 15,-4 9-21-15,0 19 61 16,0 8 38-16,-16 7-54 16,-1 1 27-16,1-7-45 0,3-5-67 15,3-9 21-15,8-11-22 16,2-7 8-16,0-5 15 16,21 0-22-16,10 0 6 15,2-5-7-15,1-4-58 16,-1 6 41-16,-6 3-2 15,-9 0 19-15,-7 10 4 16,-11 14-3-16,0 3 12 16,-7 4-10-16,-15-3-3 15,-5-6-34-15,-4-17-99 16,6-5-207-16,8 0-417 0</inkml:trace>
  <inkml:trace contextRef="#ctx0" brushRef="#br0" timeOffset="26376.62">7652 8364 173 0,'0'0'2277'15,"0"0"-2054"-15,0 0-174 16,31 135-40-16,-37-62 0 16,-32 4-9-16,-13-2 0 15,-47 16-92-15,15-23-234 16,0-14-915-16</inkml:trace>
  <inkml:trace contextRef="#ctx0" brushRef="#br0" timeOffset="26922.44">5898 9226 1927 0,'0'0'225'0,"0"0"-225"16,0 0-27-16,134-23 27 15,-63 9 90-15,31 1 86 0,37-3 19 16,35 0-60 0,9 3-56-16,-12 8-4 0,-20 1-56 15,-41 1 2-15,-25 2-21 16,-21-2 15-16,-6 2-24 15,3-2 9-15,1 2-88 16,2-3-98-16,-20-1-277 16,-17 1-433-16</inkml:trace>
  <inkml:trace contextRef="#ctx0" brushRef="#br0" timeOffset="27561.62">6186 9551 1174 0,'0'0'781'0,"0"0"-513"0,0 0-39 16,0 0-34 0,0 0-47-16,0 0-64 0,0 0-56 15,29-48 6-15,-27 53-34 16,0 26 3-16,0 11-3 16,-2 13 0-16,0 8 2 15,0 3 4-15,0 2 6 16,0-3-12-16,-2-7 0 15,0-8 1-15,0-10-17 16,0-10-14-16,2-10-108 16,-6-15-85-16,2-5-167 15,-5 0 5-15</inkml:trace>
  <inkml:trace contextRef="#ctx0" brushRef="#br0" timeOffset="27755.62">6292 9489 591 0,'0'0'1341'0,"0"0"-852"16,0 0-421-16,118-13-44 16,-97 23-15-16,-10 19 65 15,-11 7 24-15,-13 10-20 16,-28 10 21-16,-12 2-73 16,-5-2-14-16,0-5-12 15,6-9-44-15,10-12-109 16,13-13-186-16,15-10-527 0</inkml:trace>
  <inkml:trace contextRef="#ctx0" brushRef="#br0" timeOffset="28005.72">6883 9439 1054 0,'0'0'1007'15,"0"0"-791"-15,0 0-216 16,0 0-43-16,-161 23 43 16,113 16 115-16,5 7 48 15,15 6-21-15,14 2-36 16,14-2-80-16,0-1 1 16,20-9-25-16,16-8-2 0,8-10-17 15,20-11-120 1,-8-8-166-16,-8-5-479 0</inkml:trace>
  <inkml:trace contextRef="#ctx0" brushRef="#br0" timeOffset="28625.96">6946 9590 472 0,'0'0'1494'0,"0"0"-1379"0,0 0-115 16,0 0-14-16,0 0 14 16,0 0 53-16,0 113 69 15,0-76 23-15,0 0-75 16,0 1-49-16,-7 1 31 15,0-7-34-15,0-4-17 16,3-6 23-16,2-7-23 16,2-4-1-16,0-8 0 15,0-3-39-15,0 0 38 16,-2-17-116-16,0-13-100 16,-1-10 30-16,1-8-49 15,2-7-32-15,0-1 85 0,5 5 183 16,12 5 374-16,1 11-87 15,2 12-141-15,-4 10-90 16,0 6-54-16,-8 7 19 16,-1 0 5-16,-7 17 39 15,0 15 51-15,-9 11-29 16,-20 3-26-16,-6 7 20 16,-4-4-28-16,6-10-9 15,11-8-38-15,10-11 7 16,12-8-6-16,0-8-7 15,27-4 0-15,11 0-17 16,7-4-22-16,-1-6-17 16,-3 2 14-16,-10 8 24 0,-9 0 6 15,-11 0 13-15,-9 20-1 16,-2 6 34-16,-10 1-34 16,-15 2 0-16,-2-7-32 15,-8-8-179-15,8-9-136 16,6-5-605-16</inkml:trace>
  <inkml:trace contextRef="#ctx0" brushRef="#br0" timeOffset="28800.75">7396 9566 2567 0,'0'0'299'0,"0"0"-231"16,29 116-68-16,-29-51-9 15,-18 11 8-15,-26 1-7 0,-14 3-8 16,-36 12-93-16,14-17-402 16,6-19-1019-16</inkml:trace>
  <inkml:trace contextRef="#ctx0" brushRef="#br0" timeOffset="30255.58">7791 9115 1685 0,'0'0'521'0,"0"0"-366"16,0 0-3-16,0 0 10 16,0 0-5-16,0 0-66 15,0 0-18-15,44 0-1 16,-9 0-56-16,8 0 20 16,-1 0-36-16,0 0-4 15,-7 0-17-15,-6 0-214 16,-14 0-293-16,-9 0-616 0</inkml:trace>
  <inkml:trace contextRef="#ctx0" brushRef="#br0" timeOffset="30412.49">7789 9312 2065 0,'0'0'606'0,"0"0"-482"16,0 0-99-16,0 0-13 15,151-22-24-15,-96 18-19 16,-10 4-176-16,-9 0-465 0</inkml:trace>
  <inkml:trace contextRef="#ctx0" brushRef="#br0" timeOffset="46075.46">19065 1896 1558 0,'0'0'717'0,"0"0"-516"15,0 0-122-15,0 0-14 16,0 0 40-16,-26 7-50 16,-8 25-40-16,-10 14 31 15,-5 10 27-15,-5 8-37 16,3-1-25-16,6-7 4 15,10-10-2-15,8-14-13 16,14-13-9-16,13-12-2 16,0-7-134-16,15-10-108 15,27-50-140-15,-3 4-284 0,-8-4-741 16</inkml:trace>
  <inkml:trace contextRef="#ctx0" brushRef="#br0" timeOffset="46225.59">18965 1777 1681 0,'0'0'616'0,"0"0"-461"15,0 0-97-15,0 0-50 16,0 0 56-16,0 0 67 16,45 128-64-16,-23-72-57 15,5 4-4-15,2-4 9 16,0-6-15-16,6 3-98 16,-5-16-139-16,-10-10-395 0</inkml:trace>
  <inkml:trace contextRef="#ctx0" brushRef="#br0" timeOffset="46878.57">18700 2097 1829 0,'0'0'664'16,"0"0"-551"-16,0 0-101 16,133-28-3-16,-56 19-9 15,10 2-3-15,2 0-7 16,-2-2-63-16,-8 1-151 15,-9-2-168-15,-15-4 7 16,-12-3 140-16,-14-4 14 16,-12-4 44-16,-9 1 187 0,-6 2 254 15,-2 5 252 1,0 2-200-16,0 10-8 0,-2 5-67 16,-1 0-128-16,-2 12-76 15,1 18 26-15,-2 11 46 16,1 10-19-16,-1 2-33 15,-2 0-46-15,4-7 12 16,0-7 1-16,-1-11-14 16,3-9 3-16,0-6-15 15,2-8-1-15,-2-5-41 16,2 0 3-16,-2-19 26 16,0-23-151-16,2-16-22 15,0-15 27-15,2-3 17 16,17 2 115-16,4 12 39 15,-1 18 23-15,-7 18 70 0,-1 14 46 16,-7 12-16 0,-3 1-85-16,-4 26 102 0,0 10-30 15,0 9-25-15,-8 5-27 16,-11 0-13-16,4-8 3 16,1-7-42-16,8-8-6 15,6-12 0-15,0-8 0 16,25-8-36-16,14 0-28 15,11 0-70-15,6-1 9 16,-6-1 86-16,-9 2 39 16,-15 0 45-16,-12 19 13 15,-14 11 13-15,-9 8-24 16,-27 5 3-16,-8-1 9 16,-6-2-12-16,6-8-38 15,11-10-9-15,14-12-133 0,15-8-199 16,4-2-501-16</inkml:trace>
  <inkml:trace contextRef="#ctx0" brushRef="#br0" timeOffset="47105.08">20042 2057 1748 0,'0'0'861'16,"0"0"-579"-16,0 0-147 0,0 0-53 16,0 0-42-16,118-11-32 15,-64 11-2-15,-6 0-12 16,-5 9-66-16,-28 21-291 16,-10-2-325-16,-5-2-717 0</inkml:trace>
  <inkml:trace contextRef="#ctx0" brushRef="#br0" timeOffset="47200.41">20024 2356 1692 0,'0'0'894'16,"0"0"-740"-16,0 0-154 15,0 0-120-15,142 10-172 16,-88-13-554-16</inkml:trace>
  <inkml:trace contextRef="#ctx0" brushRef="#br0" timeOffset="55488.77">20782 1864 390 0,'0'0'121'0,"0"0"-58"16,0 0 30-16,0 0-15 16,0 0 23-16,0 0-49 15,0 0-52-15,0 0-41 16,0 0-50-16,0 0 90 15,0 0 1-15,0 0 27 16,0 0 25-16,0 0 74 16,0-1 39-16,0-2-103 15,0-1-46-15,0 3-9 0,0 1-7 16,0 0-29-16,0 0 29 16,0 0 16-16,0 0 39 15,0 0 14-15,0 0 18 16,0-3 16-16,0 3-17 15,0 0-51-15,0-1 5 16,0 1 15-16,2 0-19 16,-2 0-21-16,0 0-3 15,0-2-2-15,0 2-10 16,0 0-3-16,3 0-4 16,-3 0-50-16,0 0-61 15,0 0-52-15,0 0-96 0</inkml:trace>
  <inkml:trace contextRef="#ctx0" brushRef="#br0" timeOffset="61270.31">20840 1860 637 0,'0'0'224'0,"0"0"-162"16,0 0-62-16,0 0-21 15,0 0 21-15,0 0 190 16,26-9 46-16,-26 7-69 15,0 2-72-15,0 0 10 0,0 0 22 16,0 0-25 0,0 0-3-16,0 0-35 0,0 0 2 15,0 0 34-15,0 0-17 16,0 0 2-16,0 0-48 16,-8 0-37-16,-5 0 12 15,-1 14 3-15,-4 4-15 16,5 4 29-16,0 5-28 15,3 2 42-15,8 3-10 16,2 2-22-16,0 1 32 16,0-3-34-16,9-1 6 15,2-4-9-15,-4-6 4 16,-3-3-4-16,-4-4-6 16,0-2 0-16,0-1 9 15,0-6-9-15,-6 2-13 0,-1-3-22 16,7-4-14-16,0 2 43 15,0 0-49-15,0 1-49 16,9 7 82-16,2 7 7 16,-2 3 15-16,-2 8 28 15,-7 6-14-15,0 4 49 16,0 1-43-16,-7 0-2 16,-7-3 16-16,3-4-33 15,5-3 5-15,2-10-6 16,4-4-38-16,10-15-118 15,17 0-337-15,4-13-1269 0</inkml:trace>
  <inkml:trace contextRef="#ctx0" brushRef="#br0" timeOffset="61599.86">21092 2264 1468 0,'0'0'563'15,"0"0"-490"-15,0 0-73 0,0 0-22 16,0 0 12 0,106-109-25-16,-77 73-12 0,-2 0-60 15,-6 2-19-15,-6 6 126 16,-3 6 49-16,-8 8 207 15,-2 8-1-15,-2 6-175 16,0 6-47-16,0 22 8 16,-9 8 66-16,-2 10-5 15,-2 2-62-15,4 3-3 16,2-7-37-16,7 2-25 16,0-14-176-16,0-12-458 0</inkml:trace>
  <inkml:trace contextRef="#ctx0" brushRef="#br0" timeOffset="62209">21564 1806 189 0,'0'0'1004'15,"0"0"-810"-15,0 0-146 16,0 0-6-16,0 0 21 16,0 0 17-16,0 0-19 15,0 0-60-15,0 0-1 16,0 0-19-16,0 0-90 15,0 0 10-15,0 0-37 16,0 0 86-16,0 0 50 16,0 0 32-16,0 0 97 0,0 0 63 15,0 0-1-15,0 0 30 16,0 0-35-16,0 0-29 16,0 0-24-16,0 0-39 15,0 0 45-15,0 0-93 16,0-1-36-16,0-2 14 15,0 2-23-15,0 1-1 16,0 0 0-16,0 0-46 16,0 0 19-16,0 0-49 15,0 0-7-15,0 0-57 16,0 0-152-16,0 0-95 0</inkml:trace>
  <inkml:trace contextRef="#ctx0" brushRef="#br0" timeOffset="62390.67">21564 1806 705 0</inkml:trace>
  <inkml:trace contextRef="#ctx0" brushRef="#br0" timeOffset="62726.32">21564 1806 705 0,'-6'4'1113'0,"6"-13"-892"0,2 0-143 0,12 1-63 0,-1 4 1 15,0 4 9-15,-4 0-23 16,-5 9 21-16,-4 16 2 0,0 8 30 16,-2 6 46-16,-14 5-12 15,3-5-21-15,5-6-28 16,0-1-38-16,8-11 19 15,0-3-21-15,0-8-1 16,16-4-8-16,-3-3-43 16,1-3 9-16,-3 0 4 15,-7 0 14-15,-2 0 25 16,-2 0 6-16,0 0 34 16,0 7 8-16,0 12-47 15,-4 13 9-15,0 16 18 16,-1 13-16-16,5 11 28 0,0 6-40 15,0-6 1-15,0-9 6 16,11-8 3-16,1-13-4 16,-3-12-6-16,-3-10 5 15,-4-8-20-15,-2-6-13 16,0-4-75-16,-8-2-88 16,-13 0-154-16,2-5-744 0</inkml:trace>
  <inkml:trace contextRef="#ctx0" brushRef="#br0" timeOffset="66450.33">22060 2208 819 0,'0'0'131'0,"0"0"554"16,0 0-47-16,0 0-417 0,0 0 26 15,0 0-47-15,0 0-76 16,0 0 33-16,-21-49-71 16,21 47 8-16,0 2-19 15,0-2-66-15,0 2 23 16,0 0-32-16,2 0-30 15,19 0 23-15,8 0-38 16,11 0 44-16,5 2-61 16,3 5-50-16,-3-4 18 15,4 7-128-15,-14 1-280 16,-10-3-253-16</inkml:trace>
  <inkml:trace contextRef="#ctx0" brushRef="#br0" timeOffset="66617.75">22055 2340 1151 0,'0'0'1117'0,"0"0"-789"16,0 0-128-16,0 0-67 15,0 0-87-15,0 0 2 16,165-23-46-16,-105 16-4 16,2 4 2-16,17 3-252 15,-19 0-367-15,-14 0-1122 0</inkml:trace>
  <inkml:trace contextRef="#ctx0" brushRef="#br0" timeOffset="66954.89">23165 1826 1866 0,'0'0'533'16,"0"0"-416"-16,0 0-93 16,0 0 8-16,0 0 41 15,0 0-56-15,0 0 29 16,-85 88 14-16,43-29-26 0,-3 2 24 15,3-3-40-15,8-2-18 16,5-10 9-16,11-9-9 16,10-4-53-16,5-12-124 15,3-14-158-15,17-7-256 16,4 0-886-16</inkml:trace>
  <inkml:trace contextRef="#ctx0" brushRef="#br0" timeOffset="67173.61">23223 1819 804 0,'0'0'1336'0,"0"0"-1051"15,0 0-185-15,0 0-90 16,0 0 1-16,0 0 30 16,0 0-12-16,114 128 20 15,-93-73-49-15,4 0 12 16,-2-1-17-16,-5-1 5 15,-5-5-48-15,-5-8-47 16,-8-8-126-16,0-11-266 16,0-10-1086-16</inkml:trace>
  <inkml:trace contextRef="#ctx0" brushRef="#br0" timeOffset="67337.32">22998 2111 998 0,'0'0'1421'0,"0"0"-1079"16,0 0-179-16,0 0-121 16,0 0-42-16,152-5 6 15,-86 5-6-15,37 0-59 16,-16 0-245-16,-5 1-465 0</inkml:trace>
  <inkml:trace contextRef="#ctx0" brushRef="#br0" timeOffset="67487.03">24380 2130 2448 0,'0'0'202'0,"0"0"-202"0,0 0-184 16,0 0-158-16,0 0 181 15,0 0-37-15</inkml:trace>
  <inkml:trace contextRef="#ctx0" brushRef="#br0" timeOffset="69138.78">8792 8580 16 0,'0'0'879'15,"0"0"-729"-15,0 0-89 16,0 0-13-16,0 0 59 15,0 0-39-15,0 0 134 16,17-72-51-16,-15 61 48 16,0-1-30-16,-2-3-9 15,2 3 72-15,-2 0-48 0,0-1 6 16,4 4-54 0,-4 3-105-16,0 2 29 0,2 2-35 15,-2 2-19-15,0 0-3 16,0 0-3-16,2 0 0 15,0 18-1-15,2 17-7 16,1 16 6-16,-3 13 2 16,-2 10 0-16,0 3-12 15,0-6 13-15,2-4-1 16,2-9 0-16,6-6 10 16,1-9-30-16,-1-8-34 15,2-5-141-15,-3-11-64 16,-1-15-233-16,0-4-89 15,-2 0-813-15</inkml:trace>
  <inkml:trace contextRef="#ctx0" brushRef="#br0" timeOffset="69357.58">8936 8422 677 0,'0'0'1217'16,"0"0"-1016"-16,0 0-126 15,0 0-36-15,0 0 52 16,116-12 14-16,-104 52-20 16,-12 12 21-16,0 10-53 15,-16 5-1-15,-16 0-25 16,-3-2-19-16,-3-9-16 16,-3-3-74-16,10-18-150 15,10-15-356-15</inkml:trace>
  <inkml:trace contextRef="#ctx0" brushRef="#br0" timeOffset="69765.39">9529 8307 179 0,'0'0'1953'15,"0"0"-1669"-15,0 0-207 16,0 0-77-16,0 0 12 16,0 0 21-16,-141 113 38 15,117-47 30-15,9 10-1 16,6 4-67-16,9-3-1 16,0-11-32-16,6-11 1 15,17-9-10-15,6-13-25 0,15-11-96 16,-6-10-148-1,-5-8-622-15</inkml:trace>
  <inkml:trace contextRef="#ctx0" brushRef="#br0" timeOffset="70033.25">9803 8372 12 0,'0'0'1353'16,"0"0"-1024"-16,0 0-211 15,0 0 31-15,0 0 48 16,-100 116 10-16,67-61-47 0,2 5-70 16,2-6-44-16,8-6-40 15,7-10-1-15,8-14-5 16,6-10-73-16,0-10-55 15,16-10-121-15,6-17-147 16,-2-11-703-16</inkml:trace>
  <inkml:trace contextRef="#ctx0" brushRef="#br0" timeOffset="70205.89">9781 8407 578 0,'0'0'1411'15,"0"0"-1165"-15,0 0-202 16,0 0-42-16,0 0 29 15,20 138 16-15,-13-89 26 0,1 6-26 16,2-1-45-16,-4-4 18 16,3-4-20-16,-3-10-82 15,-2-4-75-15,-2-10-94 16,-2-10-391-16</inkml:trace>
  <inkml:trace contextRef="#ctx0" brushRef="#br0" timeOffset="70387.17">9540 8715 1837 0,'0'0'810'0,"0"0"-654"0,0 0-103 16,0 0-46-16,0 0 7 16,127-20-4-16,-80 20-10 15,3 0-42-15,10-2-146 16,-14-1-348-16,-10-1-611 0</inkml:trace>
  <inkml:trace contextRef="#ctx0" brushRef="#br0" timeOffset="70625.31">10146 8274 1788 0,'0'0'629'15,"0"0"-470"-15,0 0-95 16,0 0-58-16,0 0 39 16,0 0 92-16,0 0-89 15,94 112 10-15,-82-45-49 16,-12 8-3-16,0 5-12 16,-10-2-12-16,-16-1-127 15,-25 0-87-15,3-18-289 16,2-17-1282-16</inkml:trace>
  <inkml:trace contextRef="#ctx0" brushRef="#br0" timeOffset="71257.23">8689 9261 1733 0,'0'0'555'15,"0"0"-435"-15,0 0-88 0,0 0 0 16,0 0 41-16,0 0-10 15,0 0 29-15,158-65-59 16,-89 65-11-16,11 0 8 16,30 0-23-16,-8 0 56 15,7 0-45-15,18 0-12 16,-27-5 3-16,14 0-9 16,-6-5 0-16,-21 2-17 15,1 0-104-15,3 2-70 16,-23 0-189-16,-22 3-303 0</inkml:trace>
  <inkml:trace contextRef="#ctx0" brushRef="#br0" timeOffset="71691.3">9157 9529 1011 0,'0'0'1212'16,"0"0"-984"-16,0 0-189 15,0 0-39-15,0 0-25 16,0 0 25-16,0 0 76 16,-12 102 8-16,8-46 13 15,0 9-39-15,-3 1-10 16,1 4-16-16,-2-5-23 15,2 0 4-15,-1-9-13 16,5-8-9-16,0-10 8 0,2-12-137 16,0-18-88-1,0-8-116-15,0 0-262 0</inkml:trace>
  <inkml:trace contextRef="#ctx0" brushRef="#br0" timeOffset="71909.25">9135 9551 2089 0,'0'0'365'16,"0"0"-258"-16,0 0-85 15,0 0-10-15,0 0 19 16,118 20 8-16,-107 19 18 16,-7 4 25-16,-4 9-73 15,0 3 7-15,-19-4-16 16,-10-2-10-16,-7-9-7 0,0-8-63 15,-6-11-54-15,8-9-181 16,10-9-561-16</inkml:trace>
  <inkml:trace contextRef="#ctx0" brushRef="#br0" timeOffset="72148.83">9538 9515 1898 0,'0'0'226'16,"0"0"-226"-16,0 0-67 16,0 0 67-16,-114 56 46 15,83-17 223-15,5 7-103 0,10 3-63 16,9 3-44 0,7-2-45-16,0-6 14 0,15-5-28 15,12-10-6-15,7-7-2 16,1-12-87-16,15-10-64 15,-11-1-170-15,-4-19-473 0</inkml:trace>
  <inkml:trace contextRef="#ctx0" brushRef="#br0" timeOffset="72644.2">9665 9578 1971 0,'0'0'255'0,"0"0"-255"16,0 0-45-1,0 0 45-15,0 0 38 0,0 0 126 16,0 141-58-16,0-99-40 16,-2 4-28-16,-3-4-29 15,1-5-9-15,2-7 0 16,0-10 1-16,2-6-2 16,0-8 1-16,-3-6-55 15,3 0 17-15,-4-17-40 16,2-16-168-16,0-12 76 15,2-6 17-15,0-3 55 16,0 3 98-16,11 7 139 16,4 10 68-16,1 12-120 15,-3 10-44-15,-1 8-43 16,-4 4 18-16,-4 0 50 0,-4 21 3 16,0 5 15-16,0 9-19 15,-10 3-31-15,-4-2 35 16,3-4-44-16,7-9-26 15,4-8 16-15,0-9-15 16,17-6-3-16,14 0 1 16,6 0-93-16,-6-7 52 15,-4 0 12-15,-10 7 29 16,-9 0 4-16,-8 21-4 16,0 9 20-16,-19 4 1 15,-3 1-12-15,-3-2-18 16,5-8-6-16,4-13-142 15,10-10-152-15,2-2-525 0</inkml:trace>
  <inkml:trace contextRef="#ctx0" brushRef="#br0" timeOffset="72820.19">10098 9601 2343 0,'0'0'336'16,"0"0"-242"-16,0 0-63 15,31 139-20-15,-33-78-5 16,-29 2 1-16,-14-1 8 16,-5-3 24-16,-14 4-39 15,11-15-146-15,8-17-375 0</inkml:trace>
  <inkml:trace contextRef="#ctx0" brushRef="#br0" timeOffset="73389.84">10421 9094 218 0,'0'0'1913'0,"0"0"-1248"16,0 0-534-16,0 0-77 15,0 0 15-15,0 0-51 16,0 0 19-16,78 0-7 16,-43 0-21-16,5 0-1 15,-3 0-8-15,-9 0-77 16,-6 7-102-16,-10 2-342 15,-12-1-499-15</inkml:trace>
  <inkml:trace contextRef="#ctx0" brushRef="#br0" timeOffset="73522.57">10387 9298 1003 0,'0'0'1563'16,"0"0"-1229"-16,0 0-265 15,0 0-50-15,0 0-19 16,139 12-12-16,-75-12-13 15,-10 0-205-15,-8 0-466 0</inkml:trace>
  <inkml:trace contextRef="#ctx0" brushRef="#br0" timeOffset="76834.72">11886 8223 818 0,'0'0'406'16,"0"0"-93"-16,0 0-136 15,0 0-47-15,0 0-38 16,0 0-7-16,0 0-16 16,0 0-46-16,0 0 52 15,0 0-10-15,0 0 9 0,0 0 45 16,0 0-30-16,0 0 18 15,0 0-5-15,0 0-64 16,0 0 1-16,0 0-39 16,0 0 9-16,0 0 11 15,0 0-19-15,0 0 23 16,0 0 15-16,0 0-29 16,0 0 49-16,0 0-47 15,2 0-5-15,9-8-5 16,0-4-2-16,2-4-2 15,3-1-38-15,0-6-48 16,-1-2 11-16,1-4-48 16,-3 0 28-16,1-4 57 0,-1 2-13 15,-5 3 53 1,0 9 8-16,-4 5 50 0,-2 6 70 16,-2 4-3-16,0 2-25 15,0 2-52-15,0 0-41 16,0 0-11-16,0 6 4 15,0 16-14-15,0 11 13 16,0 10 2-16,-2 6 16 16,-2 4-17-16,-4 1 11 15,2-1-34-15,-7 7-33 16,1-12-192-16,1-13-297 0</inkml:trace>
  <inkml:trace contextRef="#ctx0" brushRef="#br0" timeOffset="78312.28">11705 8410 1169 0,'0'0'331'16,"0"0"-189"-16,0 0-24 15,0 0 42-15,0 0 57 16,0 0 2-16,0 0-41 16,-9 0-70-16,9 0-33 15,0 0-26-15,0 0-49 16,0 0 42-16,0 0-24 15,0 0-18-15,0 0 22 16,0 0-22-16,2 0 0 16,12 0 10-16,1-3 2 15,7 3 18-15,5-1-5 0,7-3-25 16,3 2 20 0,2-3-19-16,1 5-1 0,-3-5 0 15,3 3 13-15,1 0-14 16,-1-1 1-16,-1 2 0 15,2 1-11-15,-5 0 11 16,-1 0-73-16,-6 0-99 16,-2 0-106-16,-10 0-87 15,-5 0-463-15</inkml:trace>
  <inkml:trace contextRef="#ctx0" brushRef="#br0" timeOffset="79674.28">12059 8518 362 0,'0'0'75'15,"0"0"19"-15,0 0 54 16,0 0 101-16,0 0-4 15,0 0-48-15,0 0-24 16,-51 0-34-16,42 0-26 16,2 0-69-16,3 0-16 15,0 0 3-15,-1 2-31 0,3 0 22 16,-1 0-11-16,-1 2-4 16,2-1 0-16,2-2-7 15,-3 1 0-15,1 2 8 16,0-2 3-16,0 3-2 15,0-4 6-15,0 3-14 16,-1-2 46-16,1 3-25 16,0-2 1-16,-3 1 2 15,3 2-25-15,0-2 21 16,-3 2-21-16,1 3 2 16,-3-2 12-16,1 3-7 0,-4 1 8 15,4 0 26 1,-3 1-28-16,3 0 33 0,-2 2-13 15,2-2-32-15,2 3 42 16,-1-1-42-16,1 0 30 16,2 0 6-16,0 0-13 15,2 0 28-15,0-2-30 16,0 2-7-16,0-4 9 16,0 0-24-16,4 0 0 15,5-1 10-15,1-2-2 16,4 1 4-16,-3-2-12 15,3 0 1-15,-1-1 3 16,3-5 5-16,3 0-10 16,2 0 1-16,1 0-40 15,-2 0 5-15,0 0-43 0,-5-3 23 16,-1-3 30 0,-5-2-26-16,-7 0 51 0,-2-2 19 15,0 0 54-15,-19 0 22 16,-10 4-55-16,-8 4-23 15,-5 2-17-15,-7 0-27 16,-22 26-96-16,10-4-141 16,12 0-615-16</inkml:trace>
  <inkml:trace contextRef="#ctx0" brushRef="#br0" timeOffset="80707.81">11163 9208 529 0,'0'0'765'15,"0"0"-619"-15,0 0-47 16,0 0 9-16,0 0 100 16,0 0 11-16,0 0-47 15,-2-10-33-15,2 6-30 16,0 1-57-16,9-2-30 0,2 1 3 16,3-2-25-16,3-1 28 15,5 2-28-15,3 1 1 16,2 0 2-16,0 2-2 15,-3 2-1-15,2 0 0 16,1 0 12-16,0 0-18 16,2 0 6-16,2 0 0 15,3 0-7-15,3 0 8 16,2 0-1-16,3 0 0 16,0-2 11-16,3-5-14 15,-3 2 3-15,3-2 0 16,-1 2-9-16,-1-4 15 15,1 4-6-15,-1-1 0 0,-3 2 1 16,-2-1-1 0,-3 3 0-16,-2 2 0 0,-1 0-12 15,-3 0 21-15,-2 0-9 16,2 0 0-16,2 0 8 16,2 0-16-16,8 0 9 15,5 0-1-15,4 0 0 16,3-1 10-16,0-8-8 15,1 2-2-15,-5 0 6 16,-7 2-17-16,-6 1 12 16,-9 1-2-16,-7 2 1 15,-7 1-105-15,-11 0-75 0,-2 0-143 16,0 0-335-16</inkml:trace>
  <inkml:trace contextRef="#ctx0" brushRef="#br0" timeOffset="84349.59">11905 9386 818 0,'0'0'387'0,"0"0"-155"16,0 0-15-16,0 0 5 15,0 0-70-15,0 0-95 16,0 0-18-16,-17-1-38 16,15-2 9-16,-1 2 5 15,3 1-13-15,0 0 37 16,0 0-18-16,0 0 12 15,0 0 26-15,0 0-30 16,0 0 5-16,0 0-23 16,0 0-1-16,0-3-3 15,0 3-7-15,0-4-14 0,0 0 13 16,7-1-88-16,0 0 45 16,-1 1 26-16,-2 1 18 15,1 1 1-15,-3-1 0 16,-2 1 15-16,0 2 28 15,0 0-44-15,0 0 20 16,0 0-20-16,0 0 1 16,0 0-2-16,0 0 1 15,0 0 0-15,0 0 31 16,0 0-22-16,0 0 47 0,-2 0-29 16,-5 0-27-1,3-2 31-15,0 0-30 0,1 0 9 16,3-2 3-16,0-2-4 15,0-2 3-15,0 0-12 16,0 1 0-16,9 0-15 16,5 0 15-16,-3 7 0 15,0-3 2-15,-2 3 13 16,0 0-20-16,-3 0 5 16,-1 8 0-16,-3 6-8 15,-2 6 22-15,0 1-8 16,0 3 39-16,-2-2-18 15,-11 0 37-15,-1-3-30 0,1-4-24 16,2-3 7 0,4-5-11-16,2-2-6 0,5-5 0 15,0 0-14 1,0 0 5-16,0 0-50 0,14 0-47 16,8-8-47-16,5-1-21 15,-1 5 103-15,-1 4 50 16,-4 0 21-16,-9 2 9 15,-1 12 3-15,-9 5 50 16,-2 1 18-16,0 2-14 16,-19 0 53-16,-8-1-51 15,-4 2-53-15,-2-2-15 16,1-4-21-16,-1-3-149 16,6-4-309-16,9-5-1205 0</inkml:trace>
  <inkml:trace contextRef="#ctx0" brushRef="#br0" timeOffset="84702.33">11587 9777 1726 0,'0'0'600'0,"0"0"-522"16,0 0-6-16,0 0 24 15,0 0 44-15,0 0 10 16,0 0-67-16,154 0-24 15,-85 0-15-15,4 0-43 16,3 0 26-16,-5 0-27 16,-3 0-20-16,-9 0-47 15,4 0-197-15,-19 2-109 16,-13 5-381-16</inkml:trace>
  <inkml:trace contextRef="#ctx0" brushRef="#br0" timeOffset="85339.02">11968 10020 1280 0,'0'0'327'0,"0"0"-240"15,0 0-62-15,0 0 96 0,0 0-5 16,0 0-14-16,0 0 12 15,-94 4-30-15,71 12 25 16,2 4 4-16,-4 4-13 16,5 5 44-16,3 0-72 15,3 2-26-15,11-4-5 16,3-1-31-16,0-5 8 16,25-5-3-16,9-6-15 15,5-8 0-15,6-2-2 16,-3 0-50-16,-6-12 13 15,-14 0-16-15,-15-3 34 16,-7 3 11-16,-11-2-31 16,-24 2 35-16,-8 3-14 15,-1 5 18-15,-2 4-35 16,-2 0-103-16,10 13-153 16,12-1-562-16</inkml:trace>
  <inkml:trace contextRef="#ctx0" brushRef="#br0" timeOffset="86885.29">12860 8955 218 0,'0'0'1213'0,"0"0"-871"15,0 0-216-15,0 0 75 16,0 0 53-16,0 0-100 15,0 0-8-15,-14-11-37 16,14 11-45-16,2 0 14 16,12 0-51-16,8 0 22 15,7 0 10-15,11 0-51 16,5 0 23-16,2 0-31 16,-1 3 0-16,-1 3-10 15,-5 0-20-15,-9 2-96 0,-13 13-121 16,-9-2-266-1,-9-1-237-15</inkml:trace>
  <inkml:trace contextRef="#ctx0" brushRef="#br0" timeOffset="87052.06">12766 9284 1702 0,'0'0'609'0,"0"0"-516"16,0 0-82-16,0 0 59 15,0 0-60-15,154-3-9 16,-103-2-1-16,13 3-78 0,-10 2-206 16,-9 0-417-16</inkml:trace>
  <inkml:trace contextRef="#ctx0" brushRef="#br0" timeOffset="88408.61">13894 8843 929 0,'0'0'945'16,"0"0"-613"-16,0 0-193 15,0 0 25-15,0 0-24 16,0 0-77-16,0 0-9 16,31-61-53-16,-18 42 9 15,1-1-10-15,-3-2-24 16,0-3 0-16,-2 0-29 0,2-4-29 16,2-3 50-1,1 0-33-15,-1 2 53 0,1 2 12 16,-6 7 6-16,-1 2 40 15,-3 7-46-15,2 4 8 16,-6 4-13-16,0 4 5 16,0 0-1-16,0 0-13 15,0 0-32-15,0 12 45 16,0 10 2-16,0 6 10 16,0 11 32-16,0 5-43 15,-4 5 17-15,0 4-17 16,0 0 7-16,2-4-11 0,-1-5 4 15,-3 0-112 1,4-10-185-16,-2-12-415 0</inkml:trace>
  <inkml:trace contextRef="#ctx0" brushRef="#br0" timeOffset="88689.81">13726 9057 1565 0,'0'0'582'16,"0"0"-439"-16,0 0-8 16,0 0 1-16,0 0 73 0,0 0-113 15,0 0-34-15,119-16-5 16,-63 9-56-16,2-2 18 15,0 3-13-15,-2 4-6 16,-10 2-1-16,-6 0-177 16,-4 0-102-16,-12 0-82 15,-6 7-381-15</inkml:trace>
  <inkml:trace contextRef="#ctx0" brushRef="#br0" timeOffset="89325.05">13872 9296 1377 0,'0'0'305'0,"0"0"-187"15,0 0 46-15,0 0 46 16,0 0-18-16,0 0-61 15,0 0-34-15,-13-3-87 16,13 0 2-16,0-3 12 16,0 0-23-16,0 0 64 15,0 0-65-15,2-2-23 16,11 2 15-16,-2 3-23 16,2 1 24-16,0-1 6 15,-1 3-9-15,-5 0 0 16,-1 5 10-16,-6 14 0 15,0 6 12-15,0 4-5 0,-15 3 16 16,-5-1 14 0,4-5-27-16,3-5 20 0,6-7-30 15,7-3 0-15,0-6 2 16,17 0 5-16,17-1 2 16,4-3-9-16,2 6 9 15,-4 0-16-15,-12 6 7 16,-13 5-11-16,-11 6 4 15,-11 6 14-15,-28 4 7 16,-17 4 27-16,-11 1-41 16,-7-4 0-16,5-3-22 15,-4 3-123-15,17-13-186 16,15-7-393-16</inkml:trace>
  <inkml:trace contextRef="#ctx0" brushRef="#br0" timeOffset="90058.04">14600 9083 806 0,'0'0'360'15,"0"0"-150"-15,0 0 21 0,0 0-95 16,0 0 0-16,0 0-26 16,0 0 25-16,13 9-4 15,-5-9-50-15,-2-5 44 16,-1 0-55-16,-3-2 52 15,-2 1-15-15,0 5-83 16,-7-2-24-16,-20 3-174 16,3 8-175-16,-1 4-382 0</inkml:trace>
  <inkml:trace contextRef="#ctx0" brushRef="#br0" timeOffset="94174.49">1382 11751 1350 0,'0'0'648'16,"0"0"-526"-16,0 0-34 15,0 0 56-15,0 0 19 16,0 0-66-16,0 0 35 16,0-53-41-16,0 49 0 0,0 3-44 15,0 1-13 1,0 0 39-16,0 0-49 0,0 0-16 15,0 0-4-15,0 0 8 16,0 0-9-16,0 0-3 16,0 0 0-16,0 0-17 15,0 0 11-15,0 5-4 16,0 14 9-16,0 11 1 16,0 8 0-16,0 8 0 15,-5 0 0-15,0 0-14 16,1-4 16-16,4-6-2 15,0-6 0-15,0-4-99 16,0-5-89-16,7-10-120 16,0-3-271-16,-5-8-665 0</inkml:trace>
  <inkml:trace contextRef="#ctx0" brushRef="#br0" timeOffset="94514.17">1163 11981 1162 0,'0'0'559'0,"0"0"-360"16,0 0 18-16,0 0 22 15,0 0 15-15,0 0-76 16,0 0-57-16,-2-12-27 16,13 5-85-16,9-4 12 15,2 3-21-15,10 2 0 16,3 2-7-16,3 1 7 16,0 3-5-16,-2 0 4 15,-5 0-90-15,-4 0-57 16,-8 9-98-16,-3-1-136 15,-9-2-290-15</inkml:trace>
  <inkml:trace contextRef="#ctx0" brushRef="#br0" timeOffset="94722.19">1495 11797 1181 0,'0'0'303'0,"0"0"-218"16,0 0 42-16,0 0 104 16,0 0-1-16,0 0-95 15,-147 114-83-15,100-84-42 16,0-2-10-16,-15-6-87 16,13-5-199-16,9-12-530 0</inkml:trace>
  <inkml:trace contextRef="#ctx0" brushRef="#br0" timeOffset="94846.84">1092 11883 1798 0,'0'0'611'16,"0"0"-556"-16,0 0-46 15,0 0-9-15,125 18-6 16,-65 14-2-16,-11-1-138 16,-3-7-365-16</inkml:trace>
  <inkml:trace contextRef="#ctx0" brushRef="#br0" timeOffset="95557.58">2195 11485 1356 0,'0'0'650'16,"0"0"-375"-16,0 0 25 15,0 0-86-15,0 0-125 16,0 0-30-16,0 0-59 16,0-23-16-16,0 61 2 15,0 34 14-15,0 32 35 16,-11 0 23-16,2-7-34 16,0-21 18-16,7-26-42 15,0 4 1-15,2 1 4 16,0-12-5-16,0-7 0 15,0-6-6-15,0-11-61 0,2-9-57 16,0-4-78-16,-2-6-18 16,0-16 4-16,-13-10-433 0</inkml:trace>
  <inkml:trace contextRef="#ctx0" brushRef="#br0" timeOffset="95783.25">2139 11543 684 0,'0'0'1212'16,"0"0"-933"-16,0 0-122 16,97-113-92-16,-62 97-40 15,-1 9 32-15,-3 7 23 16,-7 9-35-16,-8 25 1 0,-12 13-9 16,-4 11 2-16,-15 9 37 15,-21 1-52-15,-7 0 10 16,-1-5-28-16,9-9-6 15,1-6-57-15,14-16-251 16,11-14-375-16</inkml:trace>
  <inkml:trace contextRef="#ctx0" brushRef="#br0" timeOffset="96165.26">2716 11434 1495 0,'0'0'681'16,"0"0"-442"-16,0 0-148 15,0 0-82-15,0 0 34 0,-146 63 28 16,105-14 25 0,10 13 13-16,6 6-42 0,15 0 0 15,7-1-49-15,3-9-10 16,9-9 2-16,18-8-10 15,11-9-18-15,17-8-82 16,-5-10-180-16,-10-8-416 0</inkml:trace>
  <inkml:trace contextRef="#ctx0" brushRef="#br0" timeOffset="97337.51">3154 11584 1174 0,'0'0'875'0,"0"0"-721"15,0 0-148-15,0 0-6 16,0 0 42-16,-123 80 18 15,76-34 27-15,3 2-47 0,-1 3 5 16,7-5 16-16,9-8-50 16,7-8 13-16,9-10-24 15,10-6-32-15,3-14-121 16,16 0-175-16,6-10-271 0</inkml:trace>
  <inkml:trace contextRef="#ctx0" brushRef="#br0" timeOffset="97531.81">3154 11562 1377 0,'0'0'703'15,"0"0"-650"-15,0 0-23 0,0 0-18 16,0 0 87-16,27 120-3 16,-17-73-32-16,4-1-18 15,-1-2-40-15,3-3 0 16,-3-3-12-16,-2-6-57 15,-11-5-185-15,0-8-144 16,0-10-507-16</inkml:trace>
  <inkml:trace contextRef="#ctx0" brushRef="#br0" timeOffset="97705.96">2890 11794 1967 0,'0'0'373'0,"0"0"-265"15,0 0-35-15,156-27-58 16,-102 23 20-16,2 4-34 16,-2 0-1-16,-4 0-6 15,8 5-207-15,-13 3-184 16,-11-5-806-16</inkml:trace>
  <inkml:trace contextRef="#ctx0" brushRef="#br0" timeOffset="97915.85">3698 11474 1761 0,'0'0'681'16,"0"0"-599"-16,0 0-81 16,0 0 54-16,0 0 3 0,-134 139 44 15,81-68 5-15,-3 8-77 16,4-2 3-16,8-2-33 15,15-14-64-15,11-3-97 16,11-21-303-16,7-12-388 0</inkml:trace>
  <inkml:trace contextRef="#ctx0" brushRef="#br0" timeOffset="98184.95">3956 11707 1182 0,'0'0'574'15,"0"0"-419"-15,0 0-32 16,0 0-2-16,-127-39 35 16,83 42-40-16,-3 20-27 15,7 12-40-15,7 3-1 16,12 6-8-16,10 0-10 15,11-2 5-15,0-2-35 16,22-8 2-16,14-8-2 16,29-7-73-16,-9-12-137 15,-6-5-411-15</inkml:trace>
  <inkml:trace contextRef="#ctx0" brushRef="#br0" timeOffset="98412.74">4081 11485 1317 0,'0'0'1014'15,"0"0"-908"-15,0 0-79 16,0 0-26-16,0 0 38 16,0 0 5-16,76 159-4 15,-74-89 39-15,-2 10-51 16,-11 3-3-16,-18-3-14 15,-4-6-11-15,-10 5-90 16,10-23-223-16,10-16-537 0</inkml:trace>
  <inkml:trace contextRef="#ctx0" brushRef="#br0" timeOffset="98771.52">4712 11901 922 0,'0'0'1378'16,"0"0"-991"-16,0 0-140 15,0 0-100-15,0 0-42 16,0 0-45-16,0 0-18 16,18-18-30-16,7 18-12 15,4 0-2-15,4 0-46 16,-4 2-39-16,-5 20-41 15,-6-2-244-15,-14-3-293 0</inkml:trace>
  <inkml:trace contextRef="#ctx0" brushRef="#br0" timeOffset="98898.8">4674 12101 1798 0,'0'0'1058'0,"0"0"-861"15,0 0-163-15,0 0-34 16,131-5-18-16,-52-11-161 15,-17 2-206-15,-8 2-837 0</inkml:trace>
  <inkml:trace contextRef="#ctx0" brushRef="#br0" timeOffset="99852.5">5909 11368 666 0,'0'0'1206'0,"0"0"-859"16,0 0-224-16,0 0-71 15,0 0-15-15,0 0-30 16,0 0 11-16,-9 92 74 15,0-29 9-15,-2 10 20 0,0 3-54 16,0-1-50-16,2-10 4 16,2-5-21-16,2-17 0 15,5-8 0-15,0-12-75 16,0-7-71-16,-4-16-97 16,2 0-95-16,-7 0-147 0</inkml:trace>
  <inkml:trace contextRef="#ctx0" brushRef="#br0" timeOffset="100055.97">5905 11310 624 0,'0'0'1308'16,"0"0"-1166"-16,0 0-101 16,0 0 83-16,136 62 5 15,-126-24-12-15,-10 8-26 16,0 6-54-16,-19 4 17 15,-17 1-38-15,-2-6-16 16,2-6-18-16,7-14-189 16,12-11-271-16,12-13-673 0</inkml:trace>
  <inkml:trace contextRef="#ctx0" brushRef="#br0" timeOffset="100308.93">6471 11251 939 0,'0'0'784'0,"0"0"-650"16,0 0-46-16,0 0 119 16,-138 53-1-16,97-10-61 15,8 8-36-15,8 5-69 16,14-2 15-16,11 0-49 15,0-8-5-15,27-7 21 16,11-7-22-16,9-13-46 16,26-14-122-16,-10-5-205 15,-10 0-429-15</inkml:trace>
  <inkml:trace contextRef="#ctx0" brushRef="#br0" timeOffset="100521.59">6809 11281 1126 0,'0'0'1120'16,"0"0"-975"-16,0 0-114 16,-115 74 53-16,68-29 44 15,3 5-37-15,5 0 20 16,6-2-13-16,6-4-90 16,10-8 16-16,7-8-24 15,8-12-67-15,2-8-60 16,4-8-49-16,31-16 38 15,-4-12-161-15,-2-7-415 0</inkml:trace>
  <inkml:trace contextRef="#ctx0" brushRef="#br0" timeOffset="100685.93">6756 11323 553 0,'0'0'1467'0,"0"0"-1211"16,0 0-209-16,0 0-9 15,0 0 65-15,16 121-42 16,-8-80-15-16,4-4-25 15,1 3-14-15,-4-1 1 16,0-5-8-16,-2-5-102 16,-7 0-141-16,0-10-137 15,-7-6-470-15</inkml:trace>
  <inkml:trace contextRef="#ctx0" brushRef="#br0" timeOffset="100992.87">6477 11522 620 0,'0'0'1494'16,"0"0"-1320"-16,0 0-125 16,159-40-47-16,-94 30 10 15,6 0-12-15,3-2 6 16,1-1-14-16,-2-2 9 16,-10 0-1-16,-12 0 13 15,-15 4-13-15,-20 3 22 16,-16 7 91-16,-2 1-3 15,-34 0-50-15,-9 14-60 0,-4 12 84 16,4 4 17 0,8 6-66-16,12 3 8 0,14-6-43 15,11-1 7-15,0-1 2 16,24-8 2-16,15-3-22 16,9-5-10-16,22-14-170 15,-13-1-87-15,-8 0-451 0</inkml:trace>
  <inkml:trace contextRef="#ctx0" brushRef="#br0" timeOffset="101189.56">7440 11223 2160 0,'0'0'527'0,"0"0"-500"0,0 0-17 16,0 0 28-16,50 105-9 15,-48-45 21-15,-2 10-28 16,-12 8-13-16,-23 7-18 16,-34 24-100-16,4-16-174 15,3-21-349-15</inkml:trace>
  <inkml:trace contextRef="#ctx0" brushRef="#br0" timeOffset="101758.93">5956 12031 1722 0,'0'0'481'15,"0"0"-360"-15,0 0 36 16,0 0 2-16,0 0-24 15,0 0-37-15,0 0-11 16,60-8-81-16,-4 8 36 16,17 11-29-16,14-4-1 15,27-1 21-15,27-2-24 0,21-4-8 16,6 0 40-16,-31 0-40 16,-34 0-2-16,-36 0-11 15,-9 0-121-15,24-5-86 16,-10 0-158-16,-7 1-611 0</inkml:trace>
  <inkml:trace contextRef="#ctx0" brushRef="#br0" timeOffset="102196">6302 12378 1612 0,'0'0'793'0,"0"0"-660"16,0 0-69-16,0 0-63 0,0 0 37 15,0 0-38 1,0 0 14-16,-21 75 53 0,17-22 0 16,0 10-3-16,-2 1 35 15,4 3-59-15,0-2-19 16,0-7-19-16,2-5 14 15,0-9-26-15,0-13 10 16,0-6-66-16,0-9-67 16,4-11-116-16,8-6-9 15,-3-19-34-15,-3-8-514 0</inkml:trace>
  <inkml:trace contextRef="#ctx0" brushRef="#br0" timeOffset="102383.3">6371 12372 2397 0,'0'0'519'16,"0"0"-465"-16,0 0-47 16,0 0-1-16,0 0 9 15,0 0-1-15,0 0 30 16,91 134-43-16,-91-78 0 16,-27 1 5-16,-11-1-6 15,-5-5-29-15,-7-4-99 16,9-13-157-16,12-11-338 0</inkml:trace>
  <inkml:trace contextRef="#ctx0" brushRef="#br0" timeOffset="102638.85">6877 12458 1126 0,'0'0'773'16,"0"0"-628"-16,-114 6 13 16,56 17 15-16,0 11-13 15,8 2 17-15,13 3-62 16,14-1-27-16,17-4-38 16,6 1-49-16,8-5 30 15,27-4-31-15,9-6-33 16,27-6-88-16,-11-8-247 0,-8-6-523 15</inkml:trace>
  <inkml:trace contextRef="#ctx0" brushRef="#br0" timeOffset="103050.77">7160 12494 1435 0,'0'0'588'16,"0"0"-456"-16,0 0-120 15,0 0 22-15,-129 9 91 16,94 10-22-16,7 7 4 16,4 5-43-16,5 0 34 15,11 6-13-15,6-1-69 16,2-2 17-16,4-2-33 15,18-6 8-15,10-4-16 16,3-8-57-16,19-7-111 0,-12-7-210 16,-7 0-585-16</inkml:trace>
  <inkml:trace contextRef="#ctx0" brushRef="#br0" timeOffset="103253.64">7349 12416 2569 0,'0'0'131'0,"0"0"-131"15,0 0-61-15,0 0 61 16,0 0 37-16,91 155-6 0,-89-93-5 16,-2 5-26-16,-10 6-6 15,-44 13-110-15,2-18-347 16,4-17-440-16</inkml:trace>
  <inkml:trace contextRef="#ctx0" brushRef="#br0" timeOffset="103817.83">7789 11991 1722 0,'0'0'854'15,"0"0"-553"-15,0 0-154 16,0 0-106-16,0 0 15 15,0 0-46-15,0 0-10 16,60 8 6-16,-20 6-6 0,2 0-8 16,9 7-28-16,-11-3-246 15,-13-4-354-15</inkml:trace>
  <inkml:trace contextRef="#ctx0" brushRef="#br0" timeOffset="103950.9">7743 12252 1039 0,'0'0'1625'0,"0"0"-1455"16,0 0-170-16,0 0-45 15,119 0-87-15,-77 0-140 16,-9 0-325-16</inkml:trace>
  <inkml:trace contextRef="#ctx0" brushRef="#br0" timeOffset="106181.43">19090 3338 1914 0,'0'0'505'16,"0"0"-418"-16,0 0-76 15,0 0 1-15,0 0 14 16,0 0-2-16,0 0 87 16,-118 138 20-16,64-65-57 15,0 3-3-15,4-2-35 0,7-6-29 16,10-13 10-16,11-14-17 15,12-18-8-15,10-11-88 16,5-12-168-16,38-23 1 16,-6-12-364-16,-1-9-660 0</inkml:trace>
  <inkml:trace contextRef="#ctx0" brushRef="#br0" timeOffset="106370.05">19005 3382 1840 0,'0'0'659'16,"0"0"-396"-16,0 0-172 15,0 0-62-15,0 0 5 16,0 0-16-16,100 123 34 16,-73-59-40-16,0 6-4 0,-4-1-8 15,-6-3 0-15,-8-10 0 16,-6-6-96-16,-3-14-109 16,-9-8-12-16,-45-14-98 15,3-8-281-15,-5-6-97 0</inkml:trace>
  <inkml:trace contextRef="#ctx0" brushRef="#br0" timeOffset="106617.21">18807 3782 1117 0,'0'0'751'0,"0"0"-418"16,0 0-113-16,51-129-3 15,5 105-112-15,20 2-62 16,26 2-39-16,-2 2 11 16,6 2-30-16,-6 0 15 15,-29 4-41-15,-4 0-32 0,-23 4-27 16,-19 3 76-16,-25 5 24 15,-2 0 10-15,-34 2 36 16,-11 25 11-16,-4 7 66 16,4 12 18-16,12 8-83 15,17 4-10-15,18-1-30 16,0-5-9-16,29-4-18 16,18-12-1-16,30-9-183 15,-8-13-287-15,-9-13-899 0</inkml:trace>
  <inkml:trace contextRef="#ctx0" brushRef="#br0" timeOffset="106819.95">20116 3667 2417 0,'0'0'538'0,"0"0"-460"15,0 0 7-15,0 0-57 16,0 0 4-16,0 0-31 16,120-4-1-16,-84 40-69 15,-9 0-312-15,-19-4-407 0</inkml:trace>
  <inkml:trace contextRef="#ctx0" brushRef="#br0" timeOffset="106925.32">19935 4064 2338 0,'0'0'405'0,"0"0"-405"0,0 0-473 16,0 0-531-16</inkml:trace>
  <inkml:trace contextRef="#ctx0" brushRef="#br0" timeOffset="107774.07">19991 4083 1952 0,'0'0'720'16,"0"0"-513"-16,0 0-140 15,0 0-65-15,136-2 16 16,-81-1-18-16,16 3-2 15,-13 0-199-15,-10 0-548 0</inkml:trace>
  <inkml:trace contextRef="#ctx0" brushRef="#br0" timeOffset="114912.81">21083 3685 1162 0,'0'0'571'0,"0"0"-360"15,0 0-29-15,0 0-33 16,0 0 33-16,0 0-56 16,-103-26-45-16,81 26-8 15,0 8-42-15,-3 16 27 16,1 12 33-16,3 8-34 16,4 9 14-16,5 3-43 15,12-1-19-15,0-3 24 16,16-11-32-16,22-10 14 15,16-14-4-15,12-12 2 16,11-5-26-16,2-15-8 0,-2-13-50 16,-11-6-23-1,-16-3-57-15,-17-4 7 0,-20 1 34 16,-13-3 65-16,-2 5 45 16,-25 3 49-16,-13 7 42 15,-5 7 15-15,-6 12-65 16,2 6-15-16,1 3-26 15,7 3-9-15,3 12-115 16,11 0-343-16,12-8-461 0</inkml:trace>
  <inkml:trace contextRef="#ctx0" brushRef="#br0" timeOffset="115107.28">21283 3338 2426 0,'0'0'314'16,"0"0"-299"-16,0 0 5 15,-100 187 36-15,51-53 11 16,-7 38 11-16,1 7-78 16,1-16-1-16,19-55-219 15,8-47-468-15</inkml:trace>
  <inkml:trace contextRef="#ctx0" brushRef="#br0" timeOffset="117435.78">28272 2080 1315 0,'0'0'910'0,"0"0"-759"16,0 0-95-16,0 0-26 15,0 0-14-15,0 0 54 16,0 0 6-16,-32-63-15 16,17 63-39-16,-7 0-5 15,-7 6-16-15,-5 17 44 16,-5 11-6-16,-2 9 18 16,3 11-39-16,3 7 16 15,8 3 8-15,12-3-42 16,9 0 39-16,6-9-24 15,19-10-6-15,23-8 28 16,11-12-37-16,16-9 0 0,5-12 0 16,2-1-32-1,-2-1 31-15,-12-13-34 0,-8-7-51 16,-17-1 30-16,-10-4 11 16,-14-4 43-16,-8-2 2 15,-5-1 15-15,0-4 23 16,-7 5-7-16,-8 4 5 15,-1 4 9-15,-2 6-45 16,0 4-8-16,2 4-50 16,-5-1-193-16,5 3-302 15,3 1-596-15</inkml:trace>
  <inkml:trace contextRef="#ctx0" brushRef="#br0" timeOffset="117668.77">28408 1702 856 0,'0'0'1643'15,"0"0"-1395"-15,0 0-174 16,0 0-73-16,0 0 7 16,-78 112 47-16,46 6 33 15,-1 39-6-15,0 11-73 16,2-11-8-16,4-39-1 15,4-37-8-15,4-23-60 0,-15 16-179 16,5-14-303 0,3-6-697-16</inkml:trace>
  <inkml:trace contextRef="#ctx0" brushRef="#br0" timeOffset="118508.67">28794 3260 628 0,'0'0'1130'15,"0"0"-978"1,0 0-93-16,0 0-58 0,0 0 58 15,0 0 70-15,0 0-58 16,-107-28 54-16,73 60-17 16,-1 10-22-16,1 12 27 15,1 9-40-15,6 2-3 16,5 2-1-16,5-1-39 16,11-6 19-16,6-3-34 15,0-11-13-15,27-8 37 16,11-10-39-16,15-12 11 15,12-12-11-15,7-4-39 16,3-10 16-16,-2-20-32 16,-5-12-38-16,-12-8-42 15,-14-12-103-15,-15-5 118 0,-17-1 80 16,-10 2 40-16,-8 9 158 16,-28 13-67-16,-13 12-91 15,-7 11 0-15,-33 13-135 16,13 8-149-16,12 0-605 0</inkml:trace>
  <inkml:trace contextRef="#ctx0" brushRef="#br0" timeOffset="120897.63">28894 3724 1234 0,'0'0'0'0</inkml:trace>
  <inkml:trace contextRef="#ctx0" brushRef="#br0" timeOffset="121055.75">28894 3724 1197 0,'4'18'708'0,"-10"-18"-708"16,2 0-282-16,1-8-433 0</inkml:trace>
  <inkml:trace contextRef="#ctx0" brushRef="#br0" timeOffset="127788.9">8786 11404 1024 0,'0'0'598'0,"0"0"-436"15,0 0 19-15,0 0-11 16,0 0-1-16,0 0 25 16,12-72-9-16,-10 65-97 15,-2 5-26-15,0 0-14 16,0 2-20-16,0 0 5 15,0 0-31-15,0 0-2 16,0 0 0-16,0 21-35 0,2 13 35 16,3 16 0-1,-1 14 2-15,4 8 49 0,-4 4-50 16,0 3 31-16,3-2-13 16,-3-2-10-16,2-7 5 15,0-6-14-15,2-13 0 16,1-5-12-16,0-13 1 15,5-4-74-15,-4-11-154 16,0-6-235-16,-4-10-256 0</inkml:trace>
  <inkml:trace contextRef="#ctx0" brushRef="#br0" timeOffset="128111.33">8902 11292 10 0,'0'0'1870'0,"0"0"-1485"15,0 0-206-15,0 0-14 16,0 0-40-16,0 0 5 15,0 0-78-15,48-13-29 16,-6 52 62-16,-2 7-68 16,-4 6 2-16,-14 3-10 0,-15 0 10 15,-7-1-10-15,-12 2-9 16,-25 1-16-16,-11-2 15 16,-27 11-149-16,13-13-214 15,8-16-459-15</inkml:trace>
  <inkml:trace contextRef="#ctx0" brushRef="#br0" timeOffset="128688.68">9494 11279 1721 0,'0'0'385'16,"0"0"-215"-16,0 0-144 15,0 0-20-15,0 0 34 16,0 0-1-16,0 0 32 16,-127 22 2-16,96 19 19 15,2 10 26-15,4 12-51 16,7 4 8-16,9 4-17 0,7-3-52 15,2-4 24-15,9-7-30 16,20-9 1-16,8-7-9 16,26-4-98-16,-12-11-192 15,-4-8-466-15</inkml:trace>
  <inkml:trace contextRef="#ctx0" brushRef="#br0" timeOffset="129454.69">9845 11430 664 0,'0'0'688'16,"0"0"-411"-16,0 0-121 15,0 0 4-15,0 0 20 16,0 0-59-16,0 0-6 16,-75-20-48-16,57 20-16 0,1 2 17 15,-6 13-28 1,0 8 33-16,1 3-6 0,2 8-41 16,4 2 24-16,8 2-20 15,3 2 2-15,5 0 29 16,0-1-48-16,18-3 7 15,6-2-1-15,5-9-13 16,5-4 26-16,4-7-32 16,7-8 1-16,0-6 17 15,1 0-12-15,-2-5-8 16,1-13 2-16,-7-4-43 16,-5-4 31-16,-4-3-29 15,-8-3 14-15,-9-3 17 16,-6-1 8-16,-6 1 2 15,0 2 33-15,-10-1-10 16,-9 6 23-16,-6 2-46 0,-2 8-11 16,-2 6-3-16,-2 8-120 15,-7 4-100-15,5 10-248 16,6 6-213-16</inkml:trace>
  <inkml:trace contextRef="#ctx0" brushRef="#br0" timeOffset="129786.69">9913 11239 669 0,'0'0'972'0,"0"0"-793"16,0 0-157-16,0 0-1 15,0 0 128-15,0 0 29 16,-31 121 41-16,8-55-59 16,-1 8-17-16,-3 4-7 15,0 4-98-15,2-3 8 16,8-4-45-16,5-6-1 0,8-8-6 15,4-4-203 1,0-15-167-16,12-16-495 0</inkml:trace>
  <inkml:trace contextRef="#ctx0" brushRef="#br0" timeOffset="130221.66">10339 11182 1859 0,'0'0'481'0,"0"0"-383"16,0 0-98-16,0 0 22 15,0 0-16-15,0 0 89 16,52 137-15-16,-35-66 5 16,-7 4-70-16,-7 8 2 15,-3 2-10-15,-16 3 5 0,-17 0-24 16,-35 14-82-16,8-24-206 16,5-19-621-16</inkml:trace>
  <inkml:trace contextRef="#ctx0" brushRef="#br0" timeOffset="131512.37">8547 12212 548 0,'0'0'810'16,"0"0"-534"-16,0 0-175 15,0 0 50-15,0 0 29 16,0 0-18-16,0 0 17 16,0-12-80-16,6 8-27 15,3 2-50-15,1-3-13 16,7 3 3-16,-2 1-12 16,7 1 0-16,1 0-9 15,6 0 9-15,4 0 0 16,5 0 0-16,3 0 2 0,3-4-1 15,0 2-1-15,1-2 0 16,-3 1-1-16,-1 2-2 16,-6 1 3-16,1 0 0 15,-3 0 6-15,-2 0-26 16,2 0 17-16,3 0-16 16,3 0 8-16,-2 0-32 15,5 0 27-15,-1 0-11 16,-1 0-1-16,-3 0 16 15,-1 0-41-15,0-2 38 16,-4 0 13-16,-1 0 2 16,0 2-1-16,0 0 1 15,0 0 0-15,3-3-15 0,1 3 16 16,5-1-1 0,3-3 10-16,3 0-3 0,4 0 14 15,-4 0-6-15,3-1-15 16,-1 2 21-16,-4 1-15 15,0-1-6-15,-3 1 0 16,-2 0 15-16,1 1-15 16,-1-1 10-16,-4 2-1 15,1-3 61-15,-1 3-37 16,-3 0-14-16,-3 0-16 16,0 0 14-16,-5 0-22 15,1 0 5-15,0 0-27 16,-2 0-54-16,-4 0-188 15,-9 0-319-15</inkml:trace>
  <inkml:trace contextRef="#ctx0" brushRef="#br0" timeOffset="132240.63">9148 12587 1255 0,'0'0'341'0,"0"0"-141"15,0 0-54-15,0 0-20 16,0 0 4-16,0 0-90 16,0 0-14-16,0 9-8 15,0 17 44-15,0 11 12 0,0 11 2 16,0 6 21-16,0 6 19 15,0 2-77-15,0 1-1 16,0-3-17-16,0-4-15 16,0-4 3-16,0-4-9 15,0-5 0-15,0-8-9 16,0-4-4-16,0-9-96 16,0-6-44-16,0-16-150 15,0 0-196-15,0 0-703 0</inkml:trace>
  <inkml:trace contextRef="#ctx0" brushRef="#br0" timeOffset="132482.37">9253 12603 1107 0,'0'0'798'16,"0"0"-651"-16,0 0-74 15,0 0 120-15,120-32-80 16,-102 40-66-16,-7 18 78 16,-11 10-70-16,0 8-13 15,-9 4-2-15,-20 3-40 16,-7-3 18-16,1-2-18 16,-3-2-123-16,9-15-134 0,11-9-731 15</inkml:trace>
  <inkml:trace contextRef="#ctx0" brushRef="#br0" timeOffset="132803.81">9774 12489 1600 0,'0'0'525'15,"0"0"-435"-15,0 0-45 0,-116 1-22 16,79 22 89-16,-1 9 25 16,1 10-30-16,9 5-7 15,6 8 22-15,8 2-79 16,10-6-7-16,4-2-36 15,2-7 0-15,23-7-13 16,6-4-50-16,27-7-100 16,-11-8-147-16,-3-8-539 0</inkml:trace>
  <inkml:trace contextRef="#ctx0" brushRef="#br0" timeOffset="133097.62">9968 12641 1235 0,'0'0'407'0,"0"0"-226"15,0 0-54-15,0 0 18 16,-136 39-6-16,110-12 6 15,3 4-47-15,6 1-51 16,5 2 17-16,10-1-38 16,2 2-26-16,2-6 26 0,21-3-26 15,6-3-15 1,2-7-60-16,18-11-121 0,-9-5-152 16,-7 0-529-16</inkml:trace>
  <inkml:trace contextRef="#ctx0" brushRef="#br0" timeOffset="133306.53">10189 12533 1982 0,'0'0'317'0,"0"0"-289"15,0 0-19-15,0 0 6 0,0 0-11 16,0 0 55-1,73 154-30-15,-73-90 17 0,-4 4-39 16,-18 1 0-16,-25 19-14 16,4-18-189-16,4-15-504 0</inkml:trace>
  <inkml:trace contextRef="#ctx0" brushRef="#br0" timeOffset="136085.9">10978 12080 1428 0,'0'0'485'16,"0"0"-407"-16,0 0 33 0,0 0 119 16,0 0-72-16,0 0-5 15,0 0-25-15,34 0-52 16,-5-7 32-16,6 3-47 15,5 1-47-15,1 1 2 16,-1 2-6-16,0 0-10 16,-7 0 0-16,-2 0-35 15,-6 7-75-15,-11 9-163 16,-10 1-287-16,-4-6-593 0</inkml:trace>
  <inkml:trace contextRef="#ctx0" brushRef="#br0" timeOffset="136280.69">10904 12358 2335 0,'0'0'614'16,"0"0"-505"-16,0 0-101 15,0 0 8-15,143-40-14 16,-89 36-2-16,-1 2-64 15,12 2-186-15,-14 0-365 16,-14 0-981-16</inkml:trace>
  <inkml:trace contextRef="#ctx0" brushRef="#br0" timeOffset="144180.68">12387 11510 859 0,'0'0'181'0,"0"0"-181"15,0 0 0-15,0 0 4 16,0 0 80-16,0 0 23 16,0-8 5-16,0 6 36 15,0-1 32-15,0 3-56 16,0 0-1-16,0 0 7 16,0 0-1-16,0-3 12 15,0 3-71-15,0 0-19 16,0 0 30-16,0-2-29 0,0 2 32 15,0 0-22-15,0 0-23 16,0 0 30-16,0 0-42 16,0 0-14-16,0 0-5 15,0 0 6-15,0 0-8 16,0 0-6-16,0 0-3 16,0 0-11-16,0 0 14 15,0 0 0-15,0 0-6 16,0 0 15-16,-4 0-20 15,-7 0 4-15,1 0 4 16,2 0-21-16,-1 0-2 16,-1 0 13-16,4 0 13 15,-1 5-18-15,-1-2 17 16,-2 1 1-16,1 0 0 0,1-1-15 16,-2 3 15-16,2-1 0 15,-1-1 0-15,3 0 7 16,0 0-14-16,2 0 7 15,-3 1 0-15,3 0-6 16,0 2 6-16,-3 0 0 16,0 3 0-16,-2 0 3 15,3 0-9-15,1 2 6 16,1-2 0-16,-1 0-12 16,1 1 12-16,1-2 0 15,-1 3-1-15,2 3 7 16,-5-2-7-16,3 3 1 15,-1-2 0-15,-2 2-11 0,5-2 12 16,-2-2-1-16,2-1 0 16,2-2 11-16,0-2-5 15,0-3-6-15,0 2 0 16,0-1-12-16,0 4 14 16,0-2-2-16,0 2 0 15,0-1 6-15,0 1-11 16,4 0 5-16,3 2 0 15,0-4-6-15,-1 1 7 16,1 0-1-16,-1 0 0 16,-1-2 11-16,2 1-7 15,-3-2-4-15,1 1-1 16,1 0-11-16,3 0 12 0,3-3 0 16,1 4 8-1,1-5 2-15,-2 0-4 0,2 0-6 16,-3-1 0-16,-2 2-3 15,3 0 3-15,-4-2 0 16,1-1 0-16,3 2 9 16,1 0-12-16,-1-2 3 15,2 0 0-15,1 2-6 16,2-2 7-16,-2 0-1 16,1 0 0-16,-3 0 16 15,3 0-18-15,-3 0 2 16,1 0 0-16,-1-2-10 15,3-2 23-15,-1 0-13 16,1-2 0-16,-1 0 8 16,-1 1-8-16,-1 0 0 0,-2-2 0 15,0 2-1-15,0-3 8 16,1 0-7-16,1 0 0 16,-2-2 2-16,3 0-7 15,-4 1 5-15,-1 0 0 16,1 1-4-16,-2-1 16 15,-1 1-12-15,0-2 0 16,2 3-16-16,-3-4 14 16,1 2-35-16,2-1 12 15,-4-2 7-15,1 1-24 0,-4 2 41 16,0 1 1 0,-2-2 0-16,0 2 34 15,0-3-8-15,0 4 1 0,0-2 1 16,0 1-16-16,0 1-2 15,-2-1-10-15,0-1 0 16,2 1-7-16,-2-2 8 16,2 1-1-16,0-2 0 15,0 0 4-15,0-1-10 16,0 3 6-16,0 1 0 16,0 0 8-16,-2 1-7 15,-3 2 16-15,-2-1-1 16,1 0-1-16,-1 0-12 15,3 3-3-15,-3-4 6 16,2 3-12-16,3 1 7 0,-2-4-1 16,-1 2 3-16,-1-4 10 15,-3 3-13-15,-3 1 0 16,-5 0 1-16,-3 1 7 16,-7 1 6-16,-4 0 21 15,-5 1-10-15,-1 2-25 16,-4 0 24-16,-1 0-24 15,-6 0 0-15,2 2-18 16,-1 10 4-16,-7 8-119 16,12-4-237-16,11-6-572 0</inkml:trace>
  <inkml:trace contextRef="#ctx0" brushRef="#br0" timeOffset="145904.53">11649 12240 1028 0,'0'0'401'0,"0"0"-208"16,0 0-40-16,0 0-19 15,0 0-63-15,0 0-6 16,0 0-48-16,0-12 52 0,0 12 11 15,0 0-24-15,0 0 33 16,-2 0-16-16,2 0-35 16,0-2 38-16,0 2-34 15,0 0-7-15,0 0 27 16,0-2-43-16,0 2 18 16,2-3-29-16,13 0 7 15,4-1-6-15,1-1-9 16,-1 2 0-16,0 1 0 15,-2 2 11-15,1 0-9 16,3-3-2-16,0 3 0 16,4 0-15-16,2-1 16 15,0 1-1-15,2-2 0 0,0 0 16 16,0 2-9 0,-2-2-7-16,2 2 1 0,-6 0 14 15,4 0-14-15,-2 0-1 16,0 0 0-16,1 0 18 15,1 0-16-15,2 0-2 16,0-5 0-16,0 3-4 16,-3-1 14-16,-1-1-10 15,-2 1 15-15,-1 2-1 16,-3 1-3-16,2 0-11 16,4-3 0-16,1 2-9 15,3-1 10-15,5-5-1 0,-1 4 0 16,3-2 9-1,-5 0-9-15,-2-2 0 16,0 2 0-16,-4 0 5 0,-1 1 1 16,-2 1-6-16,0-1 0 15,-1 1 9-15,-4 1-9 16,-1 0 0-16,-5 2 0 16,1-1-4-16,-6 1 5 15,1 0-1-15,-1 0 0 16,-2 0-16-16,-1 0-41 15,-3 0-157-15,0 0-384 16,-3 3-670-16</inkml:trace>
  <inkml:trace contextRef="#ctx0" brushRef="#br0" timeOffset="146868.4">12021 12627 1192 0,'0'0'605'0,"0"0"-364"16,0 0 14-16,0 0-75 16,0 0-87-16,0 0 3 15,0 0-43-15,31-26-11 16,-14 14 4-16,0-2-44 15,5-2 20-15,3-2-22 16,2-1 0-16,-1 0-12 16,-1-1-14-16,-5-3 3 15,0 4 9-15,-5-4-16 16,-4 3 29-16,-1 0-5 16,-4 5 6-16,-4 0 6 0,-2 6 31 15,0 4 53 1,0 3-5-16,0 2-76 0,0 0 21 15,0 0-30-15,0 0-22 16,0 7 21-16,0 12-19 16,0 13 20-16,0 7 0 15,0 7 6-15,0 1-1 16,-2 2-5-16,2-3-9 16,0-2-46-16,0 4-128 15,0-11-102-15,0-11-416 0</inkml:trace>
  <inkml:trace contextRef="#ctx0" brushRef="#br0" timeOffset="147137.04">11970 12878 1603 0,'0'0'672'16,"0"0"-474"-16,0 0-51 16,0 0-27-16,0 0-14 15,0 0 7-15,134-6-68 16,-78 1 0-16,4 2-5 16,0-2-29-16,1 1-22 15,-7 3 11-15,-4 1-134 0,-3 0-157 16,-11 0-341-16,-13 0-610 0</inkml:trace>
  <inkml:trace contextRef="#ctx0" brushRef="#br0" timeOffset="149756.84">12171 13121 725 0,'0'0'680'0,"0"0"-446"15,0 0-116-15,0 0 85 16,0 0 0-16,0 0-58 15,0 0-13-15,-11-7-61 16,11 1-12-16,0-4-1 16,6-1-56-16,10-1 7 15,2 3-9-15,4 3 0 16,0 1-18-16,-2 5 18 16,-4 0 0-16,-7 3-1 15,-7 19 2-15,-2 11 3 16,-14 8 23-16,-19 10 21 0,-11 2 38 15,-6-2-63-15,4-9 47 16,7-10 17-16,14-11-63 16,11-7 24-16,9-11-48 15,5-1 7-15,9-2 21 16,22 0-28-16,12-5 0 16,13-9 0-16,1 1-47 15,3-1-16-15,8 0-140 16,-15 6-175-16,-15-1-465 0</inkml:trace>
  <inkml:trace contextRef="#ctx0" brushRef="#br0" timeOffset="150921.47">13236 12068 1465 0,'0'0'589'0,"0"0"-301"16,0 0-20-16,0 0-42 15,0 0-34-15,0 0-94 16,0 0-26-16,-8-20-16 16,27 19-55-16,14-3 32 15,10 2-33-15,9 2-4 16,3 0-11-16,-4 0-39 15,-3 13-27-15,-11 2-106 16,-12 9-149-16,-12-2-190 16,-13-4-558-16</inkml:trace>
  <inkml:trace contextRef="#ctx0" brushRef="#br0" timeOffset="151070.19">13170 12334 2060 0,'0'0'729'15,"0"0"-558"-15,0 0-113 16,0 0 0-16,139-9-58 16,-65 2-6-16,26 7-77 15,-15 0-204-15,-18 0-294 0</inkml:trace>
  <inkml:trace contextRef="#ctx0" brushRef="#br0" timeOffset="152197.1">14391 11821 1239 0,'0'0'389'15,"0"0"-213"-15,0 0 13 16,0 0-8-16,0 0 11 16,0 0-70-16,0 0-53 15,-25-48 18-15,23 46-34 16,-2-1-29-16,-3 2-22 16,-5 1 10-16,-1 0-20 15,-5 0 8-15,-3 12 0 16,-6 11 3-16,-2 8 5 15,0 5-1-15,-2 4-7 16,2 2 11-16,4 0-2 16,2-1-9-16,8-4 0 15,1 2 39-15,8 1-24 0,4-1 16 16,2 0-13-16,0-1-16 16,0-2 26-16,16-4-27 15,3-3-1-15,6-6 27 16,4 0-25-16,4-8 14 15,7-3-16-15,5-5 12 16,1-6-28-16,6-1 14 16,0 0-1-16,-1-15-4 15,-2-8 5-15,0-7-5 16,-7-6 7-16,-7-8-6 16,-3-8-8-16,-12-8-27 15,-11-7-3-15,-9-2 44 16,0 4 0-16,-27 3 96 0,-7 8-57 15,-8 12-6-15,-3 11-11 16,1 16-22-16,2 11-18 16,1 4-54-16,-3 27-181 15,9 10-82-15,8-1-367 0</inkml:trace>
  <inkml:trace contextRef="#ctx0" brushRef="#br0" timeOffset="152759.57">14970 12293 1167 0,'0'0'357'0,"0"0"-248"0,0 0 19 16,0 0 20-16,0 0-63 16,0 0 10-16,0 0-30 15,0 0 4-15,0 0 2 16,0 0-65-16,0 0-4 16,0 0-2-16,0-3-61 15,0-1 12-15,0 0-55 16,-8 1 73-16,-3 3 31 15,-3 0 0-15,-1 0 65 16,1 0 28-16,-1 0-56 16,3 1 19-16,6 7-26 15,3 2-15-15,3-3 32 16,0 0-17-16,9-1 8 0,9-4-2 16,5-2-36-16,-4 0 30 15,0 0-30-15,-15 0-114 16,-2-10-185-16,-2 2-946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26:23.4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26823 1692 400 0,'0'0'1571'15,"0"0"-1246"-15,0 0-186 16,0 0 87-16,0 0-74 15,0 0-40-15,-18-7 17 16,18 7-74-16,0 0 1 0,0 0-6 16,0-3-49-16,0 3 46 15,0-2-24-15,0-5-23 16,11-7 37-16,14-13-37 16,10-7-7-16,12-12 7 15,3-4-73-15,2-6 52 16,0-2-36-16,-5 0-18 15,-7 1 61-15,-9 5-23 16,-6 6 31-16,-8 10-3 16,-5 7 18-16,-5 11-1 15,-5 11-8-15,-2 3 0 16,0 4 13-16,0 0-13 16,0 24-15-16,0 17 5 15,-9 16 20-15,-5 13 6 16,3 6-16-16,5-2 1 0,4-1-16 15,2-14 15-15,0-6-61 16,19-13-131-16,6-14-302 16,-3-15-161-16</inkml:trace>
  <inkml:trace contextRef="#ctx0" brushRef="#br0" timeOffset="518.16">27480 1048 546 0,'0'0'1227'0,"0"0"-1057"15,0 0-107-15,0 0-22 16,0 0 100-16,0 0 5 16,-71 123-85-16,71-89 12 15,0-1-67-15,19-12 0 16,6-7 13-16,10-12-19 15,0-2-27-15,-4-11-25 16,-6-15-71-16,-10-11-5 16,-10-5-14-16,-5 0 49 15,-5 1 93-15,-15 11 25 16,0 11 158-16,0 8-22 16,7 11-118-16,3 0-9 15,10 16-34-15,0 4-4 16,19-1-14-16,16-5-6 15,7-7-57-15,8-7-72 0,-1 0-31 16,-5-7-33-16,-8-14 29 16,-10-1 188-16,-7 0 99 15,-11 4-13-15,-8 6 77 16,0 8 114-16,0 4-141 16,-10 12-63-16,-11 22-66 15,-6 17 45-15,-2 11 28 16,-2 8-1-16,-2 8 3 15,-1 0-55-15,5-3-15 16,3-5-24-16,6-8-6 16,8-13-128-16,12-12-72 15,0-16-254-15,14-12-419 0</inkml:trace>
  <inkml:trace contextRef="#ctx0" brushRef="#br0" timeOffset="983.51">27864 1444 1862 0,'0'0'254'16,"0"0"-176"-16,0 0 9 15,0 0 36-15,-105 136-44 16,98-103-53-16,7-2 25 16,0-7-45-16,19-7 6 0,7-10-12 15,8-7-8 1,-1-2-35-16,-4-20-47 0,-6-8-35 15,-13-4 51-15,-7 2-28 16,-3 3 83-16,-3 6 19 16,-10 7 103-16,2 8 35 15,4 4-59-15,7 4-68 16,0 0 10-16,5 0-20 16,17 0-1-16,7 0 11 15,2 0-11-15,0 2 0 16,-6 0-7-16,-8 4 7 15,-7 1-18-15,-8 7 39 16,-2 9-2-16,0 5 66 16,0 2-20-16,0-2 20 15,0-1-64-15,5-10-20 0,10-8 40 16,5-9-41 0,0 0 23-16,-2-9-23 0,-4-17-9 15,-12-6-8-15,-2-2-32 16,0 0-70-16,-21 7 13 15,-8 15-91-15,5 9-105 16,6 3-556-16</inkml:trace>
  <inkml:trace contextRef="#ctx0" brushRef="#br0" timeOffset="1886.58">28664 1337 2058 0,'0'0'523'0,"0"0"-377"15,0 0-49-15,0 0-7 16,0 0-33-16,0 0-57 15,0 0 30-15,123-2-30 0,-76 9-6 16,-5 5-40 0,-15 10-210-16,-11 0-205 0,-16-4-368 0</inkml:trace>
  <inkml:trace contextRef="#ctx0" brushRef="#br0" timeOffset="2003.86">28699 1508 2046 0,'0'0'471'0,"0"0"-385"15,0 0-85-15,126-14-1 16,-66 8 0-16,24-1-90 16,-14 3-191-16,-12 1-710 0</inkml:trace>
  <inkml:trace contextRef="#ctx0" brushRef="#br0" timeOffset="2276.59">29297 1310 1602 0,'0'0'365'0,"0"0"-108"16,0 0-64-16,0 0-58 16,0 0-81-16,0 0-34 15,0 0 50-15,-48 120-58 16,54-87-6-16,21-4 12 16,4-10-18-16,9-9-1 15,0-10-56-15,1 0-68 16,-10-13-19-16,-10-15-59 15,-9-4-32-15,-12-4 42 16,0 0 60-16,-12 5 117 0,-7 9 16 16,-4 14 85-1,-1 8-85-15,3 8-19 0,8 11-932 0</inkml:trace>
  <inkml:trace contextRef="#ctx0" brushRef="#br0" timeOffset="2453.62">29629 1580 2140 0,'0'0'180'0,"0"0"-162"16,0 0-26-16,-42 126 8 0,31-88-13 15,11-2-45-15,0-10-261 16,0-9-470-16</inkml:trace>
  <inkml:trace contextRef="#ctx0" brushRef="#br0" timeOffset="2725.46">29799 1303 1847 0,'0'0'604'16,"0"0"-575"-16,0 0-14 15,0 0 17-15,-45 120 41 16,45-85-42-16,4-8 1 0,23-4 32 16,2-11-55-16,7-11-8 15,-3-1-1-15,-4-12-44 16,-6-16 30-16,-9-7-34 16,-10-8-27-16,-4 1 58 15,0 0-11-15,-8 8 28 16,-2 12 0-16,-1 16-77 15,1 6-147-15,4 0-621 0</inkml:trace>
  <inkml:trace contextRef="#ctx0" brushRef="#br0" timeOffset="3153.15">30120 1303 1192 0,'0'0'551'15,"0"0"-338"-15,0 0-23 16,0 0-114-16,0 0 93 15,0 0-90-15,0 0-23 16,0-22 1-16,-7 22-51 16,-4 12 7-16,-5 14-4 0,1 11-3 15,1 7 58-15,8 2-37 16,6-3-17-16,0-2 20 16,8-11-30-16,17-6 28 15,4-12-22-15,5-10 7 16,1-2-26-16,0-12-23 15,-5-19-53-15,-10-8 28 16,-9-5-60-16,-8-2 10 16,-3 1 52-16,0 11 0 15,-14 8-12-15,1 12-105 16,3 8-526-16</inkml:trace>
  <inkml:trace contextRef="#ctx0" brushRef="#br0" timeOffset="3416.32">30374 1516 1558 0,'0'0'282'15,"0"0"-240"-15,0 0-20 16,0 0 13-16,98-128 24 16,-75 77 13-16,-6-1-59 15,-1 0-12-15,-3 4 69 16,-2 8 86-16,-4 8 111 15,-5 14-73-15,-2 13-106 16,0 5-57-16,0 16-31 0,0 24 0 16,-2 15-10-1,-7 11 10-15,-2 9 0 0,-2 32-13 16,-1-18-278-16,3-14-303 16</inkml:trace>
  <inkml:trace contextRef="#ctx0" brushRef="#br0" timeOffset="3558.15">30489 1733 1348 0,'0'0'95'15,"0"0"-95"-15</inkml:trace>
  <inkml:trace contextRef="#ctx0" brushRef="#br0" timeOffset="4473.37">27135 2046 1437 0,'0'0'304'16,"0"0"-228"-16,0 0-45 15,0 0 92-15,0 0 4 16,0 0-46-16,0 0-34 16,112-17-35-16,-66 15 37 15,10 2-39-15,11 0 4 16,31 0-8-16,36-2 2 16,37-4 2-16,21 0-10 15,0-2 0-15,-12-2 0 16,-10 0 1-16,1 1-1 15,10-6 13-15,2 1-1 0,4-1-5 16,1 1-7 0,-3 3-2-16,-3-1-9 0,-6 1 11 15,-11 1 0-15,-31 5 17 16,-33 0-6-16,-33 4 82 16,-10-2-10-16,5 2-20 15,1 1 6-15,3 0-69 16,-13 0 0-16,-7 1-63 15,-16 8-203-15,-14-7-582 0</inkml:trace>
  <inkml:trace contextRef="#ctx0" brushRef="#br0" timeOffset="13209.1">21846 2958 593 0,'0'0'334'0,"0"0"-116"16,0 0-94-16,0 0 37 0,0 0-11 15,0 0-57-15,21-58 12 16,-21 51-17-16,2-1-13 16,-2 2 42-16,3 0 4 15,-3 2-11-15,0-2 16 16,0 5-69-16,0-4-19 16,3 3 35-16,-3 2-56 15,0 0 18-15,0 0-35 16,0 0 2-16,0 0-19 15,0 0 13-15,0 4-26 16,0 20 15-16,0 14 15 16,0 11 6-16,0 6-4 15,0 1-2-15,0-1 22 0,0-6-22 16,0-2 0 0,0-4 0-16,0-5-7 0,4-9-32 15,5-4-135-15,11-21-143 16,-3-4-195-16,1 0-954 0</inkml:trace>
  <inkml:trace contextRef="#ctx0" brushRef="#br0" timeOffset="13428.41">22066 2877 765 0,'0'0'792'0,"0"0"-680"15,0 0-112-15,0 0 9 16,0 0 65-16,0 0 11 16,0 141-22-16,0-87-2 15,2 1-61-15,2 0 7 16,3-5-7-16,-3 0-85 16,2-13-173-16,-4-15-552 0</inkml:trace>
  <inkml:trace contextRef="#ctx0" brushRef="#br0" timeOffset="13782.12">21740 3150 1060 0,'0'0'575'0,"0"0"-454"15,0 0-53-15,0 0-30 16,0 0-19-16,0 0 31 16,137-11-37-16,-87 10-13 15,6 1 9-15,2 0-1 16,-2 0-8-16,-2 0 0 15,-10 0 2-15,-4 0-18 0,-11 0-22 16,-7 0-96-16,-8 0-59 16,-7 0-28-16,-5 0 74 15,-2 4 50-15,0 2 53 16,0-4-154-16</inkml:trace>
  <inkml:trace contextRef="#ctx0" brushRef="#br0" timeOffset="14568.48">22438 3106 656 0,'0'0'956'0,"0"0"-733"16,0 0-97-16,0 0-14 15,0 0-46-15,0 0-66 16,0 0 30-16,-123 38 5 16,88-11-17-16,2 0 51 15,6 1-18-15,6-2-26 16,11-3 3-16,5-4-26 15,5-3-2-15,0-3 0 16,5-5 19-16,13-8-27 16,3 0 8-16,4-5-29 15,-2-15-2-15,-1-6-66 16,-5-2 13-16,-3 2 6 16,-7 5 33-16,-3 4 45 0,0 7 51 15,-4 8 39-15,0 2-37 16,3 2-45-16,1 16-3 15,3 6 32-15,6 0-37 16,6-4 39-16,6-4-39 16,7-8 0-16,4-8 8 15,2 0-8-15,-1-8-11 16,-1-14-45-16,-5-6-53 16,-4 0 34-16,-7-3-3 15,-5 4 37-15,-5 5 40 16,-6 6 2-16,-4 11 103 15,0 5-20-15,0 12-69 16,0 27 0-16,0 11 13 0,0 11 20 16,0 2 26-1,0 0-57-15,0-7 5 0,0-8-22 16,5-7 7-16,-1-15-25 16,-4-9-35-16,0-17-140 15,-11 0-157-15,-11-11-476 0</inkml:trace>
  <inkml:trace contextRef="#ctx0" brushRef="#br0" timeOffset="14734.38">22421 2699 1748 0,'0'0'361'0,"0"0"-243"15,0 0-106-15,0 0 10 16,113 24-22-16,-106 17-14 15,-7 30 6-15,0-11-211 16,-12-9-667-16</inkml:trace>
  <inkml:trace contextRef="#ctx0" brushRef="#br0" timeOffset="15140.43">23113 2912 1560 0,'0'0'397'16,"0"0"-201"-16,0 0-142 0,0 0-54 16,0 0 13-1,0 0 32-15,0 0 21 0,2 145-14 16,-2-86 13-16,6-4-64 15,-4-2 16-15,4-7-17 16,-1-6 7-16,1-8-20 16,8-14-103-16,-1-9-201 15,-1-9-270-15</inkml:trace>
  <inkml:trace contextRef="#ctx0" brushRef="#br0" timeOffset="15380.46">23332 2974 598 0,'0'0'1110'0,"0"0"-608"0,0 0-446 16,0 0-44-16,0 0 9 15,0 0-9-15,0 0 56 16,-127 127-38-16,107-90-29 16,8-4 26-16,12-4-27 15,0-5 0-15,21-2 6 16,14-4 9-16,10-2-9 15,4 0-6-15,2-2-41 16,-1 0 3-16,5-5-144 16,-12-4-176-16,-10-5-1024 0</inkml:trace>
  <inkml:trace contextRef="#ctx0" brushRef="#br0" timeOffset="16118.48">23636 2963 1468 0,'0'0'297'0,"0"0"-219"15,0 0-62 1,0 0-3-16,0 0 53 0,0 0 26 16,0 135-16-16,0-89-3 15,0-2-56-15,0-2-9 16,0-8 1-16,0-4 1 15,0-5-20-15,0-7-45 16,0-8-252-16,2-7-507 0</inkml:trace>
  <inkml:trace contextRef="#ctx0" brushRef="#br0" timeOffset="16944.24">23972 3038 436 0,'0'0'323'15,"0"0"-170"-15,0 0-63 16,0 0-53-16,0 0-24 15,0 0 38-15,0 0-12 16,-4 8 9-16,4-8-19 16,0 0-15-16,0 0 38 15,0 0-30-15,0 0-12 0,0 0 18 16,0 0-2 0,2 0-3-16,4 0-3 0,-1 0-18 15,-1 0 37-15,-4 0 0 16,2 0 15-16,-2 0-4 15,0 0-33-15,0 0 31 16,0 0-7-16,0 0 4 16,0 0 33-16,0 0-58 15,0-3-4-15,0 3-4 16,0 0-3-16,0 0-5 16,0 0-4-16,0 0-67 15,0 0-73-15,0 0-339 0</inkml:trace>
  <inkml:trace contextRef="#ctx0" brushRef="#br0" timeOffset="17490.02">23187 2931 1258 0,'0'0'352'15,"0"0"-101"-15,0 0-24 16,0 0 25-16,0 0-20 15,0 0-122-15,0 0-59 16,-2-31-38-16,2 31-13 0,0 19-10 16,0 18 9-16,7 11 2 15,-3 8 59-15,0 4-21 16,1 2-7-16,-2-6 2 16,-1-3-28-16,2-10-2 15,1-5-4-15,1-10 12 16,-2-5-34-16,3-9-11 15,2-6-149-15,2-8-59 16,-2-13-56-16,0-10-300 0</inkml:trace>
  <inkml:trace contextRef="#ctx0" brushRef="#br0" timeOffset="17730.09">23445 2905 937 0,'0'0'393'0,"0"0"-105"16,0 0-11-16,0 0-92 16,0 0-110-16,0 0-16 15,0 0 42-15,37 83-32 16,-31-33 14-16,1 4-63 16,1 0 27-16,-1-2-47 15,3-4 8-15,-6-3-23 16,0-8 15-16,-4-6-132 15,0-8-118-15,0-7-318 16,0-11-680-16</inkml:trace>
  <inkml:trace contextRef="#ctx0" brushRef="#br0" timeOffset="17918.3">23179 3185 183 0,'0'0'1446'15,"0"0"-959"-15,0 0-249 16,0 0-73-16,0 0-109 16,0 0 4-16,151-51-59 15,-90 51 7-15,-1 0-8 16,11 8-155-16,-18 4-198 16,-8-7-727-16</inkml:trace>
  <inkml:trace contextRef="#ctx0" brushRef="#br0" timeOffset="18376.82">24110 3050 1101 0,'0'0'391'15,"0"0"-225"-15,0 0-62 16,-134 10 11-16,87 4-75 16,1 2 24-16,5-2 23 15,10 0-15-15,14-2 36 16,5-3-80-16,12 2-5 16,0 1 29-16,12 2 6 15,15 4 22-15,8 0-26 16,7 0-38-16,5 0 17 0,0-2-27 15,2-2-6 1,-2 0 0-16,4 3-70 0,-10-5-168 16,-13-5-361-16</inkml:trace>
  <inkml:trace contextRef="#ctx0" brushRef="#br0" timeOffset="18647.87">24411 3205 2004 0,'0'0'770'0,"0"0"-645"16,0 0-119-16,0 0-6 16,0 0-70-16,0 0-106 15,0 0-210-15,4 41-305 0</inkml:trace>
  <inkml:trace contextRef="#ctx0" brushRef="#br0" timeOffset="18743.8">24444 3382 1664 0,'0'0'710'0,"0"0"-710"16,0 0-356-16,0 0-452 16</inkml:trace>
  <inkml:trace contextRef="#ctx0" brushRef="#br0" timeOffset="19196.09">23022 3607 1612 0,'0'0'373'16,"0"0"-197"-16,0 0 28 0,0 0-76 16,0 0 31-16,174-36-79 15,-89 25-72-15,11 6 23 16,9-1-29-16,-1 3-4 16,-6 3-5-16,18 0-202 15,-27 3-119-15,-20 3-522 0</inkml:trace>
  <inkml:trace contextRef="#ctx0" brushRef="#br0" timeOffset="22339.94">24656 3338 1562 0,'0'0'520'15,"0"0"-355"-15,0 0-32 16,0 0-14-16,0 0 43 15,0 0-65-15,0 0-22 16,18-42-75-16,-1 21 21 16,2-4-27-16,-1 1 6 15,-1 0-3-15,1-2-5 16,-5 0-32-16,1 0 26 16,-3 2-11-16,-2 4 22 0,-2 2-15 15,-3 4 18-15,1 4 0 16,-1 2 0-16,-4 3 15 15,2 3-23-15,-2 2 8 16,0 0-19-16,0 0 8 16,0 20-32-16,0 15 43 15,0 7-10-15,-2 9 22 16,-7-2-6-16,2-1-6 16,3-6 0-16,4-10-21 15,0-5 15-15,0-12-153 16,18-12-92-16,-1-3-302 15,1 0-486-15</inkml:trace>
  <inkml:trace contextRef="#ctx0" brushRef="#br0" timeOffset="23141.67">25040 2927 750 0,'0'0'214'0,"0"0"-16"16,0 0-3-16,0 0-41 15,0 0-18-15,0 0-64 16,0 0 23-16,-2 0 8 16,2 0-42-16,0 0-4 15,0 0-24-15,0 0-27 16,0 0 54-16,0 0-31 15,2 0-28-15,11 3 12 16,3 6-1-16,1 3-12 16,1 0 0-16,1-1 7 0,-2-5-2 15,1-5-5-15,-3-1 0 16,-3 0-2-16,-1 0-67 16,-7-11-19-16,-4-6 13 15,0 2-39-15,-2-2 73 16,-13 3 6-16,-6 5 35 15,3 0 74-15,1 3-25 16,1 6 17-16,5 0-49 16,4 0-6-16,2 0-7 15,5 12-4-15,0 0 0 16,3-2 9-16,15 0 1 16,8-3-20-16,3-3-44 0,3-4-91 15,-1 0-28 1,0 0-136-16,-4-7-30 0,-5-5 74 15,-6 2 135-15,-5 1 130 16,-6 0 345-16,-3 3-72 16,-2 4 48-16,0 2-131 15,0 0-108-15,-5 12-42 16,-11 14-15-16,-4 12 83 16,-2 7-44-16,0 3-21 15,-3 4 64-15,0 0-25 16,2 0-10-16,0-4-11 15,1-3-55-15,4-5 19 16,4-9-25-16,10-7-59 16,4-7-57-16,7-16-182 15,13-1 24-15,5 0-601 0</inkml:trace>
  <inkml:trace contextRef="#ctx0" brushRef="#br0" timeOffset="23608.26">25303 3264 1051 0,'0'0'686'0,"0"0"-513"16,0 0-117-16,0 0-8 16,0 0-16-16,0 0 15 15,0 0 19-15,-27 60-48 16,27-47 31-16,2-1-33 16,13-9-3-16,2-3 29 15,0 0-41-15,-1 0 5 16,-3-10-6-16,-6-6-63 0,-5-1 29 15,-2-1-21-15,0 2 42 16,-2 4 13-16,-5 3 46 16,3 5 7-16,4 0 0 15,0 4-52-15,0 0 33 16,16 0-34-16,5 0-7 16,2 0-6-16,-3 0 0 15,-3 0 13-15,-3 4 0 16,-3 4 5-16,-4 2-5 15,0 2 1-15,0 2 14 16,1 1 25-16,1-1-40 16,3-3 19-16,-2-3-4 15,4-8-7-15,-1 0 33 16,0 0-10-16,-1-14-31 16,-6-5 0-16,-3-6-3 0,-3 1 3 15,0 2-6-15,-11 4 11 16,-8 4-26-16,0 10-23 15,-10 4-128-15,4 6-154 16,3 8-519-16</inkml:trace>
  <inkml:trace contextRef="#ctx0" brushRef="#br0" timeOffset="24758.4">21626 4187 1609 0,'0'0'383'16,"0"0"-132"-16,0 0-140 16,0 0-104-16,0 0-1 0,0 0-6 15,0 0 0 1,0 60-10-16,0-16 11 0,0 7-1 15,0-2 0-15,0-1 16 16,2-4-35-16,10-2-44 16,-1-10-186-16,1-11-287 0</inkml:trace>
  <inkml:trace contextRef="#ctx0" brushRef="#br0" timeOffset="25123.28">21437 4231 1136 0,'0'0'378'15,"0"0"-286"-15,0 0-92 0,123-20 0 16,-67 18-11-16,2 2 9 16,0 0 2-16,-2 0 0 15,-8-2-11-15,-5 0 5 16,-12-4-6-16,-8-1 12 15,-10 4 0-15,-7-1 83 16,-2 4 53-16,-4 0-24 16,0 0 0-16,0 4-85 15,0 20-19-15,0 8 27 16,-4 7-23-16,0 7 61 16,-1-2-25-16,1-5-35 15,2-3 5-15,0-7-12 0,0-10-6 16,-1-7 0-16,3-5-11 15,-3-7-5-15,3 0-65 16,-4-24-64-16,2-9-176 16,-2-3-202-16</inkml:trace>
  <inkml:trace contextRef="#ctx0" brushRef="#br0" timeOffset="25440.41">21956 4159 1038 0,'0'0'256'0,"0"0"-47"16,0 0 15-16,0 0-113 15,0 0-29-15,0 0-2 16,0 0 9-16,63 72 14 16,-63-33-63-16,-13-2 16 0,-5-2-4 15,2-10-33-15,5-6 18 16,6-10-36-16,5-9-1 16,0 0 37-16,23-6-37 15,8-15-63-15,7 2-37 16,-3 0 24-16,-3 6 45 15,-10 12 5-15,-10 1 26 16,-8 9 54-16,-4 20-3 16,-2 3 31-16,-21 3-27 15,1 2-38-15,-1-7 54 16,4-4-62-16,3-8-9 16,7-8-1-16,7-10-185 15,2 0-184-15,0-6-509 0</inkml:trace>
  <inkml:trace contextRef="#ctx0" brushRef="#br0" timeOffset="25582.01">22249 4231 1971 0,'0'0'383'16,"0"0"-312"-16,0 0-45 15,0 0-26-15,0 0-28 16,0 0-118-16,0 0-492 0</inkml:trace>
  <inkml:trace contextRef="#ctx0" brushRef="#br0" timeOffset="25679.52">22293 4600 2232 0,'0'0'140'0,"0"0"-140"0,0 0-635 0</inkml:trace>
  <inkml:trace contextRef="#ctx0" brushRef="#br0" timeOffset="25983.5">22759 4175 2045 0,'0'0'531'16,"0"0"-531"-16,0 0 0 15,0 0-46-15,0 0 46 16,0 0 14-16,-2 124 82 16,-2-76-67-16,-1 0-28 15,3-4 24-15,2-3-25 16,0-12-10-16,0-4-102 15,11-17-108-15,4-7-68 16,1-1-287-16</inkml:trace>
  <inkml:trace contextRef="#ctx0" brushRef="#br0" timeOffset="26655.4">22909 4250 550 0,'0'0'1307'15,"0"0"-1052"-15,0 0-202 16,0 0-32-16,0 0 7 15,-45 109 61-15,40-77-45 16,5-3-14-16,0-6 8 16,0-5-38-16,13-8 25 15,3-6-25-15,1-4 1 16,-2 0-2-16,-2-17-69 16,-2-9-50-16,-4-6-16 15,-5-7 3-15,2 3 65 16,1 4 68-16,4 3 52 15,2 12 77-15,7 5-100 0,0 8-16 16,2 4-13-16,-5 0 12 16,1 19-7-16,-7 6 3 15,-3 3 9-15,-3 4 74 16,-3 0-42-16,0-1 0 16,0-2-22-16,5-5-20 15,1-4 17-15,3-6-14 16,7-3-10-16,3-8 0 15,4-3-14-15,1 0-76 16,1-21-20-16,-8-6-119 16,-5-7 7-16,-10-2-23 15,-2 2 213-15,0 6 32 16,-16 5 176-16,1 8 58 0,3 5-29 16,6 6-56-1,6 1-35-15,0 3-76 0,2 0-38 16,19 0 0-16,3 0-3 15,5 0-59-15,0 11-12 16,0 1 19-16,-7 6 49 16,-6 7 3-16,-7 2 3 15,-7 9 102-15,-2 1-28 16,0-1-7-16,0-6-31 16,0-9-30-16,0-6 19 15,12-9-10-15,0-6-3 16,4-2-9-16,4-23-3 15,-2-6-90-15,-5-10 0 0,-4 0-34 16,-4-3 39 0,-5 1-12-16,0 7 66 0,0 8 17 15,0 19 11-15,0 6-3 16,-2 3-332-16</inkml:trace>
  <inkml:trace contextRef="#ctx0" brushRef="#br0" timeOffset="27901.24">24110 4180 1378 0,'0'0'726'16,"0"0"-491"-16,0 0-176 0,0 0-47 16,0 0 1-16,0 0 8 15,-127 101 15-15,118-65-35 16,9-4 38-16,0-4-39 16,11-5 0-16,16-11 0 15,6-8-32-15,3-4-26 16,2-9-85-16,0-17-53 15,-7-6-12-15,-2-4-120 16,-6-6 101-16,-6-4 98 16,-6-4 129-16,-4 4 67 15,-7 4 247-15,0 12 2 16,0 11 44-16,0 18-143 16,-2 1-147-16,-10 29-70 0,4 15 19 15,-1 9-15 1,2 2-4-16,7 0 8 0,0-5-7 15,0-8-1-15,7-7 0 16,8-10-6-16,3-11-83 16,2-5 9-16,5-9-38 15,-1 0-32-15,1-5 83 16,-6-6-9-16,-2 2 76 16,-11 3 23-16,-4 5 31 15,-2 1 15-15,0 0-69 16,0 0 1-16,0 9 27 15,4 0-28-15,10-6 18 16,7-3-18-16,5 0-35 16,3-2-20-16,-2-12-62 15,-3 2 47-15,-1-2 40 0,-8 7 13 16,-1 2 17-16,-6 5 58 16,-1 3-46-16,-3 20 118 15,-4 14-38-15,0 9-29 16,0 8 1-16,0 1-44 15,0 0 32-15,0-6-8 16,-2-12-43-16,-2-9 20 16,4-14-21-16,0-10 0 15,0-4 40-15,0-16 95 16,18-20-135-16,9-12-46 16,4-10-65-16,5-6 56 15,-3-5-62-15,-2 4-1 0,-6 7 29 16,-8 9 89-16,-7 17 157 15,-10 18 65-15,0 14-132 16,-2 0-63-16,-12 20-27 16,3 9 0-16,2 0 18 15,9 3-17-15,0-5 18 16,0-6-19-16,15-7 20 16,10-6-13-16,4-8-7 15,4 0-51-15,1-10-17 16,1-9-45-16,-2-6-39 15,-1 3 60-15,-10 4 39 16,-6 7 44-16,-9 8 8 16,-7 3 1-16,0 4 69 0,0 15 8 15,-2-2-19 1,-6 1 13-16,4-2-60 0,4-6 37 16,0-2-39-16,0-2 0 15,7-2 22-15,6-4-31 16,3 0-25-16,-1 0-2 15,-2 0-41-15,1 0 54 16,-1 0-30-16,-3 6 6 16,-4 2 21-16,-6 5-129 15,0-1-34-15,-6-2-123 16,-12-5-207-16</inkml:trace>
  <inkml:trace contextRef="#ctx0" brushRef="#br0" timeOffset="28048.48">24656 4122 1590 0,'0'0'323'15,"0"0"-248"-15,0 0-75 16,120-12-15-16,-77 12-142 16,-7 0-204-16</inkml:trace>
  <inkml:trace contextRef="#ctx0" brushRef="#br0" timeOffset="28179.76">25060 3828 1761 0,'0'0'188'0,"0"0"-188"16,-12 106-38-16,-1-56-484 0</inkml:trace>
  <inkml:trace contextRef="#ctx0" brushRef="#br0" timeOffset="29089.34">25420 3717 1352 0,'0'0'0'0,"0"0"-41"16,0 0-227-16,0 0 268 15,0 0 136-15,0 0 185 16,6 126-107-16,-4-65-65 16,0 7-42-16,0 5 47 15,-2-5-75-15,2-4-37 16,-2-8 11-16,0-12-53 15,2-10 21-15,-2-12-17 16,0-8 10-16,0-10-1 16,0-4-13-16,5-2 33 15,1-19-5-15,8-8-28 0,6-6-30 16,6 6 4 0,1 5-1-16,2 10 12 0,-6 9 14 15,-6 5-10-15,-5 5 2 16,-12 15 18-16,0 6 19 15,0 1 11-15,-9-4-29 16,-5-3 26-16,6-5-36 16,1-8 0-16,7-3-1 15,0-4-11-15,5 0-15 16,16 0-48-16,10-11-119 16,8-6 30-16,-4-1 44 15,-3 4 117-15,-10 2 3 16,-7 6 132-16,-8 4 59 15,-7 2-100-15,0 0-54 16,0 8 48-16,-11 6-59 0,0 1-14 16,4 0 1-16,5-3-5 15,2-4-4-15,0-2-4 16,9-4-12-16,8-2-4 16,6 0-12-16,0 0-25 15,-4-11 53-15,-3 0-12 16,-5 3 12-16,-7 2 16 15,-2 4-4-15,-2 2 19 16,0 0-31-16,0 12 0 16,0 8 28-16,0 2-20 15,0 0 1-15,0-4-9 16,12-4 0-16,5-6 15 16,4-5-14-16,3-3 4 15,1 0-5-15,-3-17-23 0,-4-5 0 16,-2-2-40-16,-5-2 8 15,-3 4 40-15,-1 4-17 16,-2 11 32-16,-3 7 26 16,-2 0-4-16,0 33 14 15,0 11 10-15,0 15-23 16,0 9 40-16,-9 8-62 16,-2 0 16-16,0-2-17 15,-1-8 16-15,2-8-35 16,-13-7-35-16,4-15-178 15,0-16-355-15</inkml:trace>
  <inkml:trace contextRef="#ctx0" brushRef="#br0" timeOffset="30160.67">21832 5342 692 0,'0'0'681'16,"0"0"-482"-16,0 0-34 16,0 0-26-16,0 0-35 15,0 0 9-15,0 0 13 16,29-86-78-16,-29 86 11 16,0 0-31-16,2 0 9 15,0-2 27-15,2-3-46 16,2-1 10-16,-4 1-28 15,0-4-27-15,-2 4 26 16,0 1-30-16,0 4 31 0,-16 0-11 16,-11 13 23-1,-4 24 6-15,-3 13 15 0,3 10 13 16,7 4 49-16,11-4-77 16,10-5-3-16,3-14 6 15,18-10-14-15,16-12 26 16,8-10-33-16,7-9-6 15,0 0-30-15,-4-18-61 16,-7-6 42-16,-12-1 36 16,-8 4 4-16,-9 4 15 15,-9 11 42-15,0 6 42 16,0 0-60-16,0 14-16 16,0 12-8-16,0 3 10 15,11-1 2-15,7-7 7 0,2-5-19 16,2-7 0-16,1-8 34 15,-6-1-34-15,-5 0 0 16,-6-15 0-16,-6-5-40 16,0-5-12-16,-8-3-53 15,-15 2-54-15,-1-14-22 16,1 6-169-16,12 0-478 0</inkml:trace>
  <inkml:trace contextRef="#ctx0" brushRef="#br0" timeOffset="30297.89">22276 5051 1498 0,'0'0'649'0,"0"0"-550"0,0 0-89 15,-54 122 15-15,31-55-25 16,8 22-7-16,3-16-238 16,8-15-1008-16</inkml:trace>
  <inkml:trace contextRef="#ctx0" brushRef="#br0" timeOffset="30709.36">22675 5634 1609 0,'0'0'498'16,"0"0"-402"-16,0 0-40 15,0 0 15-15,53-138-63 16,-31 88 30-16,-4-1-38 16,-2 0-3-16,-5 9 3 0,-5 7 67 15,-1 13 107 1,-5 19-40-16,0 3-107 0,0 25-25 16,0 25-2-1,-9 16-9-15,3 9 8 0,6 19-223 16,0-17-114-16,0-21-345 15</inkml:trace>
  <inkml:trace contextRef="#ctx0" brushRef="#br0" timeOffset="31611.35">23416 5288 1145 0,'0'0'495'16,"0"0"-298"-16,0 0-41 16,0 0-104-16,0 0-3 15,-139 16-29-15,105 28 85 16,5 8-21-16,9 4-32 16,11-4 30-16,9-6-63 15,0-9-19-15,25-11 10 16,10-12-10-16,7-14-44 15,6 0-45-15,12-40-139 0,-12-3-103 16,-9-3-338-16</inkml:trace>
  <inkml:trace contextRef="#ctx0" brushRef="#br0" timeOffset="32422.67">23551 5211 1252 0,'0'0'732'16,"0"0"-520"-16,0 0-178 15,0 0-9-15,-14 131-18 16,12-75 26-16,2-1-27 15,0-4 10-15,0-10-4 16,4-13-11-16,10-10 0 16,1-10-1-16,5-8-9 15,3 0-4-15,2-13-29 16,-2-9-86-16,2 3 22 16,-7-1-7-16,-3 8 91 15,-5 7 21-15,-6 5 2 0,-2 0 48 16,1 12 33-16,1 5-72 15,5-6 9-15,2 0-11 16,2-6-16-16,6-5-9 16,-2 0-135-16,1 0-47 15,-3 0-30-15,-3-7 74 16,-3 0 155-16,-3 7 36 16,1 0 149-16,-2 0-5 15,1 24-60-15,1 12-1 16,-1 7-49-16,-2 7-31 15,4-3 45-15,-6-1-54 16,2-7 4-16,-1-9-8 0,-1-9-17 16,-2-10 3-1,4-11-12-15,3 0 82 0,6-11 78 16,3-21-160-16,4-13-58 16,5-9-20-16,2-10-85 15,-1-7-47-15,1 1-58 16,-7 4 117-16,-2 12 151 15,-9 19 227-15,-9 14 104 16,0 17-100-16,0 4-188 16,-5 12-16-16,-3 15-27 15,0 8 0-15,8 0 14 16,0 0-5-16,0-7-9 16,14-8 5-16,5-6 4 15,6-9-18-15,6-5-10 16,1 0-55-16,-1-19-18 0,-2-1-20 15,-7 0 66-15,-3 6 46 16,-9 8-10-16,-8 6 10 16,-2 0 0-16,0 14 1 15,0 7 54-15,0-4-41 16,0-2 16-16,0-8-7 16,0-5-12-16,0-2 52 15,17 0-21-15,4-5-41 16,4-8-1-16,2 1-33 15,0 5-4-15,-3 3-4 16,-2 4-8-16,-4 0 42 16,-5 15-20-16,-6 4 14 15,-7 2-2-15,0 2-13 0,-2-6-10 16,-34-4-60-16,3-5-209 16,-3-8-592-16</inkml:trace>
  <inkml:trace contextRef="#ctx0" brushRef="#br0" timeOffset="32550.75">24012 5296 1490 0,'0'0'484'0,"0"0"-358"16,0 0-126-16,143-53-31 16,-97 41-155-16,-7 1-420 0</inkml:trace>
  <inkml:trace contextRef="#ctx0" brushRef="#br0" timeOffset="32655.93">24404 5011 1670 0,'0'0'111'0,"0"0"-111"16,-8 136-730-16</inkml:trace>
  <inkml:trace contextRef="#ctx0" brushRef="#br0" timeOffset="33256.46">24859 5603 2039 0,'0'0'477'16,"0"0"-477"-16,0 0-13 16,0 0-85-16,127-139 76 15,-92 96 21-15,-5 0-4 16,-6 9-11-16,-8 6-31 16,-9 10 47-16,-7 11 20 15,0 7 57-15,0 9-40 0,-2 19-37 16,-6 10 0-1,6 5 3-15,2 1-3 0,0-5 0 16,0-6 2-16,2-8 13 16,6-9-15-16,-2-6 0 15,1-10-60-15,4 0 34 16,4-5-14-16,6-18-46 16,4-5-25-16,3 0 18 15,-2 3 70-15,-1 6 23 16,-7 9 16-16,-9 10 37 15,-3 0-53-15,-6 12 62 16,3 8-2-16,-1 0-59 16,5-4 30-16,4-6-24 15,7-8 16-15,0-2 67 16,2 0-74-16,-3-16-2 0,-5-4 2 16,-6-2-10-1,-6-2 28-15,0 2-16 0,0 3 14 16,-8 4 41-16,-4 7-71 15,1 6-2-15,0 2-33 16,2 2-96-16,7 16-15 16,2 1-163-16,0-10-513 0</inkml:trace>
  <inkml:trace contextRef="#ctx0" brushRef="#br0" timeOffset="33648.06">25486 5213 1555 0,'0'0'486'0,"0"0"-341"16,0 0-33-16,0 0-80 16,0 0-26-16,0 0 27 15,0 0-6-15,24 71-4 16,-24-23-23-16,0 0 5 16,2-7-16-16,1-9 11 15,1-6-23-15,3-13 14 16,1-9-49-16,4-4-3 15,-1 0-2-15,4-17-111 16,1-9 69-16,-3-3 58 16,1-3 47-16,-5 3 75 15,-3 8 58-15,1 4 63 0,-4 12-37 16,-3 5-110 0,2 0-33-16,-2 14-16 0,0 12 0 15,0 9-16-15,0 4 16 16,0 1 0-16,0 0-1 15,0-2 4-15,0-7-9 16,0-8 6-16,0-7-66 16,0-9-34-16,0-7-137 15,0-12 43-15,-2-9-542 0</inkml:trace>
  <inkml:trace contextRef="#ctx0" brushRef="#br0" timeOffset="33766.21">25530 5221 1903 0,'0'0'625'16,"0"0"-512"-16,0 0-60 0,0 0-53 16,0 0-13-16,0 0-160 15,118-76-368-15</inkml:trace>
  <inkml:trace contextRef="#ctx0" brushRef="#br0" timeOffset="33931.28">25822 4810 1549 0,'0'0'707'0,"0"0"-549"15,0 0-157 1,0 0 14-16,-53 108-15 0,13-9-6 16,3-12-132-1,8-7-787-15</inkml:trace>
  <inkml:trace contextRef="#ctx0" brushRef="#br0" timeOffset="34044.15">25993 5467 2213 0,'0'0'0'16,"0"0"-262"-16</inkml:trace>
  <inkml:trace contextRef="#ctx0" brushRef="#br0" timeOffset="38720.18">22905 7173 1527 0,'0'0'625'16,"0"0"-424"-16,0 0-67 15,0 0-65-15,0 0-49 16,0 0 86-16,0 0-5 15,46-45-52-15,-6 7-7 16,7-6-41-16,-3-10-1 16,-1-6 0-16,-3-4-24 0,-7-6 15 15,-6-3-58-15,-9 3-5 16,-7 0 59-16,-7 5-3 16,-4 14 16-16,0 9 40 15,0 18 2-15,0 12 8 16,-8 12-50-16,-1 12-4 15,-5 32-7-15,1 24 22 16,1 14-7-16,4 6 40 16,8-2-44-16,0-10 24 15,0-11-24-15,14-15 7 16,5-16-31-16,4-14 14 16,4-12-31-16,4-8-3 15,4-4-46-15,1-22-11 16,-1-8-21-16,-6-6 11 15,-4 2 75-15,-7 2 5 0,-7 12 31 16,-7 12 138-16,-4 12-80 16,0 2-15-16,0 23-36 15,0 8 44-15,-4-1-5 16,-2-2-45-16,1-9-1 16,3-7 0-16,2-5 17 15,0-6-17-15,0-3 15 16,0 0-14-16,2-17-1 15,15-9-78-15,6-4 23 16,4-2 35-16,4 5-40 16,0 14 59-16,-2 8-14 15,-4 5 15-15,-8 17 13 0,-3 11-7 16,-7 4 24-16,-5 0-1 16,-2-6-28-16,0-6 31 15,0-8-32-15,0-6 0 16,0-6-4-16,0 0 22 15,6-8-36-15,10-14-22 16,9-6-48-16,4 0 76 16,7 2-20-16,-1 8 26 15,-4 7-8-15,-4 11 28 16,-7 0 2-16,-9 13-1 16,-6 11-2-16,-5 6 18 15,0 2-26-15,-16-2-5 16,-6-4-1-16,-14-10-158 0,4-6-309 15,4-10-611-15</inkml:trace>
  <inkml:trace contextRef="#ctx0" brushRef="#br0" timeOffset="38879.08">23617 6578 1839 0,'0'0'367'0,"0"0"-282"15,0 0-58-15,0 0-17 16,0 0-4-16,-6 162-6 16,-12-111-96-16,5-10-486 0</inkml:trace>
  <inkml:trace contextRef="#ctx0" brushRef="#br0" timeOffset="39699.54">23958 6312 409 0,'0'0'1585'0,"0"0"-1114"15,0 0-347-15,0 0-124 0,0 0-21 16,0 0 19 0,0 0-17-16,-108 125 7 15,74-31-70-15,7-14-416 0,9-18-663 0</inkml:trace>
  <inkml:trace contextRef="#ctx0" brushRef="#br0" timeOffset="40642.31">24302 6217 1209 0,'0'0'480'15,"0"0"-393"-15,0 0 16 16,0 0-14-16,0 0-23 16,0 0 80-16,0 0-61 15,-103-41 7-15,78 36 34 16,-2 0-62-16,2 1 54 16,-4-1-68-16,-3 4-42 0,-1 1 19 15,-1 0-27-15,0 0 0 16,-1 0-1-16,2 0 8 15,-3 0-14-15,1 0 7 16,-4 0 0-16,-1 0-11 16,0 0 11-16,1 0 0 15,-4 0 0-15,-2 0-45 16,-4 3 22-16,-3 2-22 16,0 2 2-16,-4 0 42 15,-2-1-46-15,4 1 33 16,0 0 13-16,6 3-1 15,-2-1 1-15,6 6 1 16,-3 3 0-16,3 4-22 16,1 4 22-16,-1 4 0 15,-1 2-1-15,5 4-8 0,2 0 0 16,9 4 9-16,5 5-4 16,5 4-11-16,9 10-1 15,5 10 16-15,5 8-1 16,0 6 21-16,0 3-9 15,7-1 2-15,11-2-12 16,11-6 46-16,9-9-27 16,10-8 6-16,10-4-3 15,12-8-11-15,5-7-4 16,6-2 1-16,6-11-9 16,6-5 23-16,20-11-11 15,24-12-12-15,21 0 0 0,-11-19-12 16,-26-5 6-16,-36 0-33 15,-21 5 9-15,9-10 23 16,10-5-4-16,8-10 11 16,-6-8 0-16,-5-7 14 15,-6-15-11-15,-10-8-3 16,-5-22 0-16,-20-22 9 16,-27-20 2-16,-12-3-11 15,-33 24 46-15,-12 33-21 16,5 32 56-16,-5 11 10 15,-15-4-55-15,-16 5-27 16,-38 8-9-16,-33 29-77 16,-24 20-54-16,3 33-101 0,48 1-104 15,45-8-726-15</inkml:trace>
  <inkml:trace contextRef="#ctx0" brushRef="#br0" timeOffset="56163.06">27910 3088 608 0,'0'0'88'0,"0"0"-59"16,0 0 62-16,0 0 55 16,0 0 6-16,0 0 4 0,-6-50-8 15,6 40 6-15,0 0-60 16,0-1-19-16,0 1-18 16,0 2-12-16,0 0 6 15,-2 2-21-15,-3 3 39 16,3-4 1-16,0 4-28 15,2-1 51-15,-2-1 54 16,2 0-69-16,0 1 22 16,0-2 10-16,0 2-31 15,0-3 27-15,0 6-90 16,0-4 1-16,0 5-5 16,0 0 1-16,0 0 8 0,0 0-21 15,0 0 0-15,-2 13-13 16,0 15 8-16,-4 12 5 15,0 13 0-15,-1 2 14 16,3 6-12-16,2-6-2 16,2-3 0-16,0-6-22 15,6-7-104-15,26-15-164 16,-3-11-225-16,-5-10-608 0</inkml:trace>
  <inkml:trace contextRef="#ctx0" brushRef="#br0" timeOffset="56374.83">28198 2771 1500 0,'0'0'265'16,"0"0"-208"-16,-6 110 30 15,-4-45 93-15,4 7-34 16,2 2-53-16,1-2-40 15,3 1-47-15,0-9-12 16,3 4-25-16,5-16-189 16,2-20-261-16</inkml:trace>
  <inkml:trace contextRef="#ctx0" brushRef="#br0" timeOffset="56545.12">27841 3154 1609 0,'0'0'898'0,"0"0"-760"16,0 0-132-16,133-30-6 15,-62 26 0-15,4 4-19 16,28 0 13-16,-18 0-183 16,-18 7-493-16</inkml:trace>
  <inkml:trace contextRef="#ctx0" brushRef="#br0" timeOffset="57138.05">28450 3291 1428 0,'0'0'271'0,"0"0"-196"16,0 0 139-16,0 0 1 15,0 0-56-15,0 0-108 16,0 0-45-16,76-35 18 15,-54 19-24-15,-6-2-27 16,-5 1-6-16,-7-3-45 16,-4 3-2-16,-4 1 21 15,-16 3 25-15,-7 8 34 16,3 5 9-16,1 0 47 16,4 18 30-16,9 8-42 15,6 6 17-15,4 0 8 0,0 1-40 16,18 1 32-1,7-9-41-15,6-3 0 0,2-7-13 16,3-9-7-16,1-6-15 16,-1 0-23-16,-5-6-35 15,-2-13 56-15,-6-5-37 16,-5 1 5-16,-5-2 25 16,-4 5 5-16,-5 4 19 15,-4 10 87-15,0 6-51 16,0 0-20-16,0 8-16 15,0 12 0-15,0 5 5 16,0-6 5-16,0-1-10 16,0-5 0-16,0-9 8 15,9-4-19-15,7 0 11 16,6-12-35-16,7-12-79 0,0-1-61 16,4 4 112-1,-3 4 48-15,-6 11 7 0,-7 6-10 16,-5 0 18-16,-10 24 0 15,-2 8 1-15,0 5 13 16,0-3-14-16,0-3 0 16,-2-11-28-16,0-6-156 15,2-11-570-15</inkml:trace>
  <inkml:trace contextRef="#ctx0" brushRef="#br0" timeOffset="59819.55">28582 3717 1476 0,'0'0'54'15,"0"0"-54"-15,0 0-339 0</inkml:trace>
  <inkml:trace contextRef="#ctx0" brushRef="#br0" timeOffset="60615.2">29741 2653 1901 0,'0'0'303'0,"0"0"-249"16,0 0-54-16,0 0 0 15,0 0 1-15,0 104 85 16,0-30 13-16,-4 14 8 16,-6 7-7-16,4-15-78 15,-1 4 5-15,3-12-18 16,0-12 3-16,4-14 12 15,0-11-24-15,0-13 1 16,0-10 2-16,0-7 10 16,0-5-5-16,0-7 39 15,17-21-12-15,8-12-35 16,6-6-62-16,4 0-29 16,3 7 59-16,-4 17-12 0,-8 16 37 15,-5 6-8-15,-11 14 8 16,-2 16 7-16,-6 3 19 15,-2 3-1-15,2-4 40 16,0-4-49-16,9-5 1 16,5-6 5-16,9-5-6 15,6-10-18-15,7-2-18 16,4-6-47-16,1-20 40 16,-4-6-50-16,-7-3-12 15,-8 3 63-15,-11 8 33 16,-3 8 118-16,-10 10 97 15,0 6-121-15,0 2-52 16,0 18-28-16,0 6 1 0,0 1 20 16,0-1-35-1,21-4 39-15,11-10-39 0,6-6 0 16,4-6 9-16,-2-3-7 16,-7-17-2-16,-8-3 0 15,-13-5-33-15,-10-3-18 16,-2-1-49-16,-7 4-6 15,-15 11 42-15,-19 17-50 16,8 0-131-16,2 7-330 0</inkml:trace>
  <inkml:trace contextRef="#ctx0" brushRef="#br0" timeOffset="61562.81">30305 2934 2198 0,'0'0'673'16,"0"0"-597"-16,0 0-47 0,0 0 5 16,0 0-34-16,0 0 27 15,0 0-27-15,105 1 2 16,-61 8-13-16,-3 3-26 16,-1 6-116-16,-9-3-121 15,-13-2-446-15</inkml:trace>
  <inkml:trace contextRef="#ctx0" brushRef="#br0" timeOffset="62220.57">28107 3721 1517 0,'0'0'529'0,"0"0"-477"16,0 0-52-16,0 0 32 0,0 0 56 16,138-45 9-16,-73 42-14 15,35 3-60-15,41 0 32 16,42 0-30-16,23 0 75 15,10 0-10-15,-1 0-43 16,-8-11 26-16,5-10-73 16,-7-3 9-16,-14-1-6 15,-21 4-2-15,-23 3-1 16,-33 4 0-16,-32 6 10 16,-24 0-22-16,-17 5-35 15,-6-3-38-15,-3 5 26 16,-11 1-64-16,-21 0-134 15,-2 0-321-15,-20 0-340 0</inkml:trace>
  <inkml:trace contextRef="#ctx0" brushRef="#br0" timeOffset="64640.65">29077 4014 1512 0,'0'0'494'0,"0"0"-314"16,0 0-43-16,0 0-72 0,0 0-56 16,0 0-8-16,0 0 0 15,-12 108 34-15,10-39 17 16,2 1-36-16,0-6 4 15,0-6-20-15,2-7 15 16,10-11-32-16,-1-8-11 16,-7-10-172-16,-2-8-156 15,-2-10-465-15</inkml:trace>
  <inkml:trace contextRef="#ctx0" brushRef="#br0" timeOffset="64780.75">28896 4309 1739 0,'0'0'641'15,"0"0"-375"-15,0 0-163 0,0 0-26 16,0 0-65-16,145-62-4 16,-89 62-16-16,1 0-16 15,11 10-177-15,-18 6-377 16,-9-2-736-16</inkml:trace>
  <inkml:trace contextRef="#ctx0" brushRef="#br0" timeOffset="65133.75">29399 4407 2131 0,'0'0'241'0,"0"0"-241"15,0 0 0-15,0 0 9 16,0 0 31-16,0 0 64 0,0 0-28 16,3 25-24-1,-3-23 0-15,0-1-52 0,0-1 16 16,0 2-1-16,0-2-13 15,0 2 62-15,0 0-64 16,0 5 1-16,0-2-3 16,-3 1 14-16,3 1-10 15,-2-3-2-15,2-4 6 16,0 0 27-16,0 0 23 16,0 0-2-16,0-17 15 15,0-9-69-15,12-10-19 16,3-4-30-16,10-4-101 15,2 7 62-15,0 5-95 16,-1 15 39-16,-6 13 20 0,0 4-138 16,-9 14-72-16,-1 4-579 0</inkml:trace>
  <inkml:trace contextRef="#ctx0" brushRef="#br0" timeOffset="65405.12">29616 4407 1588 0,'0'0'936'0,"0"0"-729"15,0 0-198-15,0 0 0 16,0 0 6-16,0 0-3 16,125-44-24-16,-100 23 5 15,-6-4-107-15,-5-1 6 16,-12 2-42-16,-2 2-16 16,-6 2 61-16,-19 8 105 0,-2 8 16 15,3 4 89-15,1 9-9 16,6 20 16-16,9 5-44 15,6 2-21-15,2 1-12 16,5-8-34-16,15-5 35 16,5-6-36-16,4-8-61 15,4-10-44-15,-4 0-193 16,-9 0-391-16</inkml:trace>
  <inkml:trace contextRef="#ctx0" brushRef="#br0" timeOffset="65584.7">29645 4134 1694 0,'0'0'492'0,"0"0"-372"15,0 0-31-15,0 0-76 0,0 0 5 16,0 0 10-16,0 0-22 16,82-17 7-16,-72 31-13 15,-2 0-133-15,5-9-30 16,-1-2-146-16,-1-3-254 0</inkml:trace>
  <inkml:trace contextRef="#ctx0" brushRef="#br0" timeOffset="65733.73">29886 3964 1824 0,'0'0'309'16,"0"0"-218"-16,0 0-52 15,0 0-21-15,0 0 41 16,0 0-46-16,71 109 20 0,-24-106-33 15,29-3-108-15,-12-12-373 16,-8-6-545-16</inkml:trace>
  <inkml:trace contextRef="#ctx0" brushRef="#br0" timeOffset="66943.58">30620 3840 1585 0,'0'0'589'16,"0"0"-589"-16,0 0-12 15,0 0-15-15,0 0 27 16,-14 110 104-16,7-35 16 15,3 6-17-15,-1-2 15 16,5-11-63-16,-2-12-27 16,2-11-20-16,0-16 8 15,0-9-6-15,0-10-10 16,0-7 0-16,9-3 5 16,9-4-5-16,4-19-43 15,7-7-51-15,0-1-40 16,0 2 76-16,-9 11 15 0,-9 12 43 15,-2 6-11-15,-6 0 28 16,-1 16-12-16,4 2 8 16,1-2-1-16,6-4 9 15,7-7-11-15,3-5-10 16,-1 0 0-16,-2-3-45 16,-6-17-26-16,-8-6-53 15,-6 0-49-15,0-3 89 16,0 6 84-16,-4 8 16 15,-6 10 166-15,2 5-110 16,-1 12-29-16,0 16 111 16,4 7-64-16,5-4 46 15,0-1-102-15,0-4-13 0,14-8 1 16,3-5-16 0,4-10-12-16,-1-3-18 0,-1 0-80 15,4-3 27-15,0-17-79 16,-1 1 16-16,2-5 3 15,-2 4 23-15,-1 2 114 16,-6 8 101-16,-1 10 2 16,-6 0-37-16,-3 4-42 15,-1 11 17-15,-2-2 33 16,1-1-46-16,-1-5 3 16,3-4-20-16,3-3-10 15,3 0 44-15,5 0-24 16,5-3-15-16,6-9-6 15,1-5-28-15,3 5 22 16,3 2 4-16,-3 6 2 0,-2 4-7 16,-7 0 7-1,-4 8 0-15,-7 12 1 0,-7 4 11 16,-2 0-13-16,-2-2 1 16,0-4-98-16,-28-12-62 15,1-3-217-15,-2-3-952 0</inkml:trace>
  <inkml:trace contextRef="#ctx0" brushRef="#br0" timeOffset="67100.81">31043 3970 1386 0,'0'0'832'16,"0"0"-454"-16,0 0-208 15,0 0-88-15,0 0-70 16,0 0-12-16,0 0-192 15,89 125-163-15,-89-67-625 0</inkml:trace>
  <inkml:trace contextRef="#ctx0" brushRef="#br0" timeOffset="67207.13">31085 4724 2476 0,'0'0'588'0,"0"0"-588"16,0 0-602-16,0 0-642 0</inkml:trace>
  <inkml:trace contextRef="#ctx0" brushRef="#br0" timeOffset="67738.12">31743 4441 1128 0,'0'0'824'0,"0"0"-599"16,0 0-35-16,0 0-23 15,0 0-138-15,0 0 12 16,0 0-41-16,75-99-6 15,-54 64-18-15,-1-2-73 16,2-4 29-16,-6 3 50 16,1 1 18-16,-3 10 25 0,-8 9 72 15,-1 8 65-15,-5 10-22 16,0 0-119-16,0 14-21 16,0 18 21-16,-5 8-19 15,-5 4 25-15,0 0-27 16,1 0 0-16,3-6-9 15,2-5-23-15,4-5-138 16,0-10-118-16,0-11-349 0</inkml:trace>
  <inkml:trace contextRef="#ctx0" brushRef="#br0" timeOffset="68566.11">32037 4100 2324 0,'0'0'303'0,"0"0"-303"16,0 0-38-16,0 0 24 16,0 0 14-16,0 0-10 15,0 0-2-15,-11 27 24 16,13-22-8-16,7-3-4 16,-2-2 5-16,-1 0-14 15,-1-12-13-15,-5-7-47 16,0-1 44-16,0-1 25 15,0 5 1-15,0 8 83 16,0 7-58-16,0 1-23 0,4 0-3 16,17 5-14-16,3 8 8 15,7-2-72-15,3-3-11 16,-3-4 2-16,-4-4-58 16,0 0 36-16,-14 0 50 15,-5 0 59-15,-3 0 47 16,-5 0 136-16,0 0 4 15,-11 18-95-15,-14 10-66 16,-6 15 68-16,-5 11-31 16,-3 6-29-16,3 1-6 15,4 0-20-15,6-6-8 16,8-14 0-16,9-8-9 16,7-13-9-16,2-12-116 15,4-8 12-15,19 0 46 16,5-17-154-16,6-12-64 0,0-7-90 15,-3-3 76-15,-10 7 308 16,-5 6 218-16,-9 12 409 16,-7 8-282-16,0 6-228 15,0 0-81-15,-11 13-35 16,-1 4 14-16,6 1 9 16,4-2-23-16,2-2-1 15,0-4 28-15,0-6-26 16,0-1 16-16,0-3 10 15,2 0-28-15,0-5 0 16,2-11-25-16,2-2 1 16,0 1 18-16,3 6-2 0,-1 5 7 15,2 6-16 1,-1 0 8-16,1 3-6 0,0 11 15 16,-1 3-2-16,-1 0-13 15,2-2 18-15,1-3-3 16,2-3 0-16,7-5 1 15,5-4 14-15,2 0 0 16,4-11 13-16,2-9 2 16,-4-3-29-16,-2-4 22 15,-10 1-10-15,-7 1-7 16,-10 4 56-16,0 7-62 16,-29 8-80-16,-25 6-83 15,5 8-211-15,7 8-559 0</inkml:trace>
  <inkml:trace contextRef="#ctx0" brushRef="#br0" timeOffset="69202.13">29376 4842 1620 0,'0'0'760'16,"0"0"-680"-16,251-14-70 15,-33 2 8-15,44 3 0 16,23 0 102-16,1 6-9 16,-14-5-38-16,4-1 33 15,-12-6-87-15,-13-5-1 0,-26 1 15 16,-32 0-32 0,-43 2 38-16,-43 5-39 0,-34 4-48 15,3-1-92-15,-13-2-341 16,-17 1-425-16</inkml:trace>
  <inkml:trace contextRef="#ctx0" brushRef="#br0" timeOffset="86568.53">29772 6330 464 0,'0'0'84'0,"0"0"-84"16,0 0 0-16,0 0 29 15,0 0 186-15,0 0 3 16,-18-14 22-16,16 7-80 15,0-2 34-15,0 0 8 0,-1-2-40 16,3 1-40 0,0 1 90-16,0 2-139 0,0 3 17 15,0 3-23-15,-2 1-66 16,0 1-1-16,-2 24-18 16,-6 19 18-16,-1 11 75 15,-5 12-35-15,3-1 14 16,0-7-31-16,2-10-17 15,4-11 20-15,5-14-26 16,2-10 0-16,0-8 16 16,0-6-15-16,0 0-2 15,15-20-18-15,6-16-67 16,1-15 34-16,3-10-24 16,4-1 15-16,2 2 60 0,-2 13 1 15,-5 20 22-15,-4 18-22 16,-9 9 19-16,-4 21-19 15,-7 18 15-15,0 7 39 16,0 0 41-16,0-2-61 16,-2-5-4-16,2-11-27 15,2-6 14-15,22-7-14 16,9-8-3-16,13-7-94 16,1 0-28-16,6-24-33 15,0-17-31-15,-1-12 21 16,4-30-75-16,-14 2 23 0,-7-12 166 15,-8-1 51 1,-20 18 201-16,-5 4 27 0,-2 17-5 16,-7 21-57-16,-15 18-71 15,-9 16-55-15,-5 8-28 16,1 33 5-16,-1 15 74 16,5 16-15-16,8 6 14 15,13 2-62-15,7-3-27 16,3-14 23-16,16-8-23 15,15-13-1-15,8-15 0 16,11-12-37-16,4-11-20 16,2-4-92-16,-2-14-12 15,-2-14-75-15,-11-3 5 16,-13 5 162-16,-10 12 69 16,-16 14 103-16,-2 2-27 0,0 27 107 15,-6 2-109 1,-3 1-8-16,4-3-66 0,5-11 21 15,0-7 17-15,16-6-37 16,15-5 29-16,5 0-30 16,7-20-132-16,1-8-24 15,-5 0-19-15,-5-2 55 16,-9 6 74-16,-7 10 46 16,-10 12 144-16,-3 2-70 15,-3 10 66-15,0 16 26 16,3-1-119-16,4 0-2 15,6-7-9-15,5-6-36 0,7-10 53 16,2-2-50-16,-2-12 12 16,-7-14-30-16,-11-7-7 15,-9-2-14-15,-12-2-32 16,-23 5-46-16,-9 9 44 16,-6 8-43-16,-5 15-101 15,10 0-80-15,16 8-704 0</inkml:trace>
  <inkml:trace contextRef="#ctx0" brushRef="#br0" timeOffset="87035.01">31021 5883 933 0,'0'0'815'16,"0"0"-524"-16,0 0-116 15,0 0-113-15,0 0 57 16,0 0-35-16,0 0-66 15,-77-52 19-15,75 49-37 16,2 3 1-16,0 0-7 16,0 0 6-16,0 0-7 0,0 0 6 15,0 0-32 1,0 0 31-16,0 0-20 0,0 0-2 16,0-3 14-16,0-1-13 15,14-1-98-15,5-2-36 16,4 3 119-16,-3 4 38 15,-7 0 25-15,-6 12-17 16,-7 16 52-16,0 8-35 16,-22 4 6-16,-11 5-9 15,-8 0-13-15,-9 4-18 16,7-12-218-16,11-10-776 0</inkml:trace>
  <inkml:trace contextRef="#ctx0" brushRef="#br0" timeOffset="87964.12">31436 5650 1588 0,'0'0'562'0,"0"0"-448"16,0 0-101-16,0 0 20 15,0 0-33-15,-148-105 25 16,105 85 51-16,-7 6-61 16,-6 2-3-16,-7 3-12 15,-11 5 11-15,-5 4-11 16,-13 0 0-16,-22 4 0 0,7 10-13 15,-2 7 10-15,-3 0 3 16,17-1 0-16,-11 5 16 16,9-1-22-16,3 2 6 15,5 1-1-15,2 0-13 16,5-1 2-16,-1 0 11 16,0 2-27-16,2 0-71 15,2 2 31-15,3 0 27 16,5 2 36-16,0 2-8 15,4 3 17-15,4 4-4 16,6 7 0-16,5 7 1 16,13 6-3-16,7 10 2 15,12 8 0-15,11 4-11 0,9 8 15 16,0 3-4-16,11 1 1 16,10 0 16-16,4-2 42 15,10-3-40-15,5-4-12 16,13-6 27-16,12-9-23 15,10-9 26-15,14-10 1 16,25-8-30-16,36-8 47 16,45-14-39-16,25-14-16 15,2-8 0-15,-6-8-72 16,-19-16-50-16,-6-6-14 16,-1-3 18-16,-12-2 83 15,-11-8-15-15,-16-8-57 0,-28-3-102 16,-29-3-73-1,-25 6 255-15,-2-24 27 0,6-29 226 16,-1-39 53-16,-14-19-101 16,-38 1-31-16,-23 13 85 15,-47 22-121-15,-13 24 2 16,-4 23-93-16,-33 13-7 16,-45 16-26-16,-36 13-31 15,-29 16-86-15,13 21-115 16,31 16-39-16,51 6-52 15,30-2-472-15</inkml:trace>
  <inkml:trace contextRef="#ctx0" brushRef="#br0" timeOffset="89744.75">24203 6465 990 0,'0'0'953'0,"0"0"-640"0,0 0-127 15,0 0 19-15,0 0-119 16,0 0 32-16,0 0 15 16,-13-33-98-16,13 33 9 15,0 0-39-15,0 0 14 16,0 0-11-16,0 0-8 15,0 0-41-15,0 0-8 16,7 0-199-16,7 0-116 0,-3-9-854 16</inkml:trace>
  <inkml:trace contextRef="#ctx0" brushRef="#br0" timeOffset="-183568.76">679 1205 485 0,'0'0'0'0</inkml:trace>
  <inkml:trace contextRef="#ctx0" brushRef="#br0" timeOffset="-182719.39">1370 1163 401 0,'0'0'107'0,"0"0"1010"16,0 0-929-16,0 0 37 15,0 0-54-15,-51-112 99 16,44 86-86-16,3 2-48 16,-3-1-33-16,3 4-9 0,2 1-49 15,-2 8 45-15,1-1-66 16,0 6-24-16,3 4 36 15,-2 3-36-15,2 0-1 16,-2 0-5-16,2 16-23 16,-4 23 14-16,-5 34 8 15,-1 8 14-15,2 11-2 16,-1 6-5-16,1-17 0 16,2 1-10-16,4-14 17 15,2-12-7-15,0-15 0 16,0-9 8-16,0-15-26 15,0-8 18-15,0-9-33 16,8-3 27-16,2-29-5 0,11-17-7 16,3-17-5-16,0 3 5 15,1 7 16-15,-7 17 2 16,-1 20 0-16,0 17-1 16,-5 2-8-16,2 25-2 15,-5 13 10-15,-7 8 2 16,-2 3 14-16,0-1-15 15,0-2 0-15,-8-8-12 16,-4-10 0-16,3-10-35 16,3-12-38-16,-1-6-92 15,7-62-109-15,0-5-400 16,0-8-75-16</inkml:trace>
  <inkml:trace contextRef="#ctx0" brushRef="#br0" timeOffset="-182606.44">1642 1101 1517 0,'0'0'539'16,"0"0"-362"-16,0 0 4 15,125 90 9-15,-121 15-136 16,-21 40-16-16,-50 22-38 16,-29-9-135-16,16-43-63 15,13-45-410-15</inkml:trace>
  <inkml:trace contextRef="#ctx0" brushRef="#br0" timeOffset="-180150.63">1348 981 530 0,'0'0'404'16,"0"0"-266"-16,0 0-115 15,0 0 2-15,0 0-25 16,0 0-8-16,-24-14 0 15,22 12 3-15,-3 2 5 16,2 0 0-16,1-3 7 16,0 1 13-16,-2 2-20 15,-1-2 0-15,-1 2-1 0,2-2 8 16,-2 1-7-16,4-2 19 16,0-1 76-16,0 0 113 15,0 0-69-15,0-1-53 16,-3 0 25-16,3 1-76 15,-2 2 63-15,2 1-49 16,2 1-5-16,0 0 32 16,-4 0-35-16,4 0-26 15,0 0-1-15,-2 0-14 16,-2 9 0-16,0 14 1 16,-3 5 5-16,1 7 44 15,1 7-29-15,0 3 20 16,3 1 8-16,0 0-48 15,0 2 23-15,-3 0 5 16,3-2-28-16,-2-4 26 0,4-4-27 16,0-4 1-16,0-6 5 15,0-1-6-15,0-5 0 16,0-4 0-16,0-4 3 16,0-4-3-16,0-2 0 15,2-4 0-15,-2-2 0 16,2-2 1-16,-2 0-1 15,0 0 7-15,0-2-6 16,0-13-2-16,2-6-68 16,1-7 33-16,-1-3 35 15,2-2-21-15,6-2 4 16,-2-1-23-16,5 2-21 16,3 2 11-16,-1 6 28 0,1 4 10 15,2 6 13 1,0 8 0-16,-2 6 23 0,3 2 20 15,0 0-36-15,3 16 46 16,-5 8-13-16,0 6-17 16,-7 4 52-16,-5 6-36 15,-5 2 12-15,0 3 18 16,-15 0-8-16,-12 0 19 16,-9-3-34-16,-5-4-32 15,2-8 20-15,-1-6-34 16,3-5-54-16,2-12-127 15,13-2-304-15,6-5-1036 0</inkml:trace>
  <inkml:trace contextRef="#ctx0" brushRef="#br0" timeOffset="-153581.48">2857 1249 895 0,'0'0'518'16,"0"0"-518"-16,0 0 0 0,-91 105 471 15,51-66-403 1,-5 9-29-16,-6 3 47 0,0 3-56 16,1-2 1-16,2-4-31 15,3-2-5-15,-9-5 5 16,14-11-259-16,9-16-488 0</inkml:trace>
  <inkml:trace contextRef="#ctx0" brushRef="#br0" timeOffset="-153377.98">2269 1298 2002 0,'0'0'378'0,"0"0"-230"16,0 0-73-16,0 0-17 0,0 0 28 15,162 87-31-15,-108-33-26 16,4 4 23-16,-2 0-52 15,-1 0 0-15,15 7-26 16,-17-12-279-16,-11-16-304 0</inkml:trace>
  <inkml:trace contextRef="#ctx0" brushRef="#br0" timeOffset="-152781.65">3160 1252 1255 0,'0'0'306'0,"0"0"-112"15,0 0 27-15,0 0 8 0,0 0-54 16,0 0-15-16,0 0-53 15,0-29-77-15,0 21 12 16,2-2-14-16,-2 2-20 16,0 2 13-16,0 2-21 15,0 2 0-15,0 2 26 16,-8 0-26-16,-13 0 0 16,0 0-1-16,-8 9 2 15,-2 3-4-15,2 8 3 16,4 3 0-16,7 3-10 15,13 2 11-15,5 4-1 16,7 1 0-16,24 1 1 16,10-2-1-16,1-3 0 0,-5 0 0 15,-8-5-6-15,-8-2 17 16,-19 0 5-16,-2 2 46 16,-20 5-21-16,-24 0 39 15,-15 5-79-15,-3 2-1 16,-7 4-25-16,13-8-310 15,21-11-1006-15</inkml:trace>
  <inkml:trace contextRef="#ctx0" brushRef="#br0" timeOffset="-151466.09">3441 1789 1272 0,'0'0'893'16,"0"0"-776"-16,0 0-96 15,0 0 10-15,134-151-30 16,-87 94-1-16,-2 4 9 0,-8 1-1 15,-3 6 30-15,-12 14-10 16,-9 10 50-16,-9 15 73 16,0 7-93-16,-4 29-43 15,0 43 0-15,-4 46-13 16,-8 40 42-16,-1 9-17 16,1-29-25-16,5-41 8 15,5-42-9-15,0-11-1 16,0-2 0-16,2-3 15 15,0-9-32-15,-2-16 7 16,-6-14-65-16,-5-9 50 16,-7-52-185-16,1-50-160 15,5-59 128-15,14-23-139 0,0 24-243 16,18 45 87-16,4 61 537 16,0 22 732-16,5 10-339 15,4 7-65-15,2 11-101 16,-1 13-120-16,-12 20 35 15,-9 23-27-15,-11 15-14 16,-5 8 27-16,-26 8-71 16,-11-2-28-16,-1-5-17 15,1-17-3-15,7-21-18 16,12-20-19-16,17-13 1 16,8-54-25-16,56-43-104 15,36-35 68-15,1 3 45 0,-10 24-67 16,-29 34 62-16,-25 29 31 15,-6 2 17-15,-8 4 121 16,-5 4 2-16,-12 15 10 16,0 14 9-16,-20 7-93 15,-7 10-16-15,-7 26-33 16,-1 20 0-16,2 30 2 16,8 0 4-16,9 6-5 15,11-3 14-15,5-23-13 16,3 2 17-16,15-18-19 15,7-13 1-15,0-18 13 16,8-15-13-16,0-4-1 16,5-28 0-16,-3-20-79 15,1-6-65-15,-10-4-2 16,-5 8 49-16,-13 15 97 0,-3 19 37 16,-5 16 15-16,0 7-13 15,-2 27 5-15,-5 8 41 16,5 0-22-16,2-5-44 15,6-11 23-15,23-6-32 16,9-17 4-16,9-3-14 16,2-8-3-16,-2-22-82 15,-9-6-14-15,-9-6 16 16,-13 0 55-16,-16 3-34 16,0 9 47-16,-12 11 15 15,-12 15 50-15,-3 4 7 16,7 15-1-16,7 21 5 15,10 9 14-15,3 2-50 0,20-1-13 16,20-5 22-16,10-9-34 16,3-10-13-16,3-12-124 15,-1-10-89-15,-14 0-125 16,-16-4-417-16</inkml:trace>
  <inkml:trace contextRef="#ctx0" brushRef="#br0" timeOffset="-151293.72">4344 1211 1136 0,'0'0'874'0,"0"0"-648"15,0 0-24-15,0 0-11 0,0 0-138 16,134-43-33-16,-98 48 7 16,-1 11-27-16,-3 4-47 15,1-6-148-15,-6-8-345 16,-7-6-601-16</inkml:trace>
  <inkml:trace contextRef="#ctx0" brushRef="#br0" timeOffset="-151180.83">4815 865 201 0,'0'0'1956'16,"0"0"-1639"-16,0 0-229 16,0 0-82-16,0 158-6 15,0-76-80-15,-2-7-381 0</inkml:trace>
  <inkml:trace contextRef="#ctx0" brushRef="#br0" timeOffset="-149605.03">5443 1664 1696 0,'0'0'130'0,"0"0"-130"16,0 0-9-16,64-116 9 16,-48 77 14-16,-5 7 60 15,-3 11 15-15,-6 16 120 16,-2 5-137-16,0 43-41 16,0 39 55-16,-6 44-27 15,0 32 72-15,2 7-46 16,4-33-55-16,0-37 11 15,0-42-40-15,0-12-1 0,0-5 3 16,8-4 3-16,2-11-12 16,-1-21-52-1,-3-7-20-15,-4-55 42 0,-2-58-167 16,0-66 33-16,8-22-55 16,2 24-19-16,8 50-56 15,0 67 300-15,-2 30 62 16,3 9 275-16,2 14-85 15,-1 14-106-15,-5 10-13 16,-8 36-50-16,-7 14 34 16,-2 12-27-16,-23 4-44 15,-6-4 12-15,0-9-58 16,2-15 8-16,5-20 2 0,6-20-2 16,9-10-16-1,9-41 5-15,4-37-168 0,34-42 49 16,20-30-112-16,0 10-60 15,-9 25 39-15,-17 43 62 16,-17 34 193-16,-5 5 152 16,-4 12 188-16,-6 9 32 15,0 14-198-15,-12 17-120 16,-13 34-22-16,-1 14-21 16,0 16 71-16,7 8-11 15,6-2-51-15,8 0 16 16,5-11-30-16,0-14-6 15,12-12 3-15,10-16 10 16,4-16-20-16,9-18 7 16,0-1-32-16,5-37 26 0,-2-15-125 15,-5-5-49-15,-4 3 12 16,-11 18 90-16,-7 19 78 16,-9 18 37-16,-2 10-31 15,0 24 59-15,0 7-46 16,2-6 9-16,16-3-3 15,14-9-24-15,10-14 49 16,9-9-22-16,7 0-28 16,0-22-17-16,-6-6-32 15,-12 0 39-15,-16 2-2 16,-13 4 24-16,-11 8 25 16,-4 9 106-16,-32 5-107 15,-9 11 2-15,-3 19-37 0,1 7 8 16,9-2-1-1,15-5 2-15,17-6-10 0,6-12 0 16,9-9-17-16,20-3 10 16,8-15-100-16,2-13-46 15,-2-4 34-15,-5-2-1 16,-5 2 63-16,-10 10 30 16,-8 10 27-16,-9 12 160 15,0 0-76-15,0 25 2 16,-9 14 24-16,2 1-52 15,3-1 9-15,4-7-43 16,0-11-23-16,23-13 32 0,3-8-32 16,3-1 0-1,5-26-1-15,-3-6-76 0,-2-6-30 16,-4 1 46-16,-4 4-6 16,-2 7 64-16,-9 12-2 15,-2 13 4-15,-6 2 29 16,-2 24 7-16,0 12 28 15,0 4-33-15,0 1-29 16,0-8 20-16,2-6-22 16,7-12 0-16,1-13 18 15,7-2-17-15,2-14-2 16,1-16-57-16,3-6-49 16,2-2 69-16,1 0-35 15,-4 6-5-15,-2 10 39 16,-4 12 13-16,-5 10 26 0,-9 5 51 15,-2 24 7-15,0 5 34 16,0 0-40-16,0-6 1 16,0-8 0-16,0-10-52 15,3-10 34-15,21 0 51 16,12-14-86-16,8-12-40 16,3-4-55-16,5-2 44 15,-6 6 51-15,-3 6-16 16,-10 8 16-16,-6 10-1 15,-12 2-8-15,-6 6-6 16,-9 16 12-16,0 0-24 16,-11 2-72-16,-36-2-133 15,5-5-127-15,-4-10-518 0</inkml:trace>
  <inkml:trace contextRef="#ctx0" brushRef="#br0" timeOffset="-149446.4">6174 1217 2318 0,'0'0'504'16,"0"0"-435"-16,0 0-21 15,120-46-42-15,-68 39 10 16,2 7-32-16,6 0-34 16,-12 0-318-16,-13 0-553 0</inkml:trace>
  <inkml:trace contextRef="#ctx0" brushRef="#br0" timeOffset="-149297.06">6867 979 1965 0,'0'0'730'15,"0"0"-601"-15,0 0-26 16,0 0-97-16,0 0 0 16,0 0 7-16,83 104-13 15,-101-27-25-15,-16-6-218 16,1-11-540-16</inkml:trace>
  <inkml:trace contextRef="#ctx0" brushRef="#br0" timeOffset="-148779.3">8011 1409 1249 0,'0'0'666'16,"0"0"-495"-16,0 0-120 16,0 0-50-16,0 0 79 15,-138 121 36-15,100-73-32 16,9-2-5-16,12-6-77 0,11-12 8 16,6-12-10-16,12-16-43 15,21-6 21-15,9-30-141 16,23-44-123-16,-11 8-65 15,-9 2-374-15</inkml:trace>
  <inkml:trace contextRef="#ctx0" brushRef="#br0" timeOffset="-148618.3">8086 1097 1413 0,'0'0'723'0,"0"0"-357"16,0 0-192-16,0 0-108 16,0 0-41-16,-86 104-4 15,72-41 43-15,10 12-43 16,4 5-15-16,0 0 7 0,0-1-13 15,13-9-110 1,1-10-93-16,-3-10-62 0,-3-17-100 16,-2-18-452-16</inkml:trace>
  <inkml:trace contextRef="#ctx0" brushRef="#br0" timeOffset="-148304.4">7781 1381 1868 0,'0'0'383'0,"0"0"-257"16,0 0-120-16,128-1 7 16,-80 21-13-16,2 10 9 15,-8 12 25-15,-2 6 18 0,-8 8-1 16,-6 0-8 0,1-6-43-16,-3-3 23 0,7-16-11 15,3-13-11-15,7-14 34 16,1-4-35-16,2-30-20 15,-4-14-42-15,-6-10-47 16,-15-2 19-16,-9 4 35 16,-10 12 55-16,-12 14 41 15,-19 13 28-15,-9 13-37 16,-4 0-11-16,1 14-15 16,7 9-12-16,12-1-35 15,11-5-305-15,11-8-480 0</inkml:trace>
  <inkml:trace contextRef="#ctx0" brushRef="#br0" timeOffset="-148148.02">8541 1025 2067 0,'0'0'676'0,"0"0"-612"15,0 0-63-15,0 0-1 16,-82 134-10-16,46-52-59 15,8-13-294-15,10-10-1168 0</inkml:trace>
  <inkml:trace contextRef="#ctx0" brushRef="#br0" timeOffset="-147366.99">9349 1359 1431 0,'0'0'871'15,"0"0"-737"-15,0 0-96 16,-123 50-36-16,76-8-2 15,3 6 25-15,12 3-25 16,10-7 33-16,15-8-33 16,7-12 0-16,11-14 2 15,23-10-2-15,11-12-9 16,3-27-34-16,6-19-107 16,0-23-81-16,-5-25-53 15,-11 2-76-15,-14 13 104 16,-13 20 256-16,-11 33 344 15,0 8 301-15,-6 16-282 0,-17 14-185 16,-8 31-140-16,-5 24-37 16,3 19 70-16,6 10-31 15,13 3 15-15,14-3-31 16,0-10-13-16,29-11 4 16,14-19-15-16,9-16-23 15,1-16 17-15,3-12-46 16,-5-2-66-16,-7-20-88 15,-10-4 1-15,-10 6 106 16,-12 8 99-16,-10 12 9 0,-2 4 69 16,0 31 34-1,0 11-10-15,0 1-38 0,0-5-62 16,29-12 32-16,9-16-9 16,6-14-23-16,1-12-2 15,-9-22-48-15,-12-12 5 16,-17-4 21-16,-7-2-5 15,-25 4 15-15,-17 6 12 16,-5 14-80-16,-16 28 6 16,15 0-94-16,9 9-338 0</inkml:trace>
  <inkml:trace contextRef="#ctx0" brushRef="#br0" timeOffset="-146963.28">10608 1323 1759 0,'0'0'284'16,"0"0"-283"-16,0 0-1 16,3 197 9-16,-3-63 137 15,-3 31 57-15,3 4-49 16,0-30-72-16,0-40-67 15,0-43-14-15,0-16-2 16,0-2-32-16,7-9-29 16,-3-9-24-16,3-20-77 15,-5-17 47-15,-2-82-196 16,0 5-78-16,-2-13-305 0</inkml:trace>
  <inkml:trace contextRef="#ctx0" brushRef="#br0" timeOffset="-146809.65">10786 1331 1433 0,'0'0'570'16,"0"0"-465"-16,0 0 3 0,0 0-27 16,43 149-8-16,-55-83 20 15,-19 8-36-15,-7-2-42 16,-4-6-2-16,-1-11-13 16,4-23-141-16,7-17-155 15,16-15-389-15</inkml:trace>
  <inkml:trace contextRef="#ctx0" brushRef="#br0" timeOffset="-146594.22">11388 1289 1903 0,'0'0'255'15,"0"0"-184"-15,-77 111-31 16,21-46 19-16,-7 12 97 15,3-1-25-15,4-2-76 16,11-6-34-16,12-12-7 16,8-16-28-16,10-17-64 15,-1-25-124-15,5-23-98 16,3-14-848-16</inkml:trace>
  <inkml:trace contextRef="#ctx0" brushRef="#br0" timeOffset="-146472.33">11010 1389 1753 0,'0'0'711'0,"0"0"-548"16,0 0-101-16,122 96-37 16,-76-43-25-16,24 22-85 15,-13-10-203-15,-3-12-1023 16</inkml:trace>
  <inkml:trace contextRef="#ctx0" brushRef="#br0" timeOffset="-144946.3">11770 1610 861 0,'0'0'662'0,"0"0"-510"15,0 0-41-15,0 0 9 16,0 0-13-16,0 0 23 16,0 0-35-16,-14 0-55 15,14 0 14-15,0 0-45 16,0 0 25-16,0 0 23 15,0 0-25-15,0 0 50 0,0 0-19 16,0 0-20 0,0 0 28-16,0 0-60 0,0 0 1 15,0 0-11-15,0 0 13 16,0 0-7-16,0 0-7 16,0 0 0-16,0 0-9 15,0 0 10-15,0 0-1 16,0 0 6-16,0 0 10 15,0 0-2-15,0 0 2 16,0 0-14-16,0 0 26 16,0 0-27-16,0 0-1 15,0 0 3-15,0 0 11 16,0 0-3-16,0 0-11 16,0 0 0-16,0 0 17 15,0 0-15-15,0 0-2 0,0 0 21 16,0 0-20-16,9-12-2 15,2-2-16-15,-2-1 10 16,0 1-9-16,-2 7 16 16,-5 2 0-16,0 4 16 15,-2 1-7-15,0 0 33 16,0 0-14-16,0 0-28 16,0 0 18-16,0 0-18 15,0 0 0-15,0 1-2 16,0 16 4-16,0 1 1 15,0 5-3-15,0-2 0 16,0-4-3-16,-2 3 3 16,2-8 0-16,0-1-6 0,0-1-16 15,0-2-60-15,0 0-136 16,0-8-93-16,4 0-221 16,3-8-530-16</inkml:trace>
  <inkml:trace contextRef="#ctx0" brushRef="#br0" timeOffset="-144744.31">11671 1407 71 0,'0'0'1854'0,"0"0"-1251"16,0 0-389-16,0 0-79 15,0 0-52-15,0 0-68 16,0 0 5-16,145-19-20 0,-89 19-9 15,-5 0 7-15,-11 1-122 16,-17 29-180-16,-12-1-178 16,-11-1-273-16</inkml:trace>
  <inkml:trace contextRef="#ctx0" brushRef="#br0" timeOffset="-144619.33">11609 1744 1445 0,'0'0'763'0,"0"0"-585"16,0 0-40-16,0 0 37 15,0 0-3-15,138 31-123 16,-71-31-38-16,26-11-11 0,-18-5-245 16,-17 4-362-16</inkml:trace>
  <inkml:trace contextRef="#ctx0" brushRef="#br0" timeOffset="-143846.45">12746 1458 18 0,'0'0'1132'15,"0"0"-915"-15,0 0-149 16,0 0 21-16,0 0-37 16,0 0 59-16,0 0-2 15,6-32-53-15,8 20-6 16,-3 0 0-16,-2-1 1 15,-7 4 72-15,-2-2-15 0,-4 5-9 16,-21 6-56-16,-11 0-37 16,-1 8 20-16,-1 16-9 15,7 11-2-15,13 7 47 16,13 7 6-16,5 10 22 16,23 0-29-16,10 2-48 15,5-6 31-15,-3-8-44 16,-10-9 7-16,-14-7 9 15,-11-7-8-15,-2-9-8 16,-27 0 27-16,-13-10-21 16,-3-5-12-16,3 0-20 15,17-27-144-15,12-7-72 16,13-2-419-16</inkml:trace>
  <inkml:trace contextRef="#ctx0" brushRef="#br0" timeOffset="-143680.15">13132 1472 920 0,'0'0'1053'16,"0"0"-846"-16,0 0-160 15,0 0 16-15,-134 129-24 16,96-84-15-16,9-1-13 16,6-3-9-16,8-14-4 15,3-8-256-15,4-16-476 0</inkml:trace>
  <inkml:trace contextRef="#ctx0" brushRef="#br0" timeOffset="-143553.08">12827 1535 1681 0,'0'0'721'0,"0"0"-462"0,0 0-149 16,0 0-76-16,119 22-26 16,-63 7-11-16,24 21 3 15,-15-6-252-15,-9-4-450 0</inkml:trace>
  <inkml:trace contextRef="#ctx0" brushRef="#br0" timeOffset="-143043">14081 1063 1590 0,'0'0'791'16,"0"0"-728"-16,0 0-63 15,0 0-72-15,0 0 72 16,-35 122 79-16,19-46 55 0,5 8 3 16,7 2-91-1,4-3-16-15,0-7-3 0,4-10-26 16,15-12 21-16,8-13-22 16,4-15 6-16,3-19-27 15,2-7 16-15,-3-11-63 16,-1-22-52-16,-10-7-14 15,-9-1 36-15,-9 6 81 16,-4 12 17-16,0 8 78 16,-15 15-29-16,-5 0-34 15,0 20-1-15,4 12-8 16,7 4 5-16,7 0-11 16,2-2 8-16,0-5-14 15,7-8 6-15,0-10-92 16,-3-7-181-16,-4-4-351 0</inkml:trace>
  <inkml:trace contextRef="#ctx0" brushRef="#br0" timeOffset="-142921.39">14102 1431 1810 0,'0'0'641'0,"0"0"-516"16,0 0-89-16,166-22-36 15,-83 22-134-15,-16 0-146 16,-9 3-631-16</inkml:trace>
  <inkml:trace contextRef="#ctx0" brushRef="#br0" timeOffset="-142825.22">14922 1528 1932 0,'0'0'906'16,"0"0"-832"-16,0 0-74 16,0 0-936-16</inkml:trace>
  <inkml:trace contextRef="#ctx0" brushRef="#br0" timeOffset="-141854.3">1983 2842 1617 0,'0'0'485'0,"0"0"-409"16,0 0-76-16,0 0 0 15,0 0 0-15,-4 154 81 16,4-32 73-16,0 30-34 16,-7 8-8-16,1-30-33 15,-1-37-73-15,4-37 21 16,3-9-27-16,0 2 0 0,0-6-6 15,0-5 6 1,0-18-76-16,0-17-39 0,0-8-35 16,0-71-68-16,0 2-310 15,0-10-208-15</inkml:trace>
  <inkml:trace contextRef="#ctx0" brushRef="#br0" timeOffset="-141680">2217 2845 1962 0,'0'0'322'0,"0"0"-220"16,0 0-13-16,61 154-43 16,-61-77 55-16,-11 3-38 15,-26 1-21-15,-5-9 7 0,-4-10-49 16,-1-16 0 0,5-14-112-16,11-32-114 0,10 0-118 15,15-22-532-15</inkml:trace>
  <inkml:trace contextRef="#ctx0" brushRef="#br0" timeOffset="-141465.66">2587 2789 1642 0,'0'0'556'0,"0"0"-473"15,0 0-78-15,0 0 3 16,-160 142 64-16,115-66 3 15,12 11 14-15,11-1-6 0,18-3-43 16,4-12 15-16,21-13-55 16,22-15-15-16,12-22-41 15,40-21-139-15,-16-19-186 16,-5-15-490-16</inkml:trace>
  <inkml:trace contextRef="#ctx0" brushRef="#br0" timeOffset="-141262.15">2949 2869 1854 0,'0'0'330'0,"0"0"-219"15,0 0-102-15,-71 140 4 16,37-73 49-16,3 5 33 0,0-3 6 16,4-4-71-16,9-10-28 15,5-15-4-15,8-17-26 16,5-18-87-16,0-5 0 15,22-55-80-15,3-3-128 16,-1-4-347-16</inkml:trace>
  <inkml:trace contextRef="#ctx0" brushRef="#br0" timeOffset="-141120.22">2971 2801 1283 0,'0'0'842'0,"0"0"-745"15,0 0 51-15,0 138-83 16,0-70-7-16,0 3 0 15,0-5-37-15,7-2 10 16,6-9-31-16,3-5-94 16,-6-18-226-16,-2-13-460 0</inkml:trace>
  <inkml:trace contextRef="#ctx0" brushRef="#br0" timeOffset="-140978.49">2654 3164 1575 0,'0'0'955'0,"0"0"-783"16,0 0-127-16,0 0 0 16,118-25-45-16,-39 24-31 15,-13-1-156-15,-5 2-442 0</inkml:trace>
  <inkml:trace contextRef="#ctx0" brushRef="#br0" timeOffset="-140714.91">3326 3414 1446 0,'0'0'1089'16,"0"0"-1046"-16,0 0-43 15,0 0-66-15,0 0 26 16,0 0 28-16,19-132 12 16,-19 87-10-16,0 2 10 15,0 8-39-15,0 10 10 16,0 13 29-16,0 12 28 15,0 5-7-15,0 30 26 16,5 13 54-16,2 10-80 0,-3 7-10 16,1 0-11-1,-1-1-6-15,5-6-143 0,-2-19-175 16,0-15-357-16</inkml:trace>
  <inkml:trace contextRef="#ctx0" brushRef="#br0" timeOffset="-140511.72">3760 2767 942 0,'0'0'993'16,"0"0"-906"-16,0 0-44 0,-47 150 56 15,11-71-3 1,-3 6 40-16,-4 5-45 0,-1-1-81 15,-12 18-10-15,14-23-191 16,8-22-857-16</inkml:trace>
  <inkml:trace contextRef="#ctx0" brushRef="#br0" timeOffset="-139737.68">4159 2988 1360 0,'0'0'720'0,"0"0"-598"15,0 0-101-15,0 0-21 16,0 0 12-16,0 0-11 16,-6 158 79-16,3-87 2 15,1 0 26-15,2-3-55 16,0-10-39-16,0-10 11 16,0-15-16-16,0-14-9 15,0-10 8-15,0-9 2 16,0-3-20-16,0-26-23 15,0-15-83-15,0-12 40 16,0-14-81-16,0-11-9 16,0 0-55-16,9 6 83 15,4 12 138-15,5 19 82 16,0 18 37-16,-3 19-52 0,-4 7-67 16,-5 18 61-16,-6 24 79 15,0 11-24-15,-8 12 12 16,-13-2-41-16,-2-2-39 15,3-13 1-15,9-14-43 16,9-13-1-16,2-15 9 16,15-6-3-16,23-10-22 15,11-14 5-15,5-5-61 16,-3 7 56-16,-9 8-22 16,-11 12 33-16,-15 2 7 15,-16 26-6-15,0 13 45 16,-22 2-13-16,-14 4-32 15,0-8 22-15,5-8-23 0,5-12-35 16,7-17-32-16,17-17-144 16,2-19-400-16,0-7-798 0</inkml:trace>
  <inkml:trace contextRef="#ctx0" brushRef="#br0" timeOffset="-139588.29">4572 2914 942 0,'0'0'1225'15,"0"0"-1047"-15,0 0-73 16,73 155-10-16,-60-76 21 0,-6 3-31 16,-7 2-60-1,0 0-24-15,-16 9-2 0,-3-21-307 16,1-20-864-16</inkml:trace>
  <inkml:trace contextRef="#ctx0" brushRef="#br0" timeOffset="-139168.12">5316 3212 1787 0,'0'0'610'15,"0"0"-450"-15,0 0-51 0,0 0-46 16,0 0-56-16,134 8 26 16,-90-2-33-16,-4 5-24 15,-13 6-153-15,-11-1-436 16,-16 1-840-16</inkml:trace>
  <inkml:trace contextRef="#ctx0" brushRef="#br0" timeOffset="-139057.12">5334 3485 1446 0,'0'0'885'0,"0"0"-686"16,0 0-145-16,0 0 32 16,144 3-86-16,-59-8-129 15,-15-10-246-15,-10 3-1181 0</inkml:trace>
  <inkml:trace contextRef="#ctx0" brushRef="#br0" timeOffset="-138462.65">6825 2542 1453 0,'0'0'629'0,"0"0"-547"15,0 0-82-15,0 0 0 16,0 0 0-16,0 177 134 16,0-63 16-16,0 25-28 15,0-13-25-15,0-28-65 16,-2-31-5-16,0-25-22 15,0 0 11-15,2-5-8 16,0-4-8-16,0-18-29 16,0-15-81-16,0 0 9 15,0-36-58-15,0-58-233 0,0 4-202 16,0-4-665-16</inkml:trace>
  <inkml:trace contextRef="#ctx0" brushRef="#br0" timeOffset="-138303.9">6905 2526 1355 0,'0'0'723'0,"0"0"-583"16,0 0-110-16,0 0 13 16,0 0-16-16,76 142 47 15,-76-79 4-15,-13 2-44 16,-21 2 11-16,-6-7-45 16,-2-9-46-16,1-19-139 15,10-15-326-15,16-17-682 0</inkml:trace>
  <inkml:trace contextRef="#ctx0" brushRef="#br0" timeOffset="-138084.25">7307 2498 1521 0,'0'0'174'0,"0"0"-132"16,0 0 2-16,-139 126 173 15,110-70 3-15,12 4-47 16,12 1-62-16,5 0-75 16,18-9-11-16,17-10-25 15,11-13-75-15,27-25-57 16,-11-4-189-16,-6-4-275 0</inkml:trace>
  <inkml:trace contextRef="#ctx0" brushRef="#br0" timeOffset="-137890.29">7654 2574 1837 0,'0'0'599'16,"0"0"-526"-16,0 0-72 15,-87 108 23-15,54-52-23 16,2 2 56-16,4 0 38 16,7-7-86-16,6-7 6 15,10-12-15-15,4-9-100 16,0-18-13-16,7-5-47 15,19-20-72-15,-1-13-84 16,-2-6-581-16</inkml:trace>
  <inkml:trace contextRef="#ctx0" brushRef="#br0" timeOffset="-137742.15">7652 2569 1677 0,'0'0'386'16,"0"0"-250"-16,0 0-95 15,0 0-41-15,0 0 55 16,42 137 19-16,-28-80-33 15,-3 1 0-15,3-2-40 16,-4-2-2-16,1-5-122 16,-1-15-254-16,-4-16-318 0</inkml:trace>
  <inkml:trace contextRef="#ctx0" brushRef="#br0" timeOffset="-137591.83">7378 2821 1859 0,'0'0'479'0,"0"0"-440"16,0 0-39-16,0 0-31 15,149-20-102-15,-95 18-80 16,-5 2-390-16</inkml:trace>
  <inkml:trace contextRef="#ctx0" brushRef="#br0" timeOffset="-137344.72">7878 2956 1687 0,'0'0'574'16,"0"0"-574"-16,0 0-109 0,0 0-501 15,0 0 43 1,0 0 567-16,0 0 117 0,100-131-4 16,-96 107 1-16,-2 7 12 15,0 14 39-15,-2 3-12 16,3 8-83-16,-3 24 54 15,0 12-1-15,2 10-12 16,0 4-70-16,2 0-1 16,2-3-40-16,-2-13-40 15,7-15-106-15,-5-15-98 16,2-12-391-16</inkml:trace>
  <inkml:trace contextRef="#ctx0" brushRef="#br0" timeOffset="-137163.53">8158 2569 1927 0,'0'0'599'15,"0"0"-599"-15,0 0-43 16,0 0 25-16,96 111 18 16,-79-56 72-16,-5 9-40 15,-10 6-26-15,-4 23-6 16,-20-17-153-16,-3-16-739 0</inkml:trace>
  <inkml:trace contextRef="#ctx0" brushRef="#br0" timeOffset="-136639.03">8782 2578 354 0,'0'0'1527'0,"0"0"-1325"15,0 0-202-15,0 0-18 16,0 111 18-16,0-27 96 16,0 2 34-16,10 8-4 15,0 1-30-15,3-18-66 16,1 8 10-16,-3-15-40 16,1-13 2-16,-3-15-10 0,-3-16 8 15,-2-17-62-15,-2-9-23 16,-2-4-2-16,0-29-122 15,-8-56-117-15,-10 6-57 16,-2-9-516-16</inkml:trace>
  <inkml:trace contextRef="#ctx0" brushRef="#br0" timeOffset="-136471.58">8856 2438 1277 0,'0'0'528'15,"0"0"-453"-15,0 0-37 16,121 78 4-16,-98-23 90 15,-11 6 1-15,-12 4-28 0,0-1-4 16,-25-2-75-16,-6-8-9 16,-6-8-17-16,-1-13-174 15,9-14-185-15,13-13-349 0</inkml:trace>
  <inkml:trace contextRef="#ctx0" brushRef="#br0" timeOffset="-135737.65">9286 2479 1458 0,'0'0'306'0,"0"0"-235"16,0 0-46-16,0 0 101 0,-136 134 40 16,123-79 31-16,11 3-47 15,2 0-82-15,13-5-10 16,18-9-42-16,7-8-16 15,2-12-1-15,0-14-63 16,-1-10-5-16,-8 0 6 16,-2-21-105-16,-10-14-68 15,-3-11-46-15,-5-7-104 16,-2-5 129-16,-2 0 251 16,0 9 6-16,-1 13 484 15,-2 14-176-15,1 13 7 16,-3 9-205-16,-2 9-108 15,0 23 42-15,0 9 5 0,0 7 34 16,0 5 19 0,0-4-71-16,0-6 17 0,-2-7-42 15,-3-11 7-15,3-8-3 16,0-11-2-16,0-6-4 16,0 0 35-16,0-16-21 15,0-18-18-15,2-12-24 16,0-12-103-16,0-8 10 15,6-3-61-15,12 9 3 16,4 14 116-16,-2 20 43 16,-3 20 16-16,0 6 0 15,-7 18 1-15,-4 16 86 16,-6 8-6-16,0 4 24 16,-4 0 10-16,-13-2-71 15,-5-6-2-15,1-6-33 0,4-9 0 16,3-12 16-16,10-10-24 15,4-1 26-15,0-12-27 16,12-16-113-16,14-8-33 16,10-4-102-16,4 0-6 15,0 10 92-15,-7 12 105 16,-4 15 57-16,-9 3 66 16,-6 21 33-16,-12 14 35 15,-2 6 12-15,-2 9-1 16,-20 2 9-16,-7 0-64 15,0-1-44-15,-3-10-19 16,8-6-27-16,3-14-30 0,15-19-83 16,4-2-227-16,2-4-546 15</inkml:trace>
  <inkml:trace contextRef="#ctx0" brushRef="#br0" timeOffset="-135533.97">10125 2504 1388 0,'0'0'576'0,"0"0"-529"15,0 0-41-15,0 0 30 16,-128 127 116-16,77-76 49 16,-7 7-33-16,0 3-80 0,0 0-79 15,7-6-9 1,13-2-136-16,13-16-221 0,21-16-457 0</inkml:trace>
  <inkml:trace contextRef="#ctx0" brushRef="#br0" timeOffset="-135152.37">10425 2631 1232 0,'0'0'853'16,"0"0"-606"-16,0 0-139 16,0 0-87-16,0 0-15 15,-117 44 35-15,67-4-11 16,-4 8 28-16,6 4-40 16,5-2-8-16,12-10-2 15,14-10-8-15,17-16-82 0,0-14-77 16,35-15 2-16,7-19-214 15,-4-7-606-15</inkml:trace>
  <inkml:trace contextRef="#ctx0" brushRef="#br0" timeOffset="-135001.68">10405 2578 423 0,'0'0'1416'16,"0"0"-1178"-16,0 0-123 15,0 0-76-15,49 131-14 16,-29-85-19-16,-2-5-6 15,2-2 0-15,-6-5-3 16,-10-5-72-16,-4-11-267 16,0-8-696-16</inkml:trace>
  <inkml:trace contextRef="#ctx0" brushRef="#br0" timeOffset="-134858.66">10094 2813 189 0,'0'0'1943'15,"0"0"-1671"-15,0 0-173 16,0 0-85-16,119 0-14 16,-38 2 0-16,-15-2-99 15,-3 0-423-15</inkml:trace>
  <inkml:trace contextRef="#ctx0" brushRef="#br0" timeOffset="-134588.12">10651 2963 2123 0,'0'0'110'0,"0"0"-110"15,0 0-202-15,0 0-17 16,0 0 219-16,0 0 28 16,26-121 14-16,-15 88-21 15,-2 8-20-15,0 4-1 16,-4 10 26-16,-3 9 197 15,-2 2-65-15,0 17-118 16,0 17 43-16,0 10-13 16,0 6-70-16,0 3 12 15,6-4-12-15,8-3-98 0,-1-13-211 16,-2-17-357-16</inkml:trace>
  <inkml:trace contextRef="#ctx0" brushRef="#br0" timeOffset="-134416.42">11116 2518 350 0,'0'0'2035'16,"0"0"-1875"-16,0 0-142 16,116 84-36-16,-95-29-34 15,-13 9 39-15,-12 36 11 16,-23-16-91-16,-6-9-277 0</inkml:trace>
  <inkml:trace contextRef="#ctx0" brushRef="#br0" timeOffset="-133140.96">6497 3468 523 0,'0'0'720'15,"0"0"-488"-15,0 0-57 16,0 0-93-16,0 0-1 16,141 20-38-16,-107-15 26 15,3-1 4-15,7-4-49 16,6 0 9-16,1 0 5 16,3 0 12-16,1 0 40 15,1 0-50-15,-5 0 19 16,1 0 14-16,-4 0-72 15,2 0 13-15,-2 0-14 16,2 5 13-16,3 2-11 16,3-2-2-16,5-2 0 0,1 0-3 15,5-3 9-15,-1 0-6 16,1 0 43-16,-3 0-29 16,4 0 20-16,-6 0-34 15,1 0 1-15,-3 0 4 16,-4 1-5-16,-3 5 0 15,-2 1 0-15,1-2 11 16,-4-1-11-16,0-1 0 16,0 0 0-16,1-3-8 15,3 0 8-15,-4 0 0 16,2 0-9-16,-1 0-25 16,-5 0 24-16,1 0 10 15,0-3 0-15,-3 3-9 0,1-3 9 16,-2 1 0-1,2 0 0-15,2-3 10 0,0 5-11 16,3 0 1-16,2 0 0 16,3 0-8-16,0 0 8 15,3 0 0-15,0 0 0 16,2 0 9-16,4 0-5 16,1 0-4-16,5-3 0 15,4 1-3-15,4 0 3 16,2 0 0-16,2-2 0 15,0 3 10-15,-1-2-11 16,0-1 1-16,2 2 0 0,-4 0-9 16,0-2 9-1,-2-1 0-15,-1 0-1 0,-5-2 13 16,-4 0-2-16,-5 1-10 16,-7-1 2-16,-11 4-1 15,-8 0 10-15,-12 0-11 16,-8 3 0-16,-9 0-52 15,-5 0-166-15,0 8-170 16,-9-2-721-16</inkml:trace>
  <inkml:trace contextRef="#ctx0" brushRef="#br0" timeOffset="-132378.43">8578 3934 1497 0,'0'0'617'15,"0"0"-428"-15,0 0-159 16,0 0-9-16,0 0-4 16,0 0 0-16,0 0-1 0,0 116 66 15,0-37-15-15,-3 7 29 16,-6 0-73-16,-2-1-4 16,3-10-4-16,0-7-5 15,4-11 5-15,2-11-15 16,2-14-44-16,0-12-83 15,0-10-168-15,0-13-68 16,0-20-43-16,-7-7-838 0</inkml:trace>
  <inkml:trace contextRef="#ctx0" brushRef="#br0" timeOffset="-132199.79">8618 3918 1659 0,'0'0'333'0,"0"0"-213"15,0 0-102-15,0 0 10 0,82 137 62 16,-82-79-1-16,-14 2 25 16,-19-2-61-16,-9-5-41 15,-1-9-12-15,1-11-20 16,15-23-192-16,14-10-103 16,13 0-343-16</inkml:trace>
  <inkml:trace contextRef="#ctx0" brushRef="#br0" timeOffset="-131989.08">9006 3875 1609 0,'0'0'504'16,"0"0"-438"-16,0 0-36 0,-148 138-7 16,111-75 103-16,14 3-21 15,17-3-18-15,6-5 21 16,19-10-87-16,24-10 3 15,8-12-24-15,2-12-140 16,3-14-41-16,9-10-138 16,-16-18-80-16,-11-2-246 0</inkml:trace>
  <inkml:trace contextRef="#ctx0" brushRef="#br0" timeOffset="-131493.33">9282 3979 960 0,'0'0'1027'16,"0"0"-709"-16,0 0-223 0,0 0-68 15,0 0-26 1,2 104 47-16,-2-50 0 0,0 0 1 16,-6 0 17-16,0-3-65 15,2-10 0-15,2-10 8 16,0-8 3-16,2-11-24 16,0-12 1-16,0 0-29 15,0-14 6-15,0-18-141 16,4-9 47-16,10-14 6 15,1-9-12-15,3-4 48 16,5-1 2-16,-2 15 84 16,0 15 178-16,-5 20-35 15,-5 19-78-15,-7 2-39 0,-4 30-16 16,0 11 80 0,-15 10 4-16,-10 3-28 0,-6-3 28 15,2-5-61-15,4-10-11 16,5-10-11-16,13-12-1 15,7-12 8-15,0-4-18 16,29-5-31-16,7-22-91 16,9-7-82-16,1-3-42 15,2 4-18-15,-6 5-26 16,-9 12 290-16,-6 12 178 16,-11 4 29-16,-10 22 21 15,-6 14-100-15,0 7-35 16,-14 8-20-16,-7-3-55 15,-2-6 13-15,5-8-31 16,3-13-91-16,3-21-51 0,6-9-91 16,1-16-596-16</inkml:trace>
  <inkml:trace contextRef="#ctx0" brushRef="#br0" timeOffset="-131338.15">9806 3956 1825 0,'0'0'540'15,"0"0"-462"-15,35 106 49 16,-33-36-39-16,-2 9-45 16,-19 3-13-16,-20-4-21 15,-5-3-9-15,-16-4-155 16,10-18-232-16,13-22-867 0</inkml:trace>
  <inkml:trace contextRef="#ctx0" brushRef="#br0" timeOffset="-130113.93">11286 2725 466 0,'0'0'799'0,"0"0"-548"16,0 0-133-16,0 0-54 15,0 0-32-15,0 0 40 16,0 0-14-16,0 1-26 16,0-1 20-16,0 0-17 15,0 0 32-15,0 0 36 16,0 0-41-16,0 0 5 16,0 7-44-16,0 7-21 15,0 8 81-15,0 10-9 16,-7 9 6-16,-4 12 6 0,-4 3-53 15,-4 5 10 1,-3-7-41-16,0-4 7 0,-14-2-18 16,8-14-153-16,3-15-435 15</inkml:trace>
  <inkml:trace contextRef="#ctx0" brushRef="#br0" timeOffset="-128522.2">5000 5842 829 0,'0'0'1256'0,"0"0"-862"0,0 0-135 15,0 0-38-15,0 0-88 16,0 0-33-16,0 0-91 16,118 0 5-16,-56 0-26 15,5 5 12-15,-5 7-45 16,-8 0-44-16,-10 6-187 15,-17-4-341-15,-18-1-708 0</inkml:trace>
  <inkml:trace contextRef="#ctx0" brushRef="#br0" timeOffset="-128394.28">5102 6029 2140 0,'0'0'511'0,"0"0"-447"0,120 0-46 16,-55 0-18-16,18 3-78 15,-19 8-90-15,-14 1-385 0</inkml:trace>
  <inkml:trace contextRef="#ctx0" brushRef="#br0" timeOffset="-123034.8">6350 5316 1220 0,'0'0'372'0,"0"0"-148"16,0 0-70-16,0 0-22 0,0 0 5 15,0 0 5-15,0 0-32 16,-114 35-70-16,91 2 63 16,4 5-44-16,8 2-17 15,9 0 24-15,2-3-54 16,5-9 18-16,19-8 0 15,5-12-18-15,5-8 35 16,3-4-47-16,1-11-22 16,-5-14 0-16,-6-10-46 15,-9-3 16-15,-9-2-73 16,-9 2 13-16,0 3 100 16,0 9 12-16,-11 11 21 15,-5 10-21-15,1 5-19 16,-1 19-101-16,3 8-169 15,6 0-538-15</inkml:trace>
  <inkml:trace contextRef="#ctx0" brushRef="#br0" timeOffset="-122860.4">6640 5532 1075 0,'0'0'882'0,"0"0"-749"16,0 0 7-16,-18 113-41 15,1-66-22-15,-1-1-75 16,5-2-1-16,3-9-1 16,10-17-119-16,0-11-261 15,7-7-767-15</inkml:trace>
  <inkml:trace contextRef="#ctx0" brushRef="#br0" timeOffset="-122606.11">6850 5348 1209 0,'0'0'711'16,"0"0"-557"-16,0 0-57 15,0 0-13-15,-154 138 58 16,109-99-66-16,10-7-20 16,10-11-26-16,16-7-18 15,9-7-3-15,11-7-9 16,32 0 0-16,12 0 17 0,13 0-17 15,3 0-6 1,-3 0 5-16,-3 0-32 0,-11 0 14 16,-1-3-73-16,-17 2-106 15,-11-3-195-15</inkml:trace>
  <inkml:trace contextRef="#ctx0" brushRef="#br0" timeOffset="-122418.55">7066 5322 1534 0,'0'0'380'15,"0"0"-136"-15,0 0-71 16,-25 160-50-16,15-92 35 16,0 4-114-16,4 1-1 0,1-11-43 15,5-3-192-15,0-21-334 16,13-17-907-16</inkml:trace>
  <inkml:trace contextRef="#ctx0" brushRef="#br0" timeOffset="-122170.83">7380 5506 1614 0,'0'0'500'0,"0"0"-429"15,0 0 32-15,0 0 0 0,0 0-5 16,-58 112-46-16,58-96-3 16,7-4 39-16,15-9-60 15,3-3 2-15,2-3-26 16,-7-16 14-16,-9-8-36 16,-11 3 18-16,0 2-131 15,-45 9-32-15,-2 4-366 16,4 5-421-16</inkml:trace>
  <inkml:trace contextRef="#ctx0" brushRef="#br0" timeOffset="-119045.02">7864 5436 1172 0,'0'0'376'0,"0"0"-133"16,0 0-28-16,-56 128-50 16,54-88-72-16,2-8-44 15,8-7 34-15,21-11-20 0,12-14-17 16,6 0-7-16,4-18-39 15,-1-15-34-15,-6-7-26 16,-9-3-27-16,-12-4 59 16,-17 3-18-16,-6 6 46 15,-2 6 25-15,-23 8 58 16,-4 10 0-16,-4 9-58 16,2 5-11-16,2 5-28 15,4 27-72-15,8-2-305 16,10-4-1174-16</inkml:trace>
  <inkml:trace contextRef="#ctx0" brushRef="#br0" timeOffset="-118822.52">8341 5642 955 0,'0'0'1378'0,"0"0"-1185"16,0 0-142-16,0 0-50 16,0 0 22-16,-41 128 16 15,22-82-38-15,-1-3 10 16,7-5-11-16,8-8-131 16,5-10-192-16,0-12-581 0</inkml:trace>
  <inkml:trace contextRef="#ctx0" brushRef="#br0" timeOffset="-118521.89">8486 5402 1590 0,'0'0'740'15,"0"0"-590"-15,0 0-135 16,0 0 4-16,0 0 30 15,0 0 27-15,-107 146 46 16,107-98-74-16,6-8-29 16,23-10 14-16,7-9-32 15,2-16 25-15,2-5-26 0,-4-3-14 16,-7-22-2-16,-9-8-8 16,-11-7-14-16,-9-3-8 15,0-1-2-15,-9 4 35 16,-9 8 10-16,-9 16-68 15,8 9-32-15,0 7-466 0</inkml:trace>
  <inkml:trace contextRef="#ctx0" brushRef="#br0" timeOffset="-118229.16">8863 5657 1622 0,'0'0'543'16,"0"0"-430"-16,0 0-99 16,0 0 47-16,0 0-2 15,33-146-42-15,-19 93-17 16,-3-1-17-16,-1 4-51 16,0 3 42-16,-3 11 26 15,-3 10 50-15,-2 12 185 16,-2 14-42-16,0 0-103 15,0 25-81-15,0 23-8 16,0 14-1-16,-2 16 15 16,-5 6-41-16,-7 24-43 0,2-23-419 15,-2-17-538-15</inkml:trace>
  <inkml:trace contextRef="#ctx0" brushRef="#br0" timeOffset="-115894.47">6143 6072 1045 0,'0'0'340'15,"0"0"-185"-15,0 0 29 16,0 0 7-16,0 0-25 15,0 0 30-15,0 0-63 16,-24 0-9-16,24 0 17 0,0 0-65 16,0 0-27-16,0 0-28 15,0 0-13-15,0 0 22 16,9 0-30-16,13 0 0 16,7-2-1-16,5-2 17 15,3 2-16-15,3 2 0 16,3 0 1-16,1 0-12 15,1 0 11-15,1 0 0 16,4 0-6-16,-4 2-1 16,-1 4 5-16,-3-4-7 15,1 2 6-15,-1-3-21 16,0-1 24-16,1 0 0 16,1 0-1-16,1 0 13 0,4 0-12 15,0 0 0 1,3 0 0-16,-4 0-19 0,-3 0 7 15,-1 0-4-15,-6 0 16 16,-2 0 0-16,-2 0-7 16,-1 0 7-16,-2 0 0 15,3 0-14-15,-1 0 14 16,0 0 0-16,1 0 0 16,1 0 18-16,-2 0-19 15,2 0 1-15,0 0 0 16,-1 0-9-16,1 0 9 15,3 0 0-15,-3 0-1 16,2-1 13-16,-2-2-18 16,-4 2 6-16,1 1 0 15,-1-2-7-15,-2 2 7 0,2-2 0 16,0-1 0-16,3 2 12 16,1-3-13-16,3-1 1 15,2 3 0-15,0-1-13 16,2-1 13-16,3 2 0 15,-3-1 0-15,3 3 6 16,-3 0-12-16,1 0 6 16,-1 0 0-16,0 0-5 15,1 0 5-15,1 0 0 16,-1 0 0-16,-1 0 10 16,-2 0-5-16,-3 0-5 15,-6 0 0-15,-10 0-9 16,-2-2 10-16,-9 2-1 0,-10 0 0 15,0 0-216-15,0 0-410 16</inkml:trace>
  <inkml:trace contextRef="#ctx0" brushRef="#br0" timeOffset="-112823.2">6965 6513 1139 0,'0'0'270'16,"0"0"-192"-16,0 0 126 15,0 0-55-15,0 0 56 16,0 0-27-16,0 0-33 16,0-30 46-16,0 26-64 15,-2 1-63-15,-2-1-3 16,-3 3-50-16,-4 1 20 15,-3 0-29-15,-3 0 19 0,-7 22-10 16,-1 10-10-16,-2 9-1 16,4 10 43-16,8-1-37 15,9-2 26-15,6-6-28 16,0-11 10-16,27-12 12 16,8-12-26-16,14-7-12 15,4-9 12-15,1-18-75 16,-8-8 29-16,-7 0 9 15,-20-3-29-15,-9 1 36 16,-10 5-6-16,0 4 36 16,-20 6 91-16,-9 5-55 15,-3 12 5-15,1 5-41 16,0 0-23-16,4 20-40 0,7 2-264 16,9-4-602-16</inkml:trace>
  <inkml:trace contextRef="#ctx0" brushRef="#br0" timeOffset="-112628.13">7245 6766 1590 0,'0'0'557'0,"0"0"-506"15,0 0-49-15,-21 104 39 16,-1-65 55-16,-5 5 10 0,0-7-5 15,1 1-101 1,-5 0-23-16,6-9-210 16,11-14-465-16</inkml:trace>
  <inkml:trace contextRef="#ctx0" brushRef="#br0" timeOffset="-112291.3">7514 6517 844 0,'0'0'1185'16,"0"0"-1034"-16,0 0-138 0,0 0 59 15,0 0 79-15,0 0 1 16,-87 114 25-16,87-75-104 15,3-6-22-15,23-7-12 16,10-10-39-16,4-9 9 16,3-7-9-16,-4 0-73 15,-7-19-2-15,-15-6-68 16,-12-6 24-16,-5-3-4 16,-5-2 3-16,-19 4 104 15,-5 6-7-15,-10 8-53 16,10 7-149-16,6 8-1074 0</inkml:trace>
  <inkml:trace contextRef="#ctx0" brushRef="#br0" timeOffset="-111982.29">7719 6803 1505 0,'0'0'749'0,"0"0"-728"15,0 0-21-15,0 0 0 16,0 0 6-16,0 0-5 16,95-140 6-16,-68 90-7 15,0-2-63-15,-4 2-77 16,-3 8 46-16,-7 8 94 16,-4 10 250-16,-7 12 15 0,-2 9-111 15,0 3-117-15,0 15-18 16,0 21 11-16,-11 12-10 15,0 6-10-15,0 4-11 16,2 0 1-16,2-6-145 16,7 1-94-16,0-18-276 15,0-12-505-15</inkml:trace>
  <inkml:trace contextRef="#ctx0" brushRef="#br0" timeOffset="-111666.98">8314 6365 1810 0,'0'0'549'0,"0"0"-481"16,0 0-28-16,0 0-40 16,0 0 80-16,-140 96 85 15,118-37-54-15,8-1-7 16,12 0-56-16,2-5-37 15,11-13 32-15,20-10-41 16,3-11 27-16,4-11-18 16,-5-8 7-16,-4 0-26 15,-12-16 8-15,-11-9-25 16,-6-5 13-16,-10 4-54 16,-23 4 33-16,-9 10-21 15,-8 12-74-15,-16 7-37 0,12 18-178 16,10-1-478-16</inkml:trace>
  <inkml:trace contextRef="#ctx0" brushRef="#br0" timeOffset="-110936.8">9264 5951 1553 0,'0'0'681'0,"0"0"-416"16,0 0 9-16,0 0-122 15,0 0-65-15,0 0 33 16,0 0-80-16,20-2 2 16,7 2-30-16,6 0 9 15,5 0-13-15,0 9-8 16,-3-1-59-16,-1 4 10 16,-12 5-128-16,-6 2-401 15,-14-5-451-15</inkml:trace>
  <inkml:trace contextRef="#ctx0" brushRef="#br0" timeOffset="-110805.7">9346 6154 1913 0,'0'0'539'0,"0"0"-444"16,0 0 20-16,0 0-105 16,141 0 7-16,-88 0-17 15,-10 0-146-15,-5 0-425 0</inkml:trace>
  <inkml:trace contextRef="#ctx0" brushRef="#br0" timeOffset="-109534.39">10485 5817 1413 0,'0'0'841'0,"0"0"-620"16,0 0-184-16,0 0-2 16,0 0-35-16,0 0 0 15,126-140-19-15,-100 92-30 16,0-7-21-16,-3 1-15 15,-5 1-121-15,-5 7 77 16,-4 8 129-16,-5 13 9 16,-1 11 221-16,-3 7-45 15,0 7-84-15,0 7-69 16,0 24-16-16,0 15 82 16,0 17-44-16,-3 10-53 0,-3 1-1 15,-1-2-7 1,-4 9-187-16,0-18-179 0,0-15-518 0</inkml:trace>
  <inkml:trace contextRef="#ctx0" brushRef="#br0" timeOffset="-109354.52">10396 6017 1564 0,'0'0'720'16,"0"0"-498"-16,0 0-90 15,0 0-20-15,132 0-86 0,-76 0-25 16,8 0 20-16,1 0-21 16,12 0-14-16,-16 8-279 15,-16 1-749-15</inkml:trace>
  <inkml:trace contextRef="#ctx0" brushRef="#br0" timeOffset="-109039.02">10835 6208 1016 0,'0'0'804'15,"0"0"-548"-15,0 0-96 16,0 0-92-16,-172 36 71 16,89-5 78-16,-10 6-103 15,-5 5-29-15,3 0-41 0,8-1-33 16,16-7 64-16,19-12-53 15,21-7 13-15,18-8-10 16,13-2-16-16,17-5 12 16,28 0-21-16,15 0 7 15,14 0-26-15,8 0 19 16,5 0-33-16,-2 0 6 16,-5 0-43-16,-6 0 2 15,-7 0-149-15,-3 0-98 16,-16 0-276-16,-15 0-1070 0</inkml:trace>
  <inkml:trace contextRef="#ctx0" brushRef="#br0" timeOffset="-108828.7">10764 6310 2268 0,'0'0'481'0,"0"0"-430"15,0 0-45-15,-47 106 16 16,34-46-10-16,2 9 33 16,4 5-29-16,1 4 2 15,3 0-18-15,1-4-167 16,2-2-156-16,0-19-231 16,2-23-176-16</inkml:trace>
  <inkml:trace contextRef="#ctx0" brushRef="#br0" timeOffset="-108392.42">11292 5966 1547 0,'0'0'634'0,"0"0"-501"15,0 0-116-15,0 0 25 16,0 0 19-16,0 0-17 15,0 0 57-15,0 87-47 16,19-78-27-16,-2-4 6 16,-1-2-32-16,-3-3 21 15,-1 0-22-15,-6 0 10 16,-4 0 19-16,-2-3 54 16,0-4 17-16,0-1-64 15,-11-1-24-15,0 4 11 16,-2 1-23-16,-1 4-41 0,-7 0-66 15,6 12-273 1,-1-1-655-16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52:35.2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25653 1217 963 0,'0'0'0'0,"0"0"23"15,0 0 432-15,0 0-234 0,0 0-81 16,0 0-1-16,26-28 46 16,-23 24-17-16,-3-1-32 15,0 2-17-15,2-1-56 16,-2-1 29-16,0 4-15 16,0 1-62-16,0 0 35 15,0 0-50-15,0 0 0 16,2 18-17-16,-2 20 38 15,0 16-21-15,0 16 14 16,0 10-1-16,-2 4 11 16,-7 3-24-16,3-5 0 15,-2-6-7-15,8-8 7 16,0-9-25-16,0-15-69 0,12-12-216 16,3-15-175-1,-1-14-232-15</inkml:trace>
  <inkml:trace contextRef="#ctx0" brushRef="#br0" timeOffset="213.03">25851 1106 451 0,'0'0'1535'15,"0"0"-1375"-15,0 0-104 16,0 0-40-16,0 0 58 15,100 137-12-15,-100-84-23 0,0 5 36 16,-22 0-62-16,-20 0-13 16,-28 6-27-16,13-14-164 15,5-21-379-15</inkml:trace>
  <inkml:trace contextRef="#ctx0" brushRef="#br0" timeOffset="439.55">26068 1285 1558 0,'0'0'873'0,"0"0"-724"15,0 0-130-15,0 0 2 16,155 0-21-16,-97 2 9 15,-4 0-22-15,-5 10-84 16,-16-3-216-16,-19 0-408 0</inkml:trace>
  <inkml:trace contextRef="#ctx0" brushRef="#br0" timeOffset="555.91">26070 1431 1015 0,'0'0'1199'0,"0"0"-960"16,0 0-177-16,0 0-61 15,166 18-2-15,-60-18-49 16,-17 0-168-16,-12 0-676 0</inkml:trace>
  <inkml:trace contextRef="#ctx0" brushRef="#br0" timeOffset="872.11">26909 1085 1461 0,'0'0'214'0,"0"0"-115"15,0 0-72-15,0-102-5 16,0 77 107-16,8 5-21 15,0 10-20-15,-1 6-14 16,-1 4-56-16,2 2 20 16,-2 27 14-16,-1 9-11 15,-5 10 20-15,0 10-61 16,0 2 0-16,0 19-75 16,0-18-222-16,-7-13-356 0</inkml:trace>
  <inkml:trace contextRef="#ctx0" brushRef="#br0" timeOffset="1006.94">26772 1434 1731 0,'0'0'368'15,"0"0"-276"-15,0 0 36 16,151-18-55-16,-95 16-72 16,11 2-2-16,-13 0-140 15,-17 12-666-15</inkml:trace>
  <inkml:trace contextRef="#ctx0" brushRef="#br0" timeOffset="1374.51">26861 1673 734 0,'0'0'1176'0,"0"0"-1021"15,0 0-109-15,0 0 26 16,0 0-7-16,0 0 46 16,0 0-22-16,-9 0-73 15,45 0 7-15,4 0-22 16,-1 0-1-16,-7 0 0 15,-12 12 13-15,-16 9-7 16,-4 11 55-16,-19 5 10 16,-18 4 49-16,0-1-71 0,6-3-7 15,13-5-24 1,18-10-9-16,7-6-18 0,68-16-23 16,1 0-235-16,-2-8-333 0</inkml:trace>
  <inkml:trace contextRef="#ctx0" brushRef="#br0" timeOffset="18698.34">1927 7493 598 0,'0'0'53'0,"0"0"-53"16,0 0 276-16,0 0 236 15,0 0-299-15,0 0-87 16,32-28 54-16,-29 20-48 16,1 0-32-16,-2 0-38 15,2 2-19-15,-2 0 62 16,1 2-47-16,-3 2 7 0,0 2 8 15,0 0-21 1,0 0 35-16,0 0-54 0,0 0-7 16,0 0-5-16,0 0-20 15,-7 14-1-15,-11 14 0 16,-9 10 1-16,-8 11 20 16,-10 3-21-16,-6 4 0 15,-3-1 0-15,1 0 14 16,2-6-14-16,6-8 0 15,7-6-82-15,11-12-96 16,8-6-83-16,7-17-76 16,8 0-191-16,4-7-516 0</inkml:trace>
  <inkml:trace contextRef="#ctx0" brushRef="#br0" timeOffset="18926.77">1534 7560 1371 0,'0'0'384'0,"0"0"-117"15,0 0-167-15,0 0-64 16,0 0 93-16,0 0-27 16,148 14-10-16,-94 11 6 15,2 4-83-15,2 3 15 16,0-2-30-16,-4-2-43 15,8 8-55-15,-14-8-190 0,-9-8-323 16</inkml:trace>
  <inkml:trace contextRef="#ctx0" brushRef="#br0" timeOffset="19780.74">2317 7435 901 0,'0'0'306'0,"0"0"-110"0,0 0-1 15,0 0-61-15,0 0 7 16,0 0-34-16,0 0-96 16,3-12 57-16,-3 12-45 15,0 0-22-15,0 0 12 16,-7 0-13-16,-4 0-6 15,0 2 4-15,-2 6 1 16,0 4-1-16,3-2 2 16,1-1 0-16,3-2-16 15,4 1 16-15,0-4 0 16,2 1-1-16,0-3 6 16,0-2-5-16,0 0 0 0,0 2 0 15,0-2 13-15,2 0-7 16,6 0-6-16,1 0 19 15,5-7-8-15,-1-4 11 16,-1-2-22-16,-1-1 6 16,-5 0 8-16,-4 4-8 15,-2 0 25-15,0 3 33 16,0 1-17-16,-11 6-5 16,-7 0-38-16,-3 0 8 15,-2 11-17-15,3 7 6 16,5 5-1-16,5 4 25 15,10 5-25-15,0 5 52 16,10 2 10-16,11-1-4 16,4 1 8-16,2-7-59 15,-5-2 8-15,-5-7-15 0,-7-6 17 16,-10-5-7-16,0 0-4 16,-10-2 4-16,-16 2 34 15,-8-2-44-15,-10 4-42 16,9-1-153-16,6-4-429 0</inkml:trace>
  <inkml:trace contextRef="#ctx0" brushRef="#br0" timeOffset="20848.99">3245 7483 1250 0,'0'0'483'16,"0"0"-369"-16,0 0-73 15,0 0 11-15,0 0 13 16,0 0 64-16,0 0-91 16,-31 20-38-16,-2 23 71 15,-5 10 1-15,-7 14 1 16,-1 2 2-16,3 0-60 15,3-6 22-15,9-9-37 16,8-13 1-16,8-10-21 16,5-13 6-16,8-9-88 15,2-9-105-15,0-20-62 0,0-3-390 16</inkml:trace>
  <inkml:trace contextRef="#ctx0" brushRef="#br0" timeOffset="21475.86">2873 7614 1362 0,'0'0'285'0,"0"0"-210"16,0 0-29-16,0 0 5 15,115 56 25-15,-76-18 64 16,1 3-34-16,5 3-79 16,-1-5 17-16,0-3-37 15,3-9-5-15,-5-8-2 16,-1-8-53-16,-5-9-6 0,-7-2-52 15,0-2-49 1,-5-23-82-16,-4-7-49 0,5-28 12 16,-5-4-89-16,-5 6-290 15,-3 8 658-15,-10 34 411 16,0 10 117-16,-2 3-212 16,0 3-107-16,0 9-130 15,0 16 94-15,0 10-84 16,0 0 43-16,0 4-36 15,0-3-47-15,0-6 5 16,9-6-54-16,2-8 9 16,0-6-1-16,0-8-7 15,-2-2-2-15,2-2-31 16,-2-19-53-16,0-9-44 16,2-11-106-16,2-1-50 0,4 2 85 15,-2 6 200-15,3 12 22 16,-1 10 33-16,3 12 17 15,1 0 44-15,4 4-43 16,-2 9-22-16,4-2 10 16,0-3-47-16,-2-2 33 15,-1-2-24-15,-8-1-15 16,-2-2 21-16,-12 3-22 16,-2 3-5-16,0 4 52 15,-21 9 19-15,-3 6 28 16,-1 6-44-16,3 0-39 15,8-6 10-15,12-6-21 0,2-9-7 16,10-11 0-16,16 0-3 16,7-23-56-16,1-11-90 15,8-22-166-15,-11 5-301 16,-6 5-321-16</inkml:trace>
  <inkml:trace contextRef="#ctx0" brushRef="#br0" timeOffset="21822.6">4059 7583 1139 0,'0'0'227'16,"0"0"-45"-16,0 0 4 15,-20 108-40-15,20-67-14 16,0-1-37-16,6-5-73 16,15-9 24-16,1-6-46 15,5-8 8-15,1-9-16 16,-1-3 4-16,2-1 2 0,-4-20-23 16,-1-5-53-16,-3-8 32 15,-4-6-18-15,-1-8 26 16,-3-5 31-16,-1 0-13 15,-4 2 20-15,1 9 0 16,-5 17 35-16,1 9 145 16,-5 16-100-16,0 6-77 15,0 25 53-15,2 13-34 16,1 11 48-16,1 5 41 16,3 1-71-16,1 2 15 15,4-8-55-15,1-6 0 16,0-10-9-16,-1-10 8 15,-4-8-16-15,-1-13-79 16,-5-8-70-16,-2-10 15 16,-11-19-201-16,-9-7-850 0</inkml:trace>
  <inkml:trace contextRef="#ctx0" brushRef="#br0" timeOffset="21959.47">4344 7582 1242 0,'0'0'582'0,"0"0"-386"16,0 0-142-16,0 0-19 15,0 0-8-15,137-39-26 16,-108 39 15-16,-6 0-16 16,-9 10-112-16,-7 4-213 15,-7-3-628-15</inkml:trace>
  <inkml:trace contextRef="#ctx0" brushRef="#br0" timeOffset="22176.84">3760 7490 1356 0,'0'0'644'16,"0"0"-449"-16,0 0-93 16,0 0-81-16,0 0-13 15,0 0-3-15,125-81 8 16,-100 81-26-16,-8 0-57 15,-1 0-168-15,-7 0-106 16,-3-3-744-16</inkml:trace>
  <inkml:trace contextRef="#ctx0" brushRef="#br0" timeOffset="22295.81">4034 7159 1355 0,'0'0'744'15,"0"0"-701"-15,0 0-11 16,5 116-32-16,-5-31-38 15,0-13-170-15,0-12-587 0</inkml:trace>
  <inkml:trace contextRef="#ctx0" brushRef="#br0" timeOffset="23631.73">4998 7812 947 0,'0'0'1188'0,"0"0"-965"15,0 0-156-15,0 0-57 16,0 0 9-16,0 0 26 16,0 0-18-16,89-100-26 15,-45 48-2-15,5-9-27 16,-4-2-72-16,-6-6-2 16,-8 2-33-16,-8 6 84 15,-11 9 51-15,-8 12 6 16,-4 14 140-16,0 16-41 15,-12 10-59-15,-7 13-46 0,-4 28 25 16,-1 15 3-16,-1 16 30 16,8 10-18-16,3 4 42 15,5 1-61-15,9-11-3 16,0-12-18-16,0-12 19 16,16-18-41-16,2-11 21 15,6-20-46-15,5-3 38 16,7-15-83-16,1-26-4 15,-1-10-51-15,-2-10-63 16,-5 3 14-16,-7 9 81 16,-6 18 115-16,-5 16 33 15,-5 15-27-15,-4 11 13 16,-2 21 100-16,0 6-68 0,0 2 52 16,0 0-56-16,0-6-36 15,10-8 9-15,3-6-9 16,3-10-6-16,1-10 5 15,6 0-9-15,-1-10-2 16,-2-17-91-16,0-10-72 16,-2-4 6-16,-3 3-45 15,-3 6 122-15,-7 11 81 16,-3 17 170-16,-2 4-62 16,0 25-41-16,-2 12 23 15,-6 7 24-15,6-2-26 16,2-3-13-16,0-10-42 15,10-5-24-15,9-10 22 0,8-10-31 16,4-4 9 0,0-1-21-16,2-22-19 0,-3-7-25 15,-8-8-36-15,-4-6-76 16,-11-2 54-16,-7 4 7 16,0 8 107-16,-9 11 64 15,-11 22 65-15,-5 1-48 16,5 28-29-16,5 10 48 15,8 6-1-15,7-1-53 16,0-4-18-16,19-5 6 16,13-7-28-16,4-9 9 15,6-11-15-15,5-7 0 16,0 0-16-16,-2-18-39 0,-3-10-34 16,-9-5 18-16,-6-1-20 15,-7-1 22-15,-9 9 30 16,-7 9 39-16,-4 16 56 15,0 1-33-15,0 9 4 16,-6 20 69-16,-3 0-50 16,0 0 10-16,4-3-38 15,3-10-5-15,2-6-6 16,0-7-7-16,0-3 0 16,5 0-2-16,13-14-8 15,4-10-52-15,2-7-40 16,7-1 2-16,3 3 68 15,4 4-3-15,0 9 35 16,0 10-2-16,-7 6 18 0,-7 8-2 16,-5 18 8-16,-9 6-21 15,-3 2 18-15,-3-2-19 16,-4-4-10-16,0-5-25 16,-23-6-55-16,-9-6-53 15,-2-8-263-15</inkml:trace>
  <inkml:trace contextRef="#ctx0" brushRef="#br0" timeOffset="23796.25">5604 7439 1476 0,'0'0'594'16,"0"0"-316"-16,0 0-130 0,0 0-126 15,131-78-11-15,-79 78-19 16,-2 4 8-16,4 60-113 15,-16 0-266-15,-14 7-842 0</inkml:trace>
  <inkml:trace contextRef="#ctx0" brushRef="#br0" timeOffset="23886.84">5964 8161 1820 0,'0'0'103'15,"0"0"-103"-15,0 0-1239 0</inkml:trace>
  <inkml:trace contextRef="#ctx0" brushRef="#br0" timeOffset="25104.12">7175 7447 1370 0,'0'0'294'0,"0"0"-203"15,0 0-61-15,0 0 0 16,0 0 85-16,7 131 87 15,-7-67-43-15,0 6-49 16,0 0-28-16,0-8-82 16,0-11 15-16,7-14-15 15,-1-12 9-15,5-15-30 16,1-10-10-16,3-6-6 16,3-28 18-16,2-16-134 15,-2-15-98-15,-2-5-33 16,-5 5 6-16,-7 8 278 15,-4 23 170-15,0 23 137 0,-13 11-120 16,-14 36-165-16,0 17 8 16,5 7 42-16,9 2-25 15,11-4 32-15,2-10-62 16,19-9-8-16,22-16-9 16,9-12 0-16,8-11-37 15,7-16-29-15,3-26-77 16,-2-15 47-16,-8-12-50 15,-5-26-130-15,-14 5-70 16,-18-4-149-16,-13 7 495 0,-8 26 344 16,-10 10 182-1,-17 23-181-15,-6 26-150 0,-5 4-140 16,1 36 32-16,1 14 3 16,9 12-6-16,9 6 0 15,12 5-48-15,6-4 36 16,0-2-71-16,24-9 0 15,5-12 7-15,7-12-7 16,6-16-2-16,3-13-21 16,1-7-75-16,-1-15 22 15,-1-22-57-15,-7-6-20 16,-9-3-4-16,-8 5 50 16,-9 9 106-16,-6 18 62 15,-5 14 45-15,0 0-41 16,-2 25-64-16,-5 5 26 0,2 2 20 15,5-2-47-15,0-4 20 16,0-6-15-16,16-8 3 16,4-5 10-16,2-7-19 15,1 0-7-15,4-15 7 16,-2-11-56-16,0-4 9 16,-2-3-42-16,-5 1 2 15,-3 7 87-15,-5 15 15 16,-6 10 78-16,-4 6-48 15,0 23-9-15,0 8 11 16,0 1-47-16,0-2 8 16,0-4-8-16,0-10 0 15,0-5-1-15,5-17-82 16,-1 0-121-16,-2-13-98 0</inkml:trace>
  <inkml:trace contextRef="#ctx0" brushRef="#br0" timeOffset="25200.48">8140 7525 677 0,'0'0'1285'16,"0"0"-1069"-16,0 0-216 16,0 0-150-16,0 0-757 0</inkml:trace>
  <inkml:trace contextRef="#ctx0" brushRef="#br0" timeOffset="25598.86">9012 7325 1472 0,'0'0'269'16,"0"0"-228"-16,0 0 39 15,-4 142 43-15,-8-73 14 16,6 1 4-16,1-2-56 15,5-6-56-15,0-10-6 16,2-7-15-16,19-11-8 16,0-11 0-16,8-13-89 15,12-10-46-15,-5-12-178 16,-7-11-551-16</inkml:trace>
  <inkml:trace contextRef="#ctx0" brushRef="#br0" timeOffset="26381.22">8776 7640 1588 0,'0'0'354'0,"0"0"-212"15,0 0-142-15,0 0 6 16,122-9-8-16,-66 6 11 16,2 0-9-16,2 3 0 15,-8 0 10-15,-8 15-17 16,-11 11 7-16,-10 6 0 15,-10 6 25-15,-9 0 3 16,1 0 18-16,-2-6-18 16,-1-6-18-16,4-8 5 15,1-7-15-15,4-10 0 0,5-1 13 16,2-5-13-16,1-20-68 16,2-12-46-16,-3-1-61 15,-3-8 18-15,-1 3-50 16,-6 7 207-16,-3 14 77 15,-3 12 199-15,-2 10-85 16,0 2-147-16,0 22-38 16,-4 8 22-16,4 0-28 15,0 1 0-15,0-1 8 16,2-9-1-16,13-3 3 16,1-6-5-16,4-8 5 15,0-6 8-15,2 0-18 16,1-16-13-16,-4-14 1 15,0-8-66-15,-7-6-78 16,2-1 20-16,-5 10 92 0,-2 11 44 16,-7 15 182-16,0 9-81 15,0 10-62-15,0 21-21 16,-7 4 50-16,3 2-11 16,2-1-31-16,2-5 49 15,6-6-62-15,21-9 10 16,13-6 46-16,11-10-33 15,12 0 10-15,3-16-46 16,-1-12-49-16,-5-10 48 16,-8-4-50-16,-17-6 13 15,-12-1 6-15,-15 3-30 16,-8 8 62-16,-10 10 54 16,-19 17-4-16,-7 11 20 0,1 14-63 15,-2 26-2 1,11 14 21-16,6 10-11 0,11 6-3 15,9 2-7-15,0-2-4 16,0-6 60-16,2-8-60 16,0-11 10-16,-2-7-4 15,-4-10 10-15,-18-9-8 16,-10-8-9-16,-1-7-36 16,-8-4-49-16,8-6-210 15,6-8-512-15</inkml:trace>
  <inkml:trace contextRef="#ctx0" brushRef="#br0" timeOffset="26822.62">10590 7849 1532 0,'0'0'640'0,"0"0"-517"16,0 0-79-16,0 0-22 16,0 0-5-16,105-114-5 15,-72 61-12-15,-4-4 6 16,-2 6 4-16,-9 5 5 16,-3 8 16-16,-5 15 119 15,-6 14-40-15,-4 9-20 16,0 23-90-16,0 28 0 15,0 16 3-15,0 14-3 16,0 0-25-16,17 11-185 16,2-22-325-16,1-21-341 0</inkml:trace>
  <inkml:trace contextRef="#ctx0" brushRef="#br0" timeOffset="27489.7">11874 7596 740 0,'0'0'1026'0,"0"0"-708"0,0 0-163 15,0 0-120-15,0 0-13 16,0 0-8-16,0 0 8 16,-125 54 70-16,101-15-58 15,9 0-4-15,5-1-11 16,10-8-18-16,0-6-2 15,0-8-10-15,16-12-8 16,4-4 1-16,4-10 16 16,3-22-73-16,0-12-17 15,-2-7-57-15,-5-14 71 16,-7-3 37-16,-7-7 4 16,-3 1 31-16,-3 7 12 15,0 16 8-15,0 18 197 16,-5 16-44-16,-1 17-73 0,-3 10-94 15,3 32 7-15,0 16-11 16,6 14 13-16,0 10-6 16,0 5 13-16,10-2-16 15,3-10 0-15,3-7-140 16,-5-12-142-16,-5-17-5 16,-4-19-352-16</inkml:trace>
  <inkml:trace contextRef="#ctx0" brushRef="#br0" timeOffset="28166.49">11455 7565 1625 0,'0'0'559'0,"0"0"-371"0,0 0-161 16,0 0-26-16,0 0-1 16,149-17 0-16,-79 17 0 15,7 0 13-15,4 0-10 16,1 0-3-16,-6 0-28 15,-9 5 6-15,-13 2-46 16,-15-2 60-16,-14 2 0 16,-14 0 2-16,-11 6 6 15,0 3 1-15,-4 7 24 16,-14 2 34-16,0 8-57 16,5-2-2-16,3 3 0 15,10-2 19-15,0-4-19 0,0-3 0 16,14-8 1-16,6-6-21 15,2-10-11-15,-1-1 3 16,-4 0 5-16,-3-18-42 16,-10-5 39-16,-4-6-50 15,0-1-25-15,0-2 100 16,-4 4 1-16,2 3 27 16,2 10 110-16,0 7-35 15,4 5-63-15,17 3-39 16,-2 0 0-16,6 9-18 15,1 8 18-15,1 3 0 16,2-3-1-16,5-1 10 16,3-8-2-16,6-6-7 15,1-2 0-15,4-4-1 16,-6-16 1-16,-9-4 0 0,-8-4 0 16,-14-2-12-16,-11 1 5 15,0 5 1-15,-3 7 6 16,-14 11 77-16,-3 6-61 15,1 10-1-15,2 26 10 16,3 14-25-16,3 16 51 16,5 12-36-16,4 6-14 15,2 2 40-15,0-3-41 16,0-9 17-16,0-10-17 16,0-14 14-16,-4-12-42 15,-4-14 24-15,-3-13-38 16,-3-11 15-16,-7-18-99 15,3-17-209-15,0-7-490 0</inkml:trace>
  <inkml:trace contextRef="#ctx0" brushRef="#br0" timeOffset="28355.22">12013 7495 1350 0,'0'0'641'15,"0"0"-373"-15,0 0-200 16,0 0-22-16,0 0-46 16,124-58 0-16,-77 58-11 15,-2 4 11-15,-10 25-26 16,-8-6-285-16,-16-5-613 0</inkml:trace>
  <inkml:trace contextRef="#ctx0" brushRef="#br0" timeOffset="28473.8">12347 7351 1694 0,'0'0'189'15,"0"0"-189"-15,147 3-211 16,-90 6-689-16</inkml:trace>
  <inkml:trace contextRef="#ctx0" brushRef="#br0" timeOffset="28724.84">13577 7409 1780 0,'0'0'66'15,"0"0"-66"-15,0 0-33 16,0 0 33-16,-131 144 15 15,91-87 235-15,1 1-96 16,8 2-80-16,4-2-33 16,10-8-41-16,3-9-69 15,6-18-175-15,3-12-243 16,-1-11-624-16</inkml:trace>
  <inkml:trace contextRef="#ctx0" brushRef="#br0" timeOffset="29173.18">13124 7490 1884 0,'0'0'314'16,"0"0"-230"-16,0 0-84 15,135 63-25-15,-87-29 9 16,4 3 32-16,1-4-4 16,3 0 54-16,-3-5-65 15,-1-6 33-15,-7-10-34 16,-3-10 1-16,-7-2 11 15,-4-10-11-15,-4-16-1 16,-4-6 0-16,-8 0-15 0,-3 2 15 16,-8 8 0-1,-4 10 20-15,0 12 81 0,0 0-101 16,-6 21 0-16,-4 13 19 16,8 3-10-16,2-1 89 15,0-5-44-15,18-6-45 16,11-6 43-16,4-12-51 15,5-7-1-15,0 0 0 16,-7-18-92-16,-6-12-29 16,-7-4-76-16,-7-6 9 15,-5 0 121-15,2-1 13 16,-2 8 54-16,0 8 141 16,-1 14 166-16,-3 11-57 0,2 0-191 15,2 25-53-15,-2 14 5 16,7 11-9-16,9 20-4 15,-3-12-103-15,4-12-543 0</inkml:trace>
  <inkml:trace contextRef="#ctx0" brushRef="#br0" timeOffset="30532.45">14879 7287 1124 0,'0'0'325'15,"0"0"-55"-15,0 0-82 16,0 0-29-16,16-105 39 16,-12 89-25-16,1 9-61 15,-5 1-10-15,0 6-91 0,0 0-2 16,0 20-9-16,0 16 0 16,0 16 16-16,0 10 23 15,0 8-5-15,0-2 24 16,0-1-58-16,0-9 0 15,0-6 0-15,0-8 21 16,2-11-20-16,9-4-1 16,3-9 0-16,-2-6-15 15,7-8-5-15,1-6-23 16,6 0 13-16,5-18-76 16,6-12-14-16,-4-6-67 15,-2 0 27-15,-6 3 121 16,-8 4 18-16,-5 9 21 15,-8 8 77-15,-4 9 2 16,0 3 21-16,-7 12-99 0,-13 20-1 16,-7 11 84-16,-2 6-19 15,0 0 2-15,7-3-37 16,5-8-9-16,3-11-12 16,9-13-9-16,5-9 0 15,0-5-19-15,9 0-1 16,16-17-14-16,2-15-69 15,2-6-101-15,0-8-55 16,-2 5-35-16,-3 4 160 16,-7 11 134-16,-3 17 138 15,-5 9-60-15,-3 9 5 16,-1 17-13-16,-3 6 36 0,3 3-72 16,0-1-34-16,1-8 0 15,1-4 0-15,-1-14-135 16,-4-6-265-16,-2-2-1056 0</inkml:trace>
  <inkml:trace contextRef="#ctx0" brushRef="#br0" timeOffset="30667.47">15057 7470 1758 0,'0'0'394'15,"0"0"-301"-15,143-9-93 16,-69 9-94-16,37 0-170 15,-19 4-286-15,-13 2-296 0</inkml:trace>
  <inkml:trace contextRef="#ctx0" brushRef="#br0" timeOffset="30998.83">15978 7457 1071 0,'0'0'642'0,"0"0"-467"15,0 0-156-15,0 0 35 16,0 0 24-16,-15 137 59 0,15-69 22 16,0 10-53-16,0 9 8 15,0-1-54-15,4-5-52 16,5-2 43-16,2-11-51 15,2-10 0-15,1-10 0 16,-3-9 15-16,2-14-36 16,-3-8-35-16,0-12-84 15,-1-5 52-15,-2-3-8 16,2-27-106-16,-5-49-82 16,-1 7-269-16,-3-8-116 0</inkml:trace>
  <inkml:trace contextRef="#ctx0" brushRef="#br0" timeOffset="31172.79">16119 7543 886 0,'0'0'688'0,"0"0"-284"0,0 0-253 16,0 0-130-16,0 0 28 15,135-36-34-15,-115 68 26 16,-13 12 42-16,-7 9-39 16,-7 7 7-16,-24 2-29 15,-13 0-9-15,-7-5-26 16,-3-11 0-16,-6-11-96 15,16-10-109-15,12-18-428 0</inkml:trace>
  <inkml:trace contextRef="#ctx0" brushRef="#br0" timeOffset="31432.56">16536 7670 1637 0,'0'0'643'0,"0"0"-376"16,0 0-115-16,0 0-115 15,0 0-2-15,0 0-35 16,118-14 0-16,-83 14 0 15,-8 0-173-15,-22 4-98 16,-5 7-228-16,-7 1-319 0</inkml:trace>
  <inkml:trace contextRef="#ctx0" brushRef="#br0" timeOffset="31537.77">16536 7670 1348 0,'-39'108'599'0,"39"-104"-401"16,0 2-73-16,20 2 20 15,14 3-57-15,11-4-88 16,30-2-21-16,-8-4-288 15,-9-1-400-15</inkml:trace>
  <inkml:trace contextRef="#ctx0" brushRef="#br0" timeOffset="32100.51">17267 7564 827 0,'0'0'834'0,"0"0"-545"16,0 0-240-16,0 0 3 16,0 0-52-16,75-117 15 15,-50 77-36-15,-5-2-34 16,-7 0-7-16,-1 4 18 16,-6 3 25-16,-4 9 19 15,-2 9 139-15,0 7 61 0,0 10-43 16,0 0-133-1,0 14-18-15,-2 15 19 0,0 13-24 16,2 9 33-16,0 5-34 16,0 4-17-16,0 1-3 15,0 4-202-15,-4-15-153 16,-6-11-1234-16</inkml:trace>
  <inkml:trace contextRef="#ctx0" brushRef="#br0" timeOffset="32250.15">17161 7744 1753 0,'0'0'605'16,"0"0"-451"-16,0 0-72 15,0 0-82-15,130 0 6 16,-72 0-6-16,7 0 9 0,19 0-21 16,-14 0-195-16,-14 0-346 0</inkml:trace>
  <inkml:trace contextRef="#ctx0" brushRef="#br0" timeOffset="32657.64">17253 7953 712 0,'0'0'997'0,"0"0"-688"16,0 0-161-16,0 0-130 16,0 0-3-16,0 0 0 15,118-67 32-15,-87 67 28 16,-2 2-38-16,-8 23-31 15,-15 11 28-15,-6 8-25 16,-25 8 19-16,-17 0 54 16,-7-4-39-16,3-6 21 15,8-10-12-15,13-11-50 0,21-12 41 16,4-6-42 0,29-3 0-16,24 0 14 0,17-17-15 15,11-4-106-15,38-20-86 16,-19 7-186-16,-18 2-320 0</inkml:trace>
  <inkml:trace contextRef="#ctx0" brushRef="#br0" timeOffset="32988.81">17851 7782 1553 0,'0'0'355'15,"0"0"-248"-15,0 0-105 16,0 0 22-16,0 0-18 15,0 0 57-15,0 0 39 16,18 18-50-16,-3-18 8 16,-3 0-25-16,-4 0-35 15,-6-7 74-15,-2-2-74 16,-14 3-71-16,-9 2-246 0,-4 4-971 0</inkml:trace>
  <inkml:trace contextRef="#ctx0" brushRef="#br0" timeOffset="35674.21">1462 8819 841 0,'0'0'483'0,"0"0"-222"15,0 0-64-15,0 0-74 16,0 0 32-16,0 0 0 16,22-44-33-16,-22 42-5 15,0-1-42-15,0 3 13 16,0 0 4-16,0 0-55 15,0 0 42-15,-11 0-64 16,-11 0-3-16,-9 17-21 16,-7 7 9-16,-5 5 0 0,3 8 0 15,7-3 11 1,8-1-16-16,11-4 5 16,10-7 0-16,4-6-12 0,0-5 6 15,25-9-33-15,8-2-13 16,5-7-138-16,2-15-11 15,-4-8-130-15,-11-3 44 16,-8 0-39-16,-5 1 124 16,-4 4 202-16,-3 8 225 15,-1 6 73-15,-4 10 39 16,0 4-215-16,0 4-87 16,0 19 25-16,2 9 12 15,3 3-16-15,0 2-45 16,1-2 4-16,1-5-30 15,3-5-37-15,0-13-226 0,-3-8-269 0</inkml:trace>
  <inkml:trace contextRef="#ctx0" brushRef="#br0" timeOffset="35825.04">1702 8661 1510 0,'0'0'564'16,"0"0"-475"-16,0 0-41 15,52 109 31-15,-52-42 33 16,-27 11-78-16,-49 36-34 16,7-15-60-16,2-17-541 0</inkml:trace>
  <inkml:trace contextRef="#ctx0" brushRef="#br0" timeOffset="37021.83">2550 8586 1355 0,'0'0'523'15,"0"0"-277"-15,0 0 19 16,0 0-111-16,0 0-102 15,0 0-52-15,0 0 12 16,-100 38-4-16,57 14 18 16,3 8 7-16,9 5 27 15,6-6-59-15,14-4 21 16,9-9-18-16,2-8 5 16,7-8-18-16,19-8-19 15,25-9-170-15,-4-9-69 0,-5-4-393 16</inkml:trace>
  <inkml:trace contextRef="#ctx0" brushRef="#br0" timeOffset="37596.46">2351 8809 1320 0,'0'0'330'0,"0"0"-110"15,0 0-140-15,0 0-58 16,122-58 33-16,-70 58-5 15,0 5-31-15,-6 20 53 16,-3 8-30-16,-10 0 0 16,-10 6 46-16,-10-2-36 0,-9 1 13 15,-4-4-19 1,0-2-46-16,0-8 34 0,-4-6-34 16,-1-7-12-16,5-11 12 15,0 0-31-15,9-15 6 16,16-16-218-16,4-10-48 15,4-3-184-15,0 1-82 16,-6 6 557-16,-9 13 329 16,-9 14 194-16,-9 10-337 15,0 0-125-15,0 25 14 16,-11 6 84-16,-1 3-46 16,8 0-14-16,4-3-7 15,0-4-68-15,11-5 18 16,11-5-38-16,3-8 8 15,2-6 9-15,-4-3-21 0,-6-3-52 16,-5-16 0 0,-10-8-58-16,-2-4-4 0,0-8-28 15,-2-1 58-15,-4 5 84 16,6 1 34-16,0 13 135 16,0 9-4-16,16 10-146 15,7 2 9-15,-1 9-28 16,4 16 9-16,-3 8 5 15,-5 4-7-15,-3 1 4 16,-8 0-10-16,-3-1 20 16,-4-8-42-16,0-7-40 15,-9-15-130-15,-6-7-139 0,-1 0-583 16</inkml:trace>
  <inkml:trace contextRef="#ctx0" brushRef="#br0" timeOffset="37716.67">3174 8522 1746 0,'0'0'594'0,"0"0"-457"16,0 0-137-16,0 0-116 15,-18 135-208-15,-2-70-1047 0</inkml:trace>
  <inkml:trace contextRef="#ctx0" brushRef="#br0" timeOffset="37815.07">3049 9368 2123 0,'0'0'0'0,"0"0"-230"0</inkml:trace>
  <inkml:trace contextRef="#ctx0" brushRef="#br0" timeOffset="38242.75">4052 8598 1905 0,'0'0'355'0,"0"0"-251"15,0 0-77-15,0 0-4 16,0 0-12-16,0 0 87 15,-142 160-10-15,86-87 32 0,0-3-90 16,6-7-15-16,13-14-8 16,10-12 5-16,14-14-24 15,13-13-50-15,0-10-150 16,23-15 91-16,8-17-207 16,-2-9-459-16</inkml:trace>
  <inkml:trace contextRef="#ctx0" brushRef="#br0" timeOffset="38384.75">3954 8657 1694 0,'0'0'572'0,"0"0"-444"16,0 0-127-16,0 0 29 15,95 104-30-15,-70-54 0 16,0 2-4-16,0-4 4 16,-1-2-6-16,-9-1-144 15,-8-15-372-15,-7-11-677 0</inkml:trace>
  <inkml:trace contextRef="#ctx0" brushRef="#br0" timeOffset="38522.81">3796 8918 1139 0,'0'0'1225'16,"0"0"-977"-16,0 0-194 16,0 0-54-16,167-21-153 15,-69 33-41-15,-13 4-47 16,-12-2-352-16</inkml:trace>
  <inkml:trace contextRef="#ctx0" brushRef="#br0" timeOffset="39143.33">4992 8365 975 0,'0'0'687'0,"0"0"-531"15,0 0-129-15,0 0 21 16,0 0-35-16,0 0 0 16,0 0 134-16,-26 149 6 15,19-71-29-15,1 11 36 16,1 0-87-16,3-6 2 15,2-4-68-15,0-14 7 16,0-11-7-16,13-11-6 0,5-15-1 16,7-12 25-16,2-14-14 15,4-2-22-15,0-14-32 16,0-16-110-16,-4-10 43 16,-7-5-50-16,-4 5 91 15,-10 8 69-15,-4 8 29 16,-2 15 73-16,0 6-87 15,0 3 7-15,0 6-44 16,-8 17 18-16,-2 2 4 16,4 3 0-16,-1 2 18 15,5-4-12-15,0-3-6 16,2-5 0-16,0-6-19 16,0-7-42-16,0-5-148 15,11 0-7-15,3-16-292 16,-2-3-57-16</inkml:trace>
  <inkml:trace contextRef="#ctx0" brushRef="#br0" timeOffset="39227.51">5287 8995 1232 0,'0'0'370'16,"0"0"-287"-16,0 0-31 15,0 0-52-15,0 0-181 16,0 0-142-16</inkml:trace>
  <inkml:trace contextRef="#ctx0" brushRef="#br0" timeOffset="39354.44">5147 8695 1759 0,'0'0'489'15,"0"0"-489"-15,136-24-46 0,-74 21-154 16,-4 3-509-16</inkml:trace>
  <inkml:trace contextRef="#ctx0" brushRef="#br0" timeOffset="39782.58">6143 8374 1402 0,'0'0'0'15,"0"0"-90"-15,0 0 90 0,0 0 201 16,0 0 77-16,-67 114-6 15,52-50-16-15,1 11-119 16,3-2-52-16,-1-3-6 16,6-9-69-16,2-13-10 15,1-14 5-15,1-10 8 16,2-10-13-16,0-8 0 16,0-6 1-16,0-2 41 15,15-21-42-15,10-14-174 16,4-3 111-16,2 1-33 15,1 8 83-15,-3 11 13 16,-7 16 17-16,-9 4 40 16,-5 16-51-16,-8 16 22 15,0 6 54-15,-23 1-5 16,-8 5 45-16,0-7-87 0,-3-2-28 16,3-5 8-16,4-9-15 15,7-3-42-15,13-11-132 16,7-7-198-16,0 0-485 0</inkml:trace>
  <inkml:trace contextRef="#ctx0" brushRef="#br0" timeOffset="39995.61">6624 8534 1058 0,'0'0'1170'0,"0"0"-985"16,0 0-183-16,0 0 28 15,-58 134 69-15,14-67 44 0,-10 3 26 16,1-1-129 0,0 1-15-16,8-7-25 0,14-10-34 15,12-12-14-15,19-14-156 16,27-22-52-16,16-5-60 16,6-2-610-16</inkml:trace>
  <inkml:trace contextRef="#ctx0" brushRef="#br0" timeOffset="40151.11">6786 8736 1209 0,'0'0'1249'0,"0"0"-1146"15,0 0-44-15,-152 124-18 0,115-73 18 16,25-1 32-16,12-5-62 16,24-5 4-16,27-6-33 15,52-10-32-15,-9-9-150 16,-10-8-464-16</inkml:trace>
  <inkml:trace contextRef="#ctx0" brushRef="#br0" timeOffset="49295.04">7476 9087 842 0,'0'0'679'0,"0"0"-453"15,0 0 118-15,0 0-62 16,0 0-63-16,0 0-100 16,-15-14-21-16,15 14 2 15,0-4-67-15,0-4 36 16,2-5-37-16,13-11-19 16,5-7-26-16,5-5 2 0,2-6-31 15,2-1 18 1,-2-6-58-16,-3-1 30 0,-2-4-30 15,-1 3 18-15,-9 7 49 16,0 9 30-16,-5 10-1 16,-5 11 57-16,-2 10-70 15,0 4 26-15,0 6-27 16,0 26-12-16,0 19 12 16,-2 9 0-16,-3 8 0 15,5-3 0-15,0-4-6 16,0-11-34-16,11-8-275 15,10-13-264-15,-2-15-700 0</inkml:trace>
  <inkml:trace contextRef="#ctx0" brushRef="#br0" timeOffset="50111.68">8254 8448 1008 0,'0'0'696'15,"0"0"-519"-15,0 0 25 16,-87 167 21-16,62-93-106 16,6 0 9-16,7-9-44 15,8-7-54-15,4-12 33 16,4-7-53-16,19-11-8 0,10-8 0 15,7-10-21 1,7-10-48-16,3 0-32 0,0-19-50 16,2-13 22-16,-6-9-131 15,-5-1 18-15,-14 7 166 16,-12 8 76-16,-15 13 373 16,0 14-103-16,-25 4-206 15,-13 28 16-15,-6 6-12 16,-1 4 11-16,5 1 16 15,11-8-80-15,11-7 22 16,9-8-37-16,9-6-24 16,0-7-25-16,21-7-13 15,8 0 10-15,6-18-18 16,1-10-90-16,2-11-42 0,-7-1-52 16,-4 4-15-16,-9 8 269 15,-10 12 107-15,-8 13 64 16,0 3-95-16,-4 15-67 15,-10 11 130-15,1 3-31 16,5-2-40-16,8-6 30 16,0-6-82-16,0-7-4 15,21-6 22-15,6-2-33 16,4-7-2-16,6-18-28 16,0-5-108-16,-3-2 84 15,-1-2-65-15,-6 5 20 16,-5 4 98-16,-9 9 17 15,-6 12 131-15,-5 4-91 0,-2 6-56 16,0 20 122-16,0 1-71 16,-6 5-6-16,1-8-27 15,1-7-7-15,4-7 10 16,0-8-22-16,0-2 0 16,17 0-1-16,8-4-2 15,6-14-57-15,5 0-46 16,2-2-32-16,0 2 88 15,-3 6 7-15,-1 10 43 16,-10 2 2-16,-3 2 12 16,-8 20-14-16,-7 2 0 15,-4 0-18-15,-2-2 18 16,-2-2-146-16,-13-8-100 16,-3-6-371-16</inkml:trace>
  <inkml:trace contextRef="#ctx0" brushRef="#br0" timeOffset="50309.21">8321 8756 1071 0,'0'0'976'16,"0"0"-591"-16,0 0-248 16,0 0-125-16,0 0 16 15,125-61-28-15,-92 61 2 16,-4 0-2-16,-7 16 0 15,-9-1-76-15,-13 2-144 16,0-7-267-16,-13-7-246 0</inkml:trace>
  <inkml:trace contextRef="#ctx0" brushRef="#br0" timeOffset="50403.24">8539 8592 1332 0,'0'0'605'0,"0"0"-432"15,0 0-138-15,185-20-35 16,-117 20-179-16,-8 2-619 0</inkml:trace>
  <inkml:trace contextRef="#ctx0" brushRef="#br0" timeOffset="51000.71">10233 8560 1508 0,'0'0'685'15,"0"0"-508"-15,0 0-107 16,0 0-70-16,-102 103 0 0,51-44 71 15,-3 8-22-15,6-5 13 16,7-6-35-16,7-10-9 16,13-11-12-16,7-12-6 15,7-7-103-15,5-9 4 16,2-7-121-16,0-5 26 16,-2-18-56-16,0-5-908 0</inkml:trace>
  <inkml:trace contextRef="#ctx0" brushRef="#br0" timeOffset="52011.35">9841 8689 1380 0,'0'0'550'0,"0"0"-472"0,0 0-40 15,0 0 16-15,158 112 5 16,-106-68 34-16,1 0 0 16,3-3-50-16,-3-6 12 15,-1-5-55-15,-7-6-9 16,-5-7-18-16,-5-10-72 15,-4-7 30-15,-2 0-41 16,-6-19-82-16,-1-13 33 16,-7-9-199-16,-1-4 124 15,-3-4 224-15,-4 3 10 16,-1 10 348-16,-4 12-47 16,-2 13-48-16,0 11-125 15,0 0-128-15,0 27 22 0,0 5 70 16,0 6-44-1,0 2 28-15,2-4-52 0,4-5-18 16,0-4 9-16,1-8-9 16,-1-7-6-16,2-8 0 15,-4-4 11-15,2 0-28 16,5-13 17-16,1-15-147 16,5-7 34-16,1-9-89 15,5 3 94-15,1 5 75 16,0 8 33-16,-1 12 71 15,-1 12-40-15,0 4-23 16,3 4 17-16,2 12-14 16,2 2 24-16,-5-2 48 15,-1-3-63-15,-10-1 25 16,-11 3-37-16,-2 2-7 0,-2 0 51 16,-23 1-36-16,0-2 1 15,2-4-17-15,7-6 14 16,13-6-25-16,3 0 11 15,9-9-70-15,22-14-193 16,8-5-65-16,-1 4 116 16,-9 4 212-16,-10 11 230 15,-9 9-5-15,-10 0-140 16,0 15 16-16,0 5 17 16,-8 3-75-16,2-3 35 15,6-3-29-15,0-3-42 16,9-4 45-16,17-4-50 0,11-6 10 15,7 0 2-15,5-14-14 16,0-10-29-16,0-10-96 16,-3-10-52-16,-7-6 64 15,-8-8-35-15,-9-3 34 16,-4 3 92-16,-9 12 22 16,-7 14 218-16,-2 16 69 15,0 16-169-15,0 4-81 16,-13 31-18-16,-3 14-17 15,5 11 62-15,0 9-46 16,7 0 66-16,4-2-32 16,0-4-43-16,0-10 21 15,8-9-21-15,5-9-9 0,-1-9 0 16,-3-12-7-16,-5-8-53 16,-4-6-10-16,0-2 23 15,0-24-81-15,-11-8-161 16,7-11 147-16,4-1 106 15,0 0 36-15,11 9 138 16,14 3-9-16,1 10 61 16,3 9-52-16,3 5-110 15,3 4-22-15,1 6-6 16,-3 0-5-16,-6 0-13 16,-12 12-131-16,-15 7-91 15,-11 0-40-15,-16-5-411 0</inkml:trace>
  <inkml:trace contextRef="#ctx0" brushRef="#br0" timeOffset="52184.92">10827 8661 1370 0,'0'0'799'0,"0"0"-417"15,0 0-300-15,0 0-46 16,0 0-36-16,0 0-30 15,135-57 22-15,-90 29-140 16,-9 4-241-16,-7-4-513 0</inkml:trace>
  <inkml:trace contextRef="#ctx0" brushRef="#br0" timeOffset="52303.68">11203 8231 2029 0,'0'0'497'16,"0"0"-497"-16,0 0 25 0,9 129-53 15,-9-25-8-15,-7-13-154 16,1-11-379-16</inkml:trace>
  <inkml:trace contextRef="#ctx0" brushRef="#br0" timeOffset="53505.75">12314 9057 1824 0,'0'0'679'16,"0"0"-515"-16,0 0-113 15,0 0-51-15,0 0-100 16,158-90 33-16,-89 34 60 0,2-12 7 16,-4-5 19-1,-4-11-19-15,-13 2-28 0,-7 0-41 16,-14 6-79-16,-14 16 132 15,-10 16 16-15,-5 20 163 16,-7 24-31-16,-20 4-132 16,-6 38 0-16,0 20 39 15,-1 11-18-15,7 12 68 16,10 2-44-16,8-7-45 16,9-8 33-16,0-16-32 15,11-12-1-15,13-16 0 16,7-12 17-16,6-12-34 15,2-4 16-15,3-7-108 16,4-22-19-16,-4-9-42 16,-2-4 37-16,-9 1-3 0,-9 8 57 15,-10 15 79-15,-10 16 73 16,-2 2-71-16,-2 28 101 16,-12 8-44-16,5 2-19 15,5-4-12-15,4-8-19 16,0-5 24-16,13-10-26 15,12-5-6-15,4-6-1 16,0 0-79-16,0-17-139 16,-5-9-10-16,-2-6-30 15,-6-3-14-15,-3 3-25 16,-3 6 297-16,-8 12 342 16,-2 14 146-16,0 0-384 0,-2 22 33 15,-6 10-56 1,6-2 37-16,2 0-60 0,2-5-12 15,23-11 12-15,6-2-42 16,8-12 26-16,0 0-42 16,-1-5-64-16,-5-16-9 15,-6-11-112-15,-13-3-46 16,-9-5 58-16,-5-1-38 16,0 6 125-16,0 11 86 15,-12 13 232-15,-1 11 2 16,-1 17-121-16,1 19 39 15,7 5-26-15,3 2-34 16,3-3 18-16,3-6-75 16,14-6-27-16,7-8 37 15,8-8-44-15,1-10 9 0,8-2-10 16,-4-6-99-16,1-17 27 16,-2-3-58-16,-3-6-23 15,-2-1 31-15,-6 1-19 16,-5 8 141-16,-9 12 66 15,-5 12 65-15,-6 0-62 16,0 20-23-16,0 10-3 16,-2 2 50-16,-2-2-69 15,2-6 9-15,2-4 2 16,0-8-33-16,14-6 48 16,9-6-23-16,12 0-26 0,5-8-1 15,8-13-61 1,6-3-55-16,4-3-1 0,0 3-41 15,-2 2 79-15,-10 8-6 16,-7 11 75-16,-16 3 10 16,-13 12 8-16,-10 17 13 15,-6 5-21-15,-23 2 10 16,-10-4-26-16,-7-3-31 16,-35-14-47-16,12-5-62 15,0-10-241-15</inkml:trace>
  <inkml:trace contextRef="#ctx0" brushRef="#br0" timeOffset="53648.61">13488 8589 1572 0,'0'0'701'16,"0"0"-559"0,116-43-90-16,-67 43-52 0,-9 2-47 15,-19 72-155-15,-15-1-121 16,-6 5-411-16</inkml:trace>
  <inkml:trace contextRef="#ctx0" brushRef="#br0" timeOffset="53724.4">13521 9270 1129 0,'0'0'384'16,"0"0"-384"-16</inkml:trace>
  <inkml:trace contextRef="#ctx0" brushRef="#br0" timeOffset="55509.7">15313 8729 1187 0,'0'0'357'0,"0"0"-178"16,0 0-81-16,0 0-91 15,0 0 82-15,0 0-64 16,0 0 2-16,6 41 138 15,-9-2-69-15,-6 1 15 16,2-3-62-16,1-10-47 16,2-8 21-16,1-7-15 15,3-5-8-15,0-7 13 0,3 0-1 16,10-4-24 0,7-18-71-16,5-8-99 0,4-5 22 15,-1-4 14-15,4 5 56 16,-1 8 83-16,-5 16 7 15,-6 10 60-15,-6 10-31 16,-9 22 37-16,-5 8 57 16,0-1-55-16,0-4 16 15,-12-7-21-15,3-10-61 16,5-6 35-16,2-8-37 16,2-4 0-16,0-2-9 15,15-21-5-15,14-12-212 16,4-9 59-16,6-6-100 15,-4 0 37-15,-1 6 74 0,-12 13 156 16,-9 22 229-16,-9 9-136 16,-4 12 28-16,0 24 61 15,0 5-69-15,0 0 75 16,5-1-94-16,17-8-28 16,12-4-8-16,11-9-57 15,11-10-2-15,6-9-24 16,3 0-162-16,-7-9 39 15,-8-15-48-15,-14-5 40 16,-14 1 23-16,-15-2 133 16,-7 8 67-16,-13 7 140 15,-18 15-52-15,-9 0 21 16,-5 20-71-16,5 13-26 16,4-1-1-16,12-4-63 15,10-5 19-15,14-9-34 0,0-5 13 16,11-6-17-16,19-3 4 15,5-5-73-15,3-15-32 16,-3-8-107-16,-4-3 73 16,-8-1-3-16,-5 5 50 15,-9 8 92-15,-7 12 141 16,-2 7-31-16,0 6-67 16,0 20 39-16,-2 4 55 15,2 2-69-15,0-4-37 16,27-4 29-16,8-10-59 15,9-10 18-15,3-4-19 16,1-7-29-16,-8-16-7 16,-5-9-110-16,-6-8 9 0,-6-8 36 15,-4-5-34-15,-1-5 1 16,-2 0 7-16,-1 7 127 16,-4 10 34-16,-1 17 253 15,-8 19 17-15,-2 5-207 16,0 23-85-16,0 25 37 15,0 13 40-15,0 6-48 16,0 5 34-16,0-5-62 16,0-7-7-16,0-10 4 15,0-9-9-15,2-12-2 16,-2-10-25-16,0-12-113 16,0-7 5-16,-40-11-51 15,2-18-168-15,-2-3-169 0</inkml:trace>
  <inkml:trace contextRef="#ctx0" brushRef="#br0" timeOffset="55616.12">16432 8770 702 0,'0'0'545'16,"0"0"-46"-16,0 0-241 16,135-65-126-16,-87 56-119 15,0 3 17-15,-7 5-30 16,-5 1-43-16,-13 0-199 16,-12 0-372-16</inkml:trace>
  <inkml:trace contextRef="#ctx0" brushRef="#br0" timeOffset="55857.2">16065 8402 1580 0,'0'0'254'15,"0"0"-150"-15,0 0-98 16,0 0 55-16,-92 120 14 16,92-82-34-16,27 0 45 15,21-8-54-15,35-4-32 16,-8-7-65-16,-9-14-520 0</inkml:trace>
  <inkml:trace contextRef="#ctx0" brushRef="#br0" timeOffset="55976.33">16054 9097 1817 0,'0'0'201'0,"0"0"-201"16,0 0-502-16</inkml:trace>
  <inkml:trace contextRef="#ctx0" brushRef="#br0" timeOffset="56704.5">17782 8427 696 0,'0'0'65'15,"0"0"40"-15,0 0 70 16,0 0 1-16,0 0-12 15,0 0 74-15,0 0-23 16,-10 97 16-16,6-31-61 16,-5 12 7-16,-2 5-38 15,-3-3-75-15,2-8 17 0,-2-8-73 16,3-16-2-16,2-12-6 16,5-14 9-16,1-12-9 15,3-6 6-15,0-4 0 16,3-7 68-16,14-22-74 15,10-11-176-15,4-10 38 16,2 2-111-16,3 4 125 16,-9 15 84-16,-5 17 33 15,-11 12-9-15,-7 9 32 16,-4 21-1-16,0 9 57 16,0-1-1-16,0 3 23 15,0-1-65-15,0-5-28 16,12-8 30-16,6-6-17 15,2-11-16-15,2-10 2 0,5 0-89 16,0-19-54 0,7-32-124-16,-5 2-261 0,-6-1-304 0</inkml:trace>
  <inkml:trace contextRef="#ctx0" brushRef="#br0" timeOffset="56840.32">18174 8807 464 0,'0'0'1140'0,"0"0"-816"15,0 0-264-15,0 0 28 16,0 0-25-16,-7 111 35 15,4-74 4-15,3-2-67 16,0-1 2-16,0-5-37 16,0-4-23-16,0-6-100 15,0-8-194-15,0-9-390 0</inkml:trace>
  <inkml:trace contextRef="#ctx0" brushRef="#br0" timeOffset="57206.6">18332 8731 722 0,'0'0'680'16,"0"0"-541"-16,0 0-34 15,0 0-4-15,-8 143 45 16,-4-94-27-16,1-3 58 16,2-5-101-16,2-10-45 15,0-7-16-15,7-9 4 16,0-12-15-16,0-3 38 0,19-1-42 15,8-24-27-15,8-5-239 16,5-5-28-16,0-4-191 16,-2 7-78-16,-7 8 563 15,-11 13 263-15,-13 11 93 16,-7 5-90-16,0 22-75 16,-2-1-24-16,-3 6-57 15,5-9-78-15,0-3 83 16,20-7-53-16,14-7-14 15,9-6 17-15,5-2-65 16,4-23-66-16,-6-7-56 16,1-34-101-16,-16 6-57 15,-8 0-272-15</inkml:trace>
  <inkml:trace contextRef="#ctx0" brushRef="#br0" timeOffset="57365.58">18899 8524 1250 0,'0'0'609'15,"0"0"-476"-15,0 0-80 16,0 0 23-16,-6 142 58 15,4-77-76-15,2-3 4 16,0 0 4-16,0-8-65 16,-6-6 48-16,-7-8-49 15,-8-8 1-15,-5-8-15 16,-28-12-42-16,8-8-182 16,-2-4-465-16</inkml:trace>
  <inkml:trace contextRef="#ctx0" brushRef="#br0" timeOffset="57508.58">18149 8564 1600 0,'0'0'677'0,"0"0"-559"16,119 0-73-16,-53 5-45 16,55 4-104-16,-17-1-163 15,-1-4-1034-15</inkml:trace>
  <inkml:trace contextRef="#ctx0" brushRef="#br0" timeOffset="57612.62">19411 8726 2201 0,'0'0'0'0,"0"0"-1282"16</inkml:trace>
  <inkml:trace contextRef="#ctx0" brushRef="#br0" timeOffset="59730.35">2255 9888 1068 0,'0'0'292'0,"0"0"-129"15,0 0-90-15,0 0 33 16,0 0 15-16,0 0 27 0,0 0 12 15,-4-34-63-15,4 34 19 16,0 0-5-16,0 0-37 16,0 0 21-16,0 0-65 15,0 0-22-15,-2 0-8 16,2 18-22-16,0 16 22 16,-3 13 11-16,3 16 2 15,-4 10 54-15,0 4-47 16,-6 6 5-16,2-4 3 15,-1-2-16-15,0-6 2 16,2-8-14-16,5-6 1 16,2-11-24-16,0-11 23 15,0-6-123-15,6-9-96 0,4-8-155 16,-2-10-233-16</inkml:trace>
  <inkml:trace contextRef="#ctx0" brushRef="#br0" timeOffset="60150.74">2300 9765 735 0,'0'0'952'15,"0"0"-671"-15,0 0-125 16,0 0-106-16,0 0 15 15,0 0-17-15,0 0 21 16,140 45 42-16,-107 10-35 16,-10 10 4-16,-9 2-16 15,-14 2-39-15,-2 0 34 16,-29-1-58-16,-10-4-1 16,-6-8 0-16,0-7-22 15,5-14-150-15,5-12-93 0,12-12-238 16,11-11-181-16</inkml:trace>
  <inkml:trace contextRef="#ctx0" brushRef="#br0" timeOffset="60542.04">2797 9769 1622 0,'0'0'276'0,"0"0"-228"16,0 0-7-16,0 0-20 16,0 0 68-16,-145 119 94 15,114-57-41-15,7 6-17 16,12 3-30-16,12-1-84 16,0-7 42-16,14-4-53 15,17-14-6-15,5-11-8 0,6-11-129 16,22-21-37-16,-8-2-142 15,-6-6-480-15</inkml:trace>
  <inkml:trace contextRef="#ctx0" brushRef="#br0" timeOffset="60746.6">3054 9907 1422 0,'0'0'562'15,"0"0"-381"-15,0 0-181 16,0 0 17-16,0 0 62 15,-116 153 15-15,85-89 44 16,4-2-76-16,6 1-41 0,8-11-14 16,7-13-7-16,6-10-64 15,0-17-46-15,0-12-69 16,31-18 64-16,-5-19-229 16,1-7-651-16</inkml:trace>
  <inkml:trace contextRef="#ctx0" brushRef="#br0" timeOffset="60900.71">3087 9978 1340 0,'0'0'744'0,"0"0"-619"16,0 0-113-16,0 0 38 15,46 106-4-15,-27-58-9 16,-2 2 25-16,5 1-61 16,-1-5-1-16,-2-2 0 0,-5-7-116 15,-14-6-115 1,0-11-71-16,0-6-387 0</inkml:trace>
  <inkml:trace contextRef="#ctx0" brushRef="#br0" timeOffset="61066.18">2855 10203 1785 0,'0'0'329'15,"0"0"-214"-15,0 0-79 16,136-3-29-16,-89 8 14 15,2 2-20-15,0 3-2 16,9-10-11-16,-15 0-372 16,-12 0-742-16</inkml:trace>
  <inkml:trace contextRef="#ctx0" brushRef="#br0" timeOffset="61256.05">3503 9835 1866 0,'0'0'303'0,"0"0"-273"16,0 0-2-16,52 116-27 16,-50-51 13-16,-2 8 15 15,-4 4 59-15,-19 6-72 16,-4-6-16-16,-2-8-21 16,6-11-223-16,2-21-109 15,15-16-628-15</inkml:trace>
  <inkml:trace contextRef="#ctx0" brushRef="#br0" timeOffset="61561.86">3876 10147 2004 0,'0'0'393'0,"0"0"-229"16,0 0-114-16,0 0 14 15,0 0-21-15,0 0-42 16,0 0 17-16,111 2-18 15,-82 9-49-15,-13 10-100 16,-7-6-237-16,-9-1-405 0</inkml:trace>
  <inkml:trace contextRef="#ctx0" brushRef="#br0" timeOffset="61673.58">3829 10349 945 0,'0'0'1522'0,"0"0"-1310"16,0 0-212-16,0 0-8 15,178 6-301-15,-115-6-64 0,-7 0-494 16</inkml:trace>
  <inkml:trace contextRef="#ctx0" brushRef="#br0" timeOffset="62269.97">5029 9825 1330 0,'0'0'597'15,"0"0"-392"-15,0 0-159 16,0 0-46-16,0 0-3 15,0 0 3-15,0 0 60 16,4 135 45-16,-4-63 26 16,0 4-67-16,0 1-6 15,-2-6-43-15,2-4 4 0,0-9-13 16,0-14-6 0,0-10-119-16,4-12-22 0,7-18-211 15,-1-4-195-15,-4 0-414 16</inkml:trace>
  <inkml:trace contextRef="#ctx0" brushRef="#br0" timeOffset="62455.05">5185 9856 1667 0,'0'0'291'15,"0"0"-192"-15,0 0-65 16,0 0 30-16,0 0 80 15,108 146-70-15,-121-86-45 16,-29 5-29-16,-11-2-46 0,-30 3-178 16,14-17-248-16,11-19-825 15</inkml:trace>
  <inkml:trace contextRef="#ctx0" brushRef="#br0" timeOffset="69135.95">5272 10539 532 0,'0'0'296'0,"0"0"-53"15,0 0-110 1,0 0 54-16,0 0 25 0,0 0-148 16,0-32 75-16,-2 28-46 15,-2 0 1-15,2 0 53 16,0-1-69-16,2 4-31 16,-2 1 33-16,2 0-44 15,0 0 13-15,0 0-36 16,-2 0-3-16,-2 0-10 15,-3 0 0-15,-7 16 0 16,-1 6 39-16,-3 2-16 16,3-2 35-16,1-3-58 15,7-5 11-15,3-6-8 0,4-4-3 16,0-4-9 0,0 0-27-16,11 0-52 0,7 0 39 15,5-7-54-15,0-3-7 16,0 5 85-16,-3-1-37 15,-5 6 45-15,-3 0 17 16,-5 4-15-16,-5 13 15 16,-2 8 27-16,0-1 3 15,0 2 40-15,-2-4-47 16,-5-2 5-16,-5-4-22 16,2-2-6-16,-9-11-94 15,4 0-262-15,-1-3-1151 0</inkml:trace>
  <inkml:trace contextRef="#ctx0" brushRef="#br0" timeOffset="69271.55">5245 10476 1879 0,'0'0'220'16,"0"0"-210"-16,0 0-10 15,114-3-105-15,-81 3-109 16,-9 0-720-16</inkml:trace>
  <inkml:trace contextRef="#ctx0" brushRef="#br0" timeOffset="69821.63">5742 9787 827 0,'0'0'696'15,"0"0"-592"-15,0 0-87 0,0 0 79 16,0 0 67-16,-123 113 48 16,101-43 37-16,2 10-100 15,8 5-9-15,6-3-74 16,6-8-59-16,0-12 29 15,12-10-34-15,9-8-2 16,15 0-21-16,-7-12-216 16,-2-9-308-16</inkml:trace>
  <inkml:trace contextRef="#ctx0" brushRef="#br0" timeOffset="72049.3">5795 10239 962 0,'0'0'373'0,"0"0"-139"16,0 0 2-16,0 0 85 15,0 0-70-15,0 0-16 16,0 0-111-16,-2-4-65 16,2 2 37-16,0 2-72 0,0-2 16 15,5-7 10-15,7-1-49 16,11-8 35-16,4-5-36 16,2-8-29-16,4-3 28 15,1-3-58-15,-3-1 11 16,-4-5-10-16,-7 3-39 15,-7 4 96-15,-3 5 1 16,-6 11 0-16,-4 8 82 16,0 7-64-16,0 5 6 15,0 0-24-15,0 17 2 16,-4 20-2-16,-8 11 6 16,-1 12-5-16,1 6 8 15,3 2-8-15,1 0-1 16,-2-1 0-16,6-7-57 15,2 2-122-15,2-18-342 0,0-14-463 16</inkml:trace>
  <inkml:trace contextRef="#ctx0" brushRef="#br0" timeOffset="72477">6373 10026 2134 0,'0'0'570'0,"0"0"-457"0,0 0-84 16,0 0-23-16,0 0-12 15,0 0-29-15,0 0-332 16,-23 46-167-16</inkml:trace>
  <inkml:trace contextRef="#ctx0" brushRef="#br0" timeOffset="72618.3">6310 10395 1957 0,'0'0'598'0,"0"0"-535"16,0 0-54-16,0 0 33 15,0 0-36-15,-107 110 0 0,67-81-6 16,-20 10-175 0,8-6-183-16,8-8-528 0</inkml:trace>
  <inkml:trace contextRef="#ctx0" brushRef="#br0" timeOffset="73983.42">7086 10002 1528 0,'0'0'598'15,"0"0"-415"-15,0 0-152 0,0 0 49 16,0 0 24-16,0 0-46 15,0 0-58-15,53-49-25 16,-28 23-37-16,-5-1-11 16,0-5-53-16,-4-3 5 15,-5-2 9-15,-3 2 71 16,0 3 41-16,-6 6 48 16,0 8 111-16,-2 8 12 15,0 3-111-15,0 7-7 16,0 0-53-16,0 5-11 15,0 21 0-15,-4 15 22 16,-4 8 0-16,0 11-2 16,-1 5 15-16,3 1-23 15,-2 0-1-15,6-4-25 0,0 8-82 16,2-13-193 0,-2-17-301-16</inkml:trace>
  <inkml:trace contextRef="#ctx0" brushRef="#br0" timeOffset="74152.53">6944 10261 1825 0,'0'0'544'15,"0"0"-443"-15,0 0 0 16,0 0-68-16,135-22 13 16,-83 22-21-16,-1 0-13 15,-2 8-24-15,4 13-106 16,-13-2-345-16,-11-5-249 0</inkml:trace>
  <inkml:trace contextRef="#ctx0" brushRef="#br0" timeOffset="74497.78">7039 10430 1502 0,'0'0'405'0,"0"0"-223"16,0 0-64-16,0 0 41 0,0 0-24 15,0 0-127 1,0 0 2-16,76-9-10 0,-47 9 0 16,-7 4-26-16,-6 15 29 15,-14 4-3-15,-2 7 52 16,-9 2-2-16,-20 3 75 15,-5-3-59-15,5-6-35 16,10-6 28-16,9-8-58 16,10-9-1-16,14-3 10 15,28 0 5-15,16 0-30 16,11-17-43-16,34-22-185 16,-16 6-50-16,-16-4-629 0</inkml:trace>
  <inkml:trace contextRef="#ctx0" brushRef="#br0" timeOffset="74768.75">7741 9699 1415 0,'0'0'674'15,"0"0"-580"-15,0 0-30 16,0 0-39-16,69 150 96 16,-55-60 63-16,-10 26-111 15,-4-9 21-15,0-8-85 16,-14-17 2-16,-9-18-13 0,-11 5 2 16,-2-2-85-16,-6-4-119 15,11-19-284-15,13-18-287 0</inkml:trace>
  <inkml:trace contextRef="#ctx0" brushRef="#br0" timeOffset="75151.75">8214 10226 1958 0,'0'0'391'0,"0"0"-298"16,0 0 96-16,0 0-53 15,0 0-41-15,0 0-37 16,0 0-47-16,73-2 16 16,-39 13-27-16,-1-2-25 15,-4 5 11-15,-8 7-227 0,-11-3-307 16,-10-4-394-16</inkml:trace>
  <inkml:trace contextRef="#ctx0" brushRef="#br0" timeOffset="75267.89">8192 10441 1435 0,'0'0'1000'0,"0"0"-828"16,0 0-150-16,0 0-22 15,180 16-166-15,-117-12-143 16,-12-1-287-16</inkml:trace>
  <inkml:trace contextRef="#ctx0" brushRef="#br0" timeOffset="79398.12">9353 10140 52 0,'0'0'729'16,"0"0"-518"0,0 0-158-16,0 0 67 0,0 0-33 15,0 0-17-15,0 0-26 16,-4-27-43-16,4 20 42 15,0 2 2-15,0 0-15 16,0-1 2-16,0 0-32 16,-3 2 3-16,1 0 35 15,0 0 39-15,2 1 86 16,0 3 26-16,-2 0-24 16,2 0 10-16,0 0-71 15,-2 0-53-15,2 0 24 16,0 0-67-16,0 0 16 0,0 0 10 15,0 0-34-15,0 0 72 16,0 0-41-16,0 0-19 16,0 0 43-16,0 0-49 15,0-3 3-15,0-1-3 16,0-3 5-16,-2-8-22 16,-10 1-35-16,-9-1 25 15,-4 1 2-15,-9 2-1 16,-9 12 20-16,-5 0-1 15,-2 17 10-15,1 17 9 16,7 10-6-16,11 11 4 16,13 3 53-16,13 2-54 15,5-4 22-15,21-5-13 0,19-6-8 16,9-9 14 0,9-10-30-16,0-8-36 0,-1-4-25 15,5-6-197-15,-14-4-228 16,-17-2-314-16</inkml:trace>
  <inkml:trace contextRef="#ctx0" brushRef="#br0" timeOffset="80209.72">9502 10057 1888 0,'0'0'483'0,"0"0"-418"16,0 0 0-16,0 0-36 16,0 0-13-16,0 0-3 15,48-104-13-15,-38 73-19 0,1-3-34 16,1 2-47 0,-3 1 69-16,-3 6-2 0,-2 9 33 15,-1 6 112-15,-3 5-28 16,0 5-19-16,0 3-65 15,0 21-20-15,0 15-3 16,-5 16 23-16,-3 11-2 16,-9 35-86-16,5-14-216 15,1-12-413-15</inkml:trace>
  <inkml:trace contextRef="#ctx0" brushRef="#br0" timeOffset="80675.25">9471 10488 1309 0,'0'0'388'16,"0"0"-247"-16,0 0 31 15,0 0-96-15,0 0-8 16,0 0 53-16,0 0-65 16,-18 62-12-16,14-52-33 0,1-5 9 15,3-2-6-15,0-3-14 16,0 0 6-16,0 0 55 15,17-3-61-15,4-7-14 16,4 1 3-16,-3 0-2 16,1 9-5-16,-10 0 18 15,-1 11 0-15,-10 12 0 16,-2 10 18-16,0 3 16 16,0 0 23-16,-14-2-56 15,-1-4 29-15,1-6-30 16,-1-6-11-16,1-7-39 15,-13-11-115-15,5 0-108 16,2-11-469-16</inkml:trace>
  <inkml:trace contextRef="#ctx0" brushRef="#br0" timeOffset="80811.25">9431 10444 1910 0,'0'0'614'15,"0"0"-496"-15,0 0-69 16,132-39-10-16,-88 35-30 15,-1 0-18-15,3 4-12 16,-7 0-323-16,-13 0-613 0</inkml:trace>
  <inkml:trace contextRef="#ctx0" brushRef="#br0" timeOffset="81292.73">10117 10263 1378 0,'0'0'378'0,"0"0"-288"15,0 0-74-15,0 0 39 16,0 0-55-16,0 0 33 16,0 0 19-16,2 22-51 15,8-22 46-15,1-4-47 16,-5-10 7-16,-3-2-20 16,-3 0 26-16,0 2-11 15,0 3 153-15,-9 6-113 16,-2 5-42-16,-3 0-6 15,3 7-175-15,5 5-377 0</inkml:trace>
  <inkml:trace contextRef="#ctx0" brushRef="#br0" timeOffset="82169.07">10613 10132 1505 0,'0'0'589'16,"0"0"-424"-16,0 0-125 15,0 0-31-15,0 0 10 16,0 0-19-16,127-89-10 16,-100 62-9-16,-6-4-98 15,-3-4 46-15,-1-1 11 16,-5 0-48-16,-3 0 102 15,-2 5 6-15,-2 6 0 0,-3 8 143 16,-2 8 9-16,0 6-2 16,0 3-116-16,0 0-13 15,-10 22-33-15,2 13 27 16,-1 7-15-16,1 12 32 16,-2 6-26-16,1 6 22 15,1 2-28-15,0-1 1 16,2-5-33-16,4 6-78 15,2-18-209-15,0-16-454 0</inkml:trace>
  <inkml:trace contextRef="#ctx0" brushRef="#br0" timeOffset="82350.87">10503 10385 1505 0,'0'0'674'16,"0"0"-405"-16,0 0-71 15,0 0-105-15,0 0-72 16,134-25 47-16,-83 25-68 16,3 0 8-16,-2 3-16 15,2 8-238-15,-13 0-253 16,-12-3-281-16</inkml:trace>
  <inkml:trace contextRef="#ctx0" brushRef="#br0" timeOffset="82734.28">10592 10597 1670 0,'0'0'593'15,"0"0"-515"-15,0 0 44 16,0 0-49-16,0 0 0 16,0 0 31-16,0 0-104 15,83-37 0-15,-54 34 0 0,-3 3-10 16,-8 0-14 0,-13 14 15-16,-5 14 9 0,-13 6 20 15,-21 7-19-15,-4-1 61 16,2-5-24-16,9-6-37 15,14-9 36-15,13-6-25 16,9-8-12-16,29-5 42 16,16-1-42-16,12-1-49 15,8-17-127-15,31-24-123 16,-18 5-218-16,-13 0-985 0</inkml:trace>
  <inkml:trace contextRef="#ctx0" brushRef="#br0" timeOffset="83175.38">11217 9948 1542 0,'0'0'496'16,"0"0"-448"-16,0 0-46 15,0 0 82-15,57 107-13 16,-47-40 48-16,-8 11-16 16,-2 4-65-16,-4-1 68 15,-21-3-70-15,-8-4-29 16,-8-6-1-16,-6-6-6 15,-29 5-135-15,12-18-160 16,6-14-527-16</inkml:trace>
  <inkml:trace contextRef="#ctx0" brushRef="#br0" timeOffset="83627.45">10389 10008 806 0,'0'0'646'16,"0"0"-524"-16,0 0-33 15,0 0 105-15,-33 124 87 16,14-56-49-16,-2 9-34 16,5 1-55-16,7-3-113 0,9-8 20 15,0-7-50 1,9-9 9-16,16-9-24 0,18-3-108 16,-6-16-142-16,-3-9-428 15</inkml:trace>
  <inkml:trace contextRef="#ctx0" brushRef="#br0" timeOffset="84368.56">11406 9904 1905 0,'0'0'516'0,"0"0"-375"16,0 0-125-16,0 0-14 16,0 0 16-16,0 0-9 15,80-103-18-15,-70 76-6 16,-4-4-66-16,-4 5 70 15,0 3 11-15,1 6 4 16,-3 8 137-16,2 9-87 16,0 0-54-16,0 21-1 15,0 21-2-15,3 18-3 16,-5 13 6-16,5 31-151 16,-3-17-187-16,2-15-719 0</inkml:trace>
  <inkml:trace contextRef="#ctx0" brushRef="#br0" timeOffset="84758.86">11716 10377 1555 0,'0'0'481'0,"0"0"-421"16,0 0-19-16,0 0 32 16,0 0 52-16,0 0-73 15,0 0-44-15,-4 0-16 16,4 0-8-16,6 0 0 15,1 0 7-15,-1 0-65 16,-3-3 72-16,-3-6-4 16,0-1 6-16,0 0 22 15,-12 4 7-15,2 2 52 16,1 4-60-16,4 0-3 0,3 4-36 16,2 14-24-16,7-1-147 15,6-5-200-15</inkml:trace>
  <inkml:trace contextRef="#ctx0" brushRef="#br0" timeOffset="85212.73">12220 9777 1211 0,'0'0'939'0,"0"0"-606"16,0 0-250-16,0 0-83 16,0 0 0-16,0 0 9 15,-83 141 60-15,52-31 29 0,4 26-4 16,11-9-74-16,12-27 38 15,4-32-58-15,2-22 0 16,19 6-14-16,5 2-60 16,23 4-138-16,-8-17-279 15,-8-16-429-15</inkml:trace>
  <inkml:trace contextRef="#ctx0" brushRef="#br0" timeOffset="86456.4">12287 10383 1332 0,'0'0'679'0,"0"0"-426"16,0 0-139-1,0 0-87-15,0 0 3 0,0 0-30 16,106-102 19-16,-81 65-41 16,-5-2-36-16,-4-4-84 15,-3 3 59-15,-4 2 17 16,-2 9 66-16,-5 8 161 16,-2 9 43-16,0 8 3 15,0 4-180-15,0 4-27 16,0 22 0-16,-2 15-6 15,-3 8 6-15,3 9 0 16,0 0-6-16,2 2-67 16,0-7-181-16,2-13-262 15,11-15-946-15</inkml:trace>
  <inkml:trace contextRef="#ctx0" brushRef="#br0" timeOffset="90300.58">12978 10294 560 0,'0'0'124'0,"0"0"32"16,0 0-94-16,0 0 38 16,0 0 56-16,0 0-8 15,0 0 1-15,-18-45-12 0,16 43-2 16,0-2 55-16,-1 1 64 15,1 3 2-15,2-1-91 16,0 1-35-16,0 0-39 16,0 0-85-16,0 0 43 15,0 0-49-15,0 0 9 16,0 0 27-16,0 0-29 16,2 0-4-16,14 0 8 15,8 0 8-15,5 0-14 16,5 0-5-16,1 4-99 15,10 6-119-15,-11-2-160 16,-3-1-452-16</inkml:trace>
  <inkml:trace contextRef="#ctx0" brushRef="#br0" timeOffset="90676.52">13531 10118 468 0,'0'0'89'16,"0"0"-69"-16,0 0 38 0,44-107 68 15,-28 70 27-15,-1-1-48 16,1-3 70-16,-1 6 112 15,-3 5 111-15,-1 6-45 16,-7 7-36-16,-2 7-53 16,0 8-194-16,-2 2-60 15,0 0-10-15,0 12-10 16,0 18 10-16,-4 12 0 16,-5 11 2-16,-2 7 3 15,2 2-5-15,0 3 0 16,3-4-2-16,-1-4-171 15,-2 3-80-15,5-14-242 16,-5-16-451-16</inkml:trace>
  <inkml:trace contextRef="#ctx0" brushRef="#br0" timeOffset="90819.42">13408 10357 1662 0,'0'0'630'0,"0"0"-452"16,0 0-154-16,0 0 11 15,136-26-35-15,-93 26 8 16,7 0-29-16,-9 0-134 16,-10 8-461-16</inkml:trace>
  <inkml:trace contextRef="#ctx0" brushRef="#br0" timeOffset="91161.76">13388 10531 631 0,'0'0'801'0,"0"0"-493"16,0 0-167-16,0 0 46 15,0 0-62-15,0 0-114 16,0 0 20-16,93-21-31 15,-68 21-2-15,-10 0-21 16,-7 14 20-16,-8 8 3 16,-6 7 48-16,-17 2 22 0,-4-1 43 15,2-2-29 1,10-6-33-16,10-8 23 0,5-4-66 16,18-5 33-16,22-5 3 15,11 0-44-15,7-5-39 16,23-25-135-16,-14 4-146 15,-12-2-433-15</inkml:trace>
  <inkml:trace contextRef="#ctx0" brushRef="#br0" timeOffset="91405.31">14193 9876 1646 0,'0'0'487'0,"0"0"-345"0,0 0-107 15,0 0 29-15,42 156 84 16,-42-84-50-16,-7 10-23 16,-17 2-51-16,-7 3-24 15,-7-5-1-15,-22 6-215 16,8-19-173-16,5-17-453 0</inkml:trace>
  <inkml:trace contextRef="#ctx0" brushRef="#br0" timeOffset="93242.58">14594 9699 510 0,'0'0'309'0,"0"0"-86"16,0 0-32-16,0 0 31 16,0 0-73-16,0 0 38 15,-120 41-96-15,99-32-34 16,8-1 0-16,1-2-45 16,6 0 40-16,4-3-43 15,2-3 6-15,0 0 35 16,0 0 38-16,0 0 16 15,13 0-23-15,9 2-81 16,5 1 38-16,9 1-38 16,5 1 7-16,-2 0-17 15,-1 0 10-15,-3 0-12 0,-6 0-49 16,-4-4-168 0,-9 2-242-16,-11-3-540 0</inkml:trace>
  <inkml:trace contextRef="#ctx0" brushRef="#br0" timeOffset="93351.75">14594 9699 1677 0</inkml:trace>
  <inkml:trace contextRef="#ctx0" brushRef="#br0" timeOffset="93431.63">14594 9699 1677 0,'60'-66'652'0,"-60"66"-616"0,-4 16-8 0,-1 12-15 0,-2 14-13 16,-1 14 9-16,1 11-8 0,1 3-1 15,0 20-130-15,4-18-254 16,2-18-1192-16</inkml:trace>
  <inkml:trace contextRef="#ctx0" brushRef="#br0" timeOffset="93701.29">14946 10193 1607 0,'0'0'745'15,"0"0"-396"-15,0 0-229 16,0 0-120-16,0 0 45 15,0 0-45-15,116-25-9 16,-94 28-11-16,-11 24-233 16,-9-3-220-16,-2-2-210 0</inkml:trace>
  <inkml:trace contextRef="#ctx0" brushRef="#br0" timeOffset="93828.46">14812 10397 1737 0,'0'0'720'15,"0"0"-573"-15,0 0-116 0,0 0-13 16,125 6-18-16,-42-2-94 16,-14-2-75-16,-7 0-590 0</inkml:trace>
  <inkml:trace contextRef="#ctx0" brushRef="#br0" timeOffset="94534.32">16197 9823 967 0,'0'0'746'0,"0"0"-465"0,0 0-229 15,0 0-12-15,0 0 72 16,0 0 18-16,0 0 0 16,-18-8-37-16,18 3-52 15,0-4 58-15,0-1-83 16,8 0 3-16,8-2-19 15,2 4 17-15,0 4-29 16,0 4 12-16,-3 0-20 16,-6 10 0-16,-9 16 5 15,0 9 15-15,-11 5 23 0,-20 2-23 16,-5-1 50 0,1-4-37-16,4-9-5 0,4-6-1 15,11-10-7-15,12-6 0 16,4-6 0-16,2 0-33 15,27 0 0-15,8 0-99 16,6-6-36-16,-3 2 103 16,-7 4 1-16,-8 0 52 15,-14 14 11-15,-11 10 2 16,0 7 27-16,-17-2 5 16,-12 3-14-16,0-3 15 15,2-5-25-15,4-6-18 16,15-14-57-16,3-4-244 15,5 0-428-15</inkml:trace>
  <inkml:trace contextRef="#ctx0" brushRef="#br0" timeOffset="94917.07">16575 9842 861 0,'0'0'907'0,"0"0"-642"16,0 0-84-16,0 0-77 15,0 0-82-15,0 0 64 16,0 0-67-16,74-75-7 16,-45 71 1-16,0 4 1 0,-5 0-5 15,-5 12 25-15,-17 14-25 16,-2 13 70-16,-25 7-23 15,-19 4 10-15,-12 4 31 16,2-4-70-16,5-8 4 16,16-9-31-16,15-12 21 15,14-5-3-15,4-6-9 16,17-1-9-16,17-5 30 16,9-3-21-16,5-1-18 15,1 0 7-15,-5 0-182 16,-8 0 31-16,-16 0-73 15,-13 5-283-15,-7 0-416 0</inkml:trace>
  <inkml:trace contextRef="#ctx0" brushRef="#br0" timeOffset="95135.45">16048 10395 1655 0,'0'0'671'16,"0"0"-343"-16,0 0-129 16,0 0-126-16,0 0 4 15,122 0-76-15,-55 0 8 16,13 0-9-16,9 0-1 16,2 2-29-16,25 2-212 15,-22 2-265-15,-22-4-172 0</inkml:trace>
  <inkml:trace contextRef="#ctx0" brushRef="#br0" timeOffset="95647.15">16320 10645 1232 0,'0'0'497'16,"0"0"-295"-16,0 0-54 15,0 0 4-15,0 0-78 16,0 0-64-16,0 0 73 16,-52 44-41-16,36-21-5 15,3-3-19-15,6-3-2 16,3-5 3-16,4-5-17 16,0-3 4-16,11-4 62 0,14 0-53 15,8 0-15-15,2 0-36 16,1 0-53-1,-5 0 77-15,-4 0-7 0,-7 0 11 16,-7 8-9-16,-8 12 11 16,-5 4 6-16,0 3 26 15,0 2-12-15,-13 1 42 16,-6-4-56-16,2-2 11 16,-1-3-29-16,-1-8 9 15,-8-8-100-15,4-5-198 16,3 0-190-16</inkml:trace>
  <inkml:trace contextRef="#ctx0" brushRef="#br0" timeOffset="95797.55">16368 10631 1696 0,'0'0'669'16,"0"0"-517"-16,0 0-91 15,123-21-61-15,-74 19-13 16,3 2 12-16,25-2-150 15,-10 0-242-15,-7-1-1062 0</inkml:trace>
  <inkml:trace contextRef="#ctx0" brushRef="#br0" timeOffset="95969.79">17581 10294 2112 0,'0'0'701'0,"0"0"-701"16,0 0-182-16,0 0-127 15,0 0-215-15,0 0-387 0</inkml:trace>
  <inkml:trace contextRef="#ctx0" brushRef="#br0" timeOffset="98041.34">1326 11448 694 0,'0'0'388'0,"0"0"21"16,0 0-179-16,0 0-58 15,0 0 174-15,0 0-219 16,0 0-11-16,7-55 28 16,-5 55-108-16,-2 0-2 15,0 0-34-15,0 11-15 16,0 19 15-16,0 14 15 15,0 14 7-15,0 10 42 16,-5 7-55-16,-1-1 20 16,-1-4-29-16,2-8 16 0,3-12-14 15,0-9-2 1,0-16 0-16,2-7-2 0,0-8 17 16,0-5-15-16,0-4 0 15,0-1 0-15,0 0 13 16,13-22-13-16,5-12-136 15,2-8 38-15,2-2 18 16,0 6 69-16,-3 12 11 16,-4 16 1-16,-1 10 6 15,-6 4-7-15,-1 26 0 16,-5 8 53-16,-2 4-19 16,0 4 30-16,-13 0-56 15,-7-3 4-15,-3-6-24 16,-1-6-7-16,-5-12-160 15,7-6-141-15,6-13-232 0</inkml:trace>
  <inkml:trace contextRef="#ctx0" brushRef="#br0" timeOffset="98199.04">1649 11684 827 0,'0'0'1439'0,"0"0"-1255"15,0 0-83-15,0 0-40 16,89 113 9-16,-100-43 8 15,-36 13-52-15,-15 4-9 16,-14 4-17-16,-44 16-285 16,20-22-270-16,8-17-879 0</inkml:trace>
  <inkml:trace contextRef="#ctx0" brushRef="#br0" timeOffset="100818.22">2610 11517 1380 0,'0'0'330'0,"0"0"-159"15,0 0-7-15,0 0 79 16,0 0-126-16,0 0-13 16,0 0-74-16,-58-32 0 15,4 67-15-15,-8 13 43 0,-5 12 10 16,3 6 26-16,10 3-65 16,16-6-2-16,13-4-21 15,21-14 13-15,4-8 2 16,15-13-21-16,26-10-31 15,13-9 10-15,8-5-154 16,18-11-38-16,-14-12-128 16,-16-2-349-16</inkml:trace>
  <inkml:trace contextRef="#ctx0" brushRef="#br0" timeOffset="101344.63">2421 11775 808 0,'0'0'906'0,"0"0"-533"16,0 0-200-16,0 0-130 0,0 0-34 15,0 0 2-15,133-50-11 16,-86 55 27-16,-7 21-25 16,-4 11 55-16,-14 4-25 15,-11 8-9-15,-11-2 30 16,0-6-52-16,-13-2 15 16,-5-10-16-16,0-7 13 15,7-10-14-15,8-7 1 16,3-5-5-16,12-9-10 15,24-21-163-15,10-10-55 16,6-6-60-16,-3 0-24 16,-11 8 317-16,-11 12 191 15,-15 17 45-15,-12 9-117 0,0 9-118 16,-6 20 92 0,-14 3 25-16,2 1-29 0,2-3 37 15,6-6-96-15,7-5-9 16,3-7 14-16,0-5-29 15,13-5 30-15,8-2-36 16,-1 0-33-16,-3-14 10 16,-3-12-101-16,-7-8 6 15,-3-5-45-15,0-2 75 16,1 7 88-16,1 7 82 16,2 12 124-16,-2 11-49 15,3 4-156-15,5 1 5 16,3 20 3-16,1 6 12 15,2 2 4-15,-2 1-25 16,-5 0 6-16,-4-1-12 0,-4-4 6 16,-5-4-55-1,0-8-120-15,-11-2-168 0,-5-11-238 0</inkml:trace>
  <inkml:trace contextRef="#ctx0" brushRef="#br0" timeOffset="101474.04">3133 11510 1706 0,'0'0'658'0,"0"0"-472"16,0 0-172-16,0 0-14 15,0 0-202-15,-21 103-31 16,-6-40-299-16</inkml:trace>
  <inkml:trace contextRef="#ctx0" brushRef="#br0" timeOffset="101569">2917 12273 1952 0,'0'0'517'16,"0"0"-517"-16,0 0-278 16,0 0-821-16</inkml:trace>
  <inkml:trace contextRef="#ctx0" brushRef="#br0" timeOffset="102201.97">3798 11592 2114 0,'0'0'286'15,"0"0"-286"-15,0 0-25 16,0 0 25-16,0 0 10 16,0 0 35-16,2 106 90 15,-2-46-58-15,-9 3-36 16,3-1 9-16,-4-8-44 16,4-8 0-16,2-7-6 15,1-14 17-15,1-6-20 0,2-10 3 16,0-4 0-16,0-5 1 15,0 0 11-15,0-9-24 16,0-23-4-16,9-14-147 16,7-14 58-16,3-6-7 15,4 0 95-15,-1 8 17 16,1 13 26-16,-1 14 10 16,-6 14-36-16,-1 11 10 15,-6 6-19-15,-4 10 11 16,-5 20-2-16,0 12 89 15,-2 7-34-15,-21 5 10 16,-2-2-12-16,3-8-44 0,2-10 34 16,9-12-43-16,11-7 0 15,0-10 17-15,31-5-16 16,18 0 38-16,16 0-39 16,6-5-38-16,-2 0 38 15,-8 5 1-15,-19 0 34 16,-24 24-29-16,-18 12 14 15,-18 9-20-15,-51 14 0 16,-39 16-21-16,-29 0-45 16,14-9-261-16,22-27-793 0</inkml:trace>
  <inkml:trace contextRef="#ctx0" brushRef="#br0" timeOffset="113367.9">4897 11454 575 0,'0'0'868'16,"0"0"-591"-16,0 0-116 15,0 0 38-15,0 0-47 0,0 0 3 16,14-32-35 0,-14 29-42-16,0 3 44 0,2 0-67 15,-2 0-1-15,0 0 14 16,0 0-67-16,0 0 9 16,0 4-10-16,0 23 8 15,0 17-10-15,-2 17 2 16,-10 10 0-16,1 8-10 15,2-1 20-15,3-6-10 16,3-9 0-16,3-8 20 16,0-11-19-16,5-10-1 15,10-7 0-15,6-13-12 16,3-9-16-16,7-5-15 16,3 0-13-16,1-14-76 15,-1-10 69-15,-1-6-44 0,-6-2 30 16,-5 2 74-1,-9 4 3-15,-6 10 45 0,-7 12 117 16,0 4-101-16,-9 6-46 16,-18 18-15-16,-2 6 0 15,0 0-2-15,5-2 18 16,4-8-17-16,12-6 1 16,2-9-98-16,6-5 30 15,0 0-42-15,21-14-100 16,3-13-99-16,3-2-41 15,2-3 128-15,-5 3 161 16,-4 12 61-16,-4 12 318 16,-7 5-193-16,-5 10-24 15,-2 17-13-15,-2 2-65 16,0 2 18-16,0-6-41 0,0-4-118 16,3-14-245-16</inkml:trace>
  <inkml:trace contextRef="#ctx0" brushRef="#br0" timeOffset="113488.98">5180 11621 1920 0,'0'0'264'16,"0"0"-264"-16,113-7-140 16,-68 7-401-16</inkml:trace>
  <inkml:trace contextRef="#ctx0" brushRef="#br0" timeOffset="113909.22">5985 11289 1438 0,'0'0'220'16,"0"0"-118"-16,0 0 69 15,-27 118 37-15,16-47-29 16,5 6-53-16,-2 3-6 16,4-3-39-16,2-4-74 15,-1-11 43-15,3-12-50 0,0-14 0 16,0-12-5-16,0-10 7 16,0-14-2-16,0 0 34 15,0-20-22-15,17-22-12 16,2-12-144-16,8-7-26 15,2 10 66-15,0 11 44 16,-4 21 60-16,-7 19 4 16,-10 6 2-16,-8 29 97 15,0 8-33-15,-14 8 13 16,-11 2 32-16,-10-4-56 16,0-1-8-16,-3-6-46 15,3-5-5-15,3-3-8 16,12-12-214-16,7-9-129 0,13-8-391 15</inkml:trace>
  <inkml:trace contextRef="#ctx0" brushRef="#br0" timeOffset="114111.21">6460 11596 1883 0,'0'0'349'16,"0"0"-288"-16,0 0 23 15,-79 133 41-15,33-61 45 16,-6 4-57-16,3 0-86 16,7-7 9-16,7-11-36 15,14-10-9-15,15-14-78 0,14-19-179 16,24-8-82-16,5-7-464 16</inkml:trace>
  <inkml:trace contextRef="#ctx0" brushRef="#br0" timeOffset="114285.14">6506 11773 1706 0,'0'0'589'0,"0"0"-506"15,0 0-32-15,-142 92 57 16,117-48 54-16,17 0-111 16,8-4-40-16,21-4 20 15,24-6-31-15,13-7-39 0,36-12-150 16,-14-7-355-1,-11-4-281-15</inkml:trace>
  <inkml:trace contextRef="#ctx0" brushRef="#br0" timeOffset="115612.67">7345 11662 1119 0,'0'0'681'16,"0"0"-396"-16,0 0-94 0,0 0-55 15,0 0-99-15,-125 0-30 16,85 38 57-16,1 15-3 16,10 5 8-16,12-2-23 15,13-5-45-15,4-4 44 16,13-11-44-16,18-8 0 16,9-10 24-16,9-10-25 15,7-8 0-15,0 0-1 16,-5-9-68-16,-11-10 35 15,-8 5-24-15,-15 2 44 16,-11 8 13-16,-6 4 2 16,0 0 12-16,0 11-13 15,-8 8 7-15,3 8 15 0,5-1-22 16,0-2 0-16,19-6 14 16,12-7-7-16,4-6 8 15,3-5-15-15,-3 0 17 16,-3-10-34-16,-10-6 7 15,-11 0-2-15,-9-2-3 16,-2 4 30-16,-2-2 0 16,-17 9-15-16,-4 1 6 15,3 2-27-15,2-2-30 16,14-16-90-16,4 0-118 16,0-9-947-16</inkml:trace>
  <inkml:trace contextRef="#ctx0" brushRef="#br0" timeOffset="115748.96">7775 11442 2165 0,'0'0'466'0,"0"0"-422"15,0 0-44-15,-69 136 0 16,31-46 0-16,-3 25-3 16,12-21-226-16,12-16-983 0</inkml:trace>
  <inkml:trace contextRef="#ctx0" brushRef="#br0" timeOffset="116160.56">8163 12154 1943 0,'0'0'685'0,"0"0"-609"0,0 0-63 16,0 0-13-1,0 0 2-15,95-135-20 0,-70 95 18 16,-2 0-72-16,-10 5 58 16,-5 6-27-16,0 9 41 15,-8 12 146-15,0 8-101 16,0 4-2-16,0 24-43 16,0 16 0-16,-6 9-12 15,0 5 13-15,4 0-2 16,2 1-229-16,8-12-372 15,13-17-843-15</inkml:trace>
  <inkml:trace contextRef="#ctx0" brushRef="#br0" timeOffset="117025.64">9103 11310 1861 0,'0'0'321'0,"0"0"-231"16,0 0-72-16,0 0-18 0,-64 112 7 15,37-11 72-15,5 4 106 16,6-8-104-16,9-13-5 16,7-26-72-16,0 2 16 15,12-4-26-15,15-16 13 16,10-15-7-16,10-12 0 16,6-13-87-16,5 0-51 15,3-20-128-15,-3-18-206 16,-9-3-65-16,-11-3 156 15,-18 7 381-15,-16 16 711 16,-4 14-238-16,-27 7-319 16,-20 26-87-16,-9 16 25 15,-4 2 31-15,7-1-76 0,10-8 23 16,14-10-34 0,14-10-20-16,13-6-19 0,2-9 3 15,9 0-79-15,20-3 79 16,11-17-113-16,5-8-53 15,-1-3-41-15,-3-3-83 16,-10 2 114-16,-12 15 176 16,-12 13 229-16,-7 4-54 15,-2 16-151-15,-18 16 109 16,0 2-27-16,5 0-51 16,3-5 23-16,10-10-57 15,2-5-15-15,0-5 16 16,20-9-22-16,5 0 0 15,6-6-9-15,4-16-114 16,-1-5 12-16,1 1-8 0,-3 0-36 16,-8 4 114-16,-7 10 41 15,-9 12 3-15,-8 0 24 16,0 16 57-16,-8 12 36 16,-4 2-86-16,1-5 5 15,3-10-1-15,8-6-26 16,0-9-12-16,8 0 65 15,21-7-65-15,8-14-3 16,10-6-176-16,4-5 3 16,3 3 122-16,2 4 11 15,-6 4 29-15,-2 14 1 16,-15 7 13-16,-8 0 2 0,-12 21-2 16,-9 11 11-1,-4-3-24-15,-4 5-18 0,-14-7-146 16,-2-10-311-16</inkml:trace>
  <inkml:trace contextRef="#ctx0" brushRef="#br0" timeOffset="117237.42">9266 11714 1876 0,'0'0'683'0,"0"0"-583"0,0 0-45 16,0 0-36 0,0 0 2-16,0 0-21 0,0 0 0 15,116-4-42-15,-110 23-141 16,-3-5-173-16,-3-6-358 0</inkml:trace>
  <inkml:trace contextRef="#ctx0" brushRef="#br0" timeOffset="117339.62">9492 11598 1054 0,'0'0'1122'0,"0"0"-908"16,113-2-141-16,-24 12-73 15,-13 5-221-15,-3-3-444 0</inkml:trace>
  <inkml:trace contextRef="#ctx0" brushRef="#br0" timeOffset="117703.49">11284 11726 872 0,'0'0'1211'16,"0"0"-943"-16,0 0-222 15,0 0-46-15,0 0-15 16,0 0 15-16,0 0 23 16,-177 146 111-16,103-63-55 15,1 1-57-15,4-6-2 16,13-11-19-16,15-19-2 15,11-14-4-15,8-16-102 16,8-12 28-16,5-14-116 16,3-18-388-16,4-8-820 0</inkml:trace>
  <inkml:trace contextRef="#ctx0" brushRef="#br0" timeOffset="118660.57">10875 11863 1122 0,'0'0'924'16,"0"0"-805"-16,0 0-86 0,0 0 23 15,103 120-13-15,-74-74 65 16,5 0-43-16,3-4-39 16,3-5-16-16,3-9-3 15,-3-10-7-15,2-12 0 16,1-6-49-16,-3-6 0 16,-5-21-115-16,-1-8-102 15,-5-11-75-15,-3-5-159 16,-3 1 104-16,-5 9 396 15,-7 9 490-15,-7 23 51 16,-4 9-447-16,0 14-72 16,0 22 101-16,-13 4-31 15,2 0 41-15,0 1-41 0,7-9-76 16,-1-4 15-16,5-8-31 16,0-8 0-16,0-7-1 15,0-5 19-15,0 0-37 16,9-14 19-16,8-11-156 15,4-8 12-15,8-4-73 16,4-2 87-16,5 7 104 16,2 8 26-16,0 10 7 15,-2 10 66-15,-3 4-28 16,-3 0 55-16,-4 7 4 16,-7 7-3-16,-7-1-31 15,-10 6-30-15,-4 0 42 0,0 2-64 16,-12 2-10-1,-5-2 11-15,-1-5-19 0,5-7-15 16,6-3 9-16,7-6-40 16,0 0 33-16,16-6-104 15,15-15-200-15,4-2-76 16,-1 5 255-16,-10 6 138 16,-8 12 341-16,-9 0-212 15,-7 18 11-15,0 10-39 16,-7 0 13-16,-2 1 5 15,9-5-108-15,0-8 3 16,18-6 28-16,20-8-1 16,11-2 30-16,7-11-71 15,2-16-3-15,-1-10 3 16,-5-8-118-16,-7-10-61 0,3-38-97 16,-7-3-339-16,-10 10-576 15,-9 18 1191-15,-18 48 579 16,-4 12 336-16,0 8-375 15,0 0-356-15,0 4-155 16,-6 26-6-16,-3 13 10 16,0 8 23-16,2 6 38 15,7 3 19-15,0-2-91 16,0-3 11-16,0-8-29 16,3-8 17-16,3-7-16 15,-3-13-5-15,-1-4 0 0,-2-9-15 16,0-6-63-1,-14 0-32-15,-8-13-43 0,-2-13-194 16,5-3 95-16,15-7 150 16,4 1 102-16,6 3 65 15,23 4 92-15,3 9 77 16,1 6-2-16,1 6-153 16,-5 4-11-16,-1 3-68 15,-5 0-17-15,-7 3 17 16,-16 10-181-16,0-1-184 15,-18-2-335-15</inkml:trace>
  <inkml:trace contextRef="#ctx0" brushRef="#br0" timeOffset="118857.56">11685 11737 1950 0,'0'0'610'0,"0"0"-462"16,0 0-126-16,0 0-10 16,0 0-12-16,0 0 18 15,137-48-39-15,-100 30-102 16,-10 1-139-16,-6-2-268 0</inkml:trace>
  <inkml:trace contextRef="#ctx0" brushRef="#br0" timeOffset="118985.07">12166 11376 494 0,'0'0'1620'0,"0"0"-1278"0,0 0-262 16,0 0-66-16,-13 109 1 15,-19-48-15-15,-7 29-142 16,3-14-179-16,11-13-1416 0</inkml:trace>
  <inkml:trace contextRef="#ctx0" brushRef="#br0" timeOffset="120178.4">13143 12047 1684 0,'0'0'715'15,"0"0"-442"-15,0 0-200 16,0 0-43-16,0 0-27 15,151-106 7-15,-84 54-10 16,2-6 0-16,-2-8-91 0,-9-3-17 16,-11-3-36-16,-10 0-8 15,-12 0 61-15,-9 8 41 16,-12 13 50-16,-4 18 119 16,-2 20 1-16,-20 13-77 15,-7 20-43-15,-2 29 0 16,-3 17 51-16,5 12 11 15,7 8 38-15,9-1-57 16,8-5-31-16,5-10 3 16,0-14-15-16,13-14 0 15,12-14-6-15,4-14-9 16,4-11 6-16,3-3-70 0,4-20-80 16,1-15 2-1,-4-5-88-15,-6-1 91 0,-4 6 83 16,-12 17 71-16,-9 16 16 15,-6 2-15-15,0 28 81 16,-8 11 57-16,-3 0-75 16,3-3 23-16,8-7-26 15,0-8-60-15,6-7 42 16,21-10 6-16,2-4-33 16,4 0-16-16,-1-14-23 15,-6-11-43-15,-6-4-18 16,-4 0-32-16,-7 0 60 15,-3 7 56-15,-6 8 119 0,0 14 73 16,0 0-184 0,0 10 0-16,0 14-5 0,5 4 3 15,10-2 24-15,8-5-30 16,8-10 2-16,7-8-9 16,0-3 7-16,0 0-41 15,-9-17-69-15,-9-7-99 16,-6-6 45-16,-12-3-35 15,-2 1 78-15,0 4 121 16,0 13 228-16,-10 9 44 16,1 6-122-16,1 11-144 15,-1 20 47-15,4 5 1 16,5 2 18-16,0-2-4 16,2-3-66-16,14-10 5 15,7-5-7-15,4-8 20 0,2-8-46 16,2-2 13-16,2-6-103 15,3-16-55-15,-1-3-62 16,3-8-1-16,-5 3-15 16,-4 4 168-16,-9 11 81 15,-9 12 260-15,-9 3-152 16,-2 16 79-16,0 12-53 16,-6 0 1-16,-3-5-7 15,5-6-78-15,2-7 11 16,2-5-53-16,0-5 26 15,8 0 115-15,17-8-105 16,9-13-44-16,7-3-68 0,7-4-50 16,0 2 63-16,6 4-37 15,-3 6 5-15,-1 8 61 16,-4 8 21-16,-8 0 5 16,-9 12 34-16,-9 12-24 15,-11 6-4-15,-9 2-6 16,-2-2-16-16,-27-2-28 15,-34-8-169-15,5-5-167 16,-4-10-687-16</inkml:trace>
  <inkml:trace contextRef="#ctx0" brushRef="#br0" timeOffset="120334.68">14139 11598 1684 0,'0'0'642'0,"0"0"-327"0,0 0-182 15,148-75-53-15,-104 75-80 16,-5 9-31-16,-10 34-17 16,-23 58-241-16,-6-4-271 15,-6-3-788-15</inkml:trace>
  <inkml:trace contextRef="#ctx0" brushRef="#br0" timeOffset="120410.61">14337 12232 492 0,'0'0'963'0,"0"0"-583"16,0 0-227-16,0 0-153 15,0 0-711-15</inkml:trace>
  <inkml:trace contextRef="#ctx0" brushRef="#br0" timeOffset="122145.19">15934 11783 567 0,'0'0'1213'15,"0"0"-923"-15,0 0-189 16,0 0-101-16,0 0 0 16,0 0 48-16,0 0 29 15,0 124 31-15,-7-84-23 16,0-8-54-16,2-8 38 0,3-10-68 16,2-6-1-16,0-6 27 15,0-2-17-15,5-4-20 16,19-20-8-16,7-11-143 15,10-8 80-15,1-1-61 16,-2 6 49-16,-5 13 93 16,-10 16 1-16,-7 9 19 15,-9 11 22-15,-9 24 21 16,0 5 38-16,-6 2-38 16,-11-6-17-16,0-8 8 15,3-8-53-15,8-10 13 16,4-6 0-16,2-4-13 0,0-4 64 15,16-20-65-15,13-14-201 16,6-9 91-16,5-4-129 16,2 3 37-16,-5 4 97 15,-12 16 105-15,-8 16 127 16,-11 12-36-16,-6 4-78 16,0 24 91-16,0 3-45 15,0 5 55-15,0 2-61 16,20-9-44-16,18-7 25 15,14-8-34-15,14-12-31 16,7-2 15-16,2-9-48 16,-9-16 11-16,-14-1-13 15,-15 2-2-15,-20 3 68 0,-17 8 44 16,0 6 139 0,-37 7-96-16,-7 7-78 0,-8 19 61 15,4 4-31-15,7 0-30 16,14-7 26-16,14-9-34 15,13-5-1-15,0-9 0 16,23 0-43-16,10-6 43 16,7-16-107-16,5-5-82 15,-3-4 49-15,-4 1-17 16,-7 4 97-16,-9 9 60 16,-6 14 41-16,-9 3 44 15,-3 7-34-15,-1 21 31 16,-1 6 21-16,6 1-60 15,8-5-1-15,7-5-10 16,8-11-30-16,9-13 35 0,4-1-37 16,3-12 7-16,0-16-22 15,-4-8 3-15,-8-6-57 16,-8-4-24-16,-2-4-22 16,-8-3 49-16,1 3-17 15,-5 6 83-15,-1 9 10 16,-6 16 155-16,-4 12 20 15,-2 7-144-15,0 29-16 16,0 20 20-16,0 12-10 16,-6 10 22-16,-1 2 29 15,2-2-79-15,3-9 7 16,2-10-14-16,0-15 16 0,0-10-25 16,0-10 9-16,0-9-79 15,0-8-16-15,-11 0-73 16,-9-20-54-16,-2-12-179 15,4-6 32-15,9-8 232 16,9 0 137-16,0 3 241 16,20 7 28-16,9 11-35 15,2 12 19-15,2 5-102 16,2 8-138-16,-4 0 18 16,0 0-31-16,-9 1-18 15,-8 12-122-15,-8-4-206 16,-6-2-615-16</inkml:trace>
  <inkml:trace contextRef="#ctx0" brushRef="#br0" timeOffset="122385.08">16829 11390 1644 0,'0'0'400'16,"0"0"-295"-16,0 0-42 16,0 0-47-16,-117 75 48 15,117-36-6-15,19 0-29 16,29-2 26-16,12-4-49 16,9-8-12-16,24-4-47 15,-17-12-297-15,-15-5-560 0</inkml:trace>
  <inkml:trace contextRef="#ctx0" brushRef="#br0" timeOffset="122505.01">16789 12141 1940 0,'0'0'264'0,"0"0"-205"16,0 0-59-16,0 0-227 15,0 0-282-15</inkml:trace>
  <inkml:trace contextRef="#ctx0" brushRef="#br0" timeOffset="123323.15">18515 11347 1224 0,'0'0'245'16,"0"0"-186"-16,0 0 47 15,0 0-41-15,0 0 114 16,-31 161 121-16,15-80-116 16,3 6-29-16,-3 0-5 15,1-4-105-15,-4-11 13 0,6-11-58 16,-1-15 15-16,6-14-25 16,1-11 10-16,5-12-5 15,2-9 4-15,0 0 2 16,2-19-34-16,21-22-103 15,6-7-63-15,6-6 39 16,3 6-45-16,-2 14 156 16,-5 16 40-16,-7 18 18 15,-7 1 20-15,-9 26 59 16,-1 5-10-16,-5 4 58 16,-2-4-81-16,4-4-14 15,4-4-20-15,2-4-2 16,8-6-4-16,6-6-15 15,3-8-21-15,2 0 5 16,0-8-98-16,-2-20-97 0,9-26-89 16,-3-2-343-16,-6 6-169 15,-5 10 812-15,-17 31 514 16,-3 9 231-16,-2 0-406 16,0 5-191-16,0 17-93 15,0 9 11-15,0 2 42 16,0 4-58-16,-2-5-36 15,0-5 3-15,-1-5-17 16,3-6 0-16,-2-9-141 16,0-6-182-16,0-1-206 0</inkml:trace>
  <inkml:trace contextRef="#ctx0" brushRef="#br0" timeOffset="123848.5">19088 11676 998 0,'0'0'368'0,"0"0"-249"16,0 0-6-16,0 0-40 16,2 126 136-16,-16-79-22 15,3 1 0-15,-2-4-12 16,2-4-114-16,0-6-9 16,7-10-52-16,-1-9 8 15,5-10-5-15,0-5 8 0,5 0 12 16,14-5-8-1,8-18-15-15,6-5-35 0,4 1-61 16,-6 1-10-16,-2 6 89 16,-8 15-23-16,-2 5 32 15,-9 8 1-15,-3 14 14 16,0 4 26-16,2-4-9 16,4-2-7-16,12-6 44 15,12-8-7-15,13-6 7 16,10-2-18-16,7-22-33 15,-3-8-20-15,-8-12-20 16,-9-8-55-16,-16-8 1 16,-11-8-157-16,-8-3-31 15,-6 7 182-15,-2 13 90 16,-4 14 266-16,0 19 28 0,0 18-192 16,0 2-77-16,-2 31-14 15,-4 13-11-15,-1 17 38 16,3 6-12-16,1 5 43 15,-1-4-69-15,-3-3 9 16,-4-8-9-16,-5-8 0 16,-3-12-1-16,-6-10-77 15,-16-18-130-15,8-8-150 16,0-3-678-16</inkml:trace>
  <inkml:trace contextRef="#ctx0" brushRef="#br0" timeOffset="123993.27">19117 11534 2089 0,'0'0'567'15,"0"0"-457"-15,0 0-110 16,200 9-48-16,-117 6-90 16,-3-5-360-16</inkml:trace>
  <inkml:trace contextRef="#ctx0" brushRef="#br0" timeOffset="124089.28">20448 11717 2089 0,'0'0'0'0</inkml:trace>
  <inkml:trace contextRef="#ctx0" brushRef="#br0" timeOffset="126231.45">2242 12982 1288 0,'0'0'595'16,"0"0"-466"-16,0 0-68 15,0 0-29-15,0 0 10 16,0 0-41-16,0 0 157 16,-12 168 4-16,6-86-72 15,-3 2 0-15,-1-1-13 16,-2-6-60-16,1-6 21 15,2-11-38-15,0-12 0 16,7-9-7-16,2-12 7 16,0-8-112-16,0-9-50 15,0-8-63-15,6-8-17 16,4-19-55-16,-4-7-552 0</inkml:trace>
  <inkml:trace contextRef="#ctx0" brushRef="#br0" timeOffset="126433.2">2351 12904 1182 0,'0'0'748'16,"0"0"-604"-16,0 0-130 15,0 0 72-15,0 0 50 16,122 81-33-16,-122-18 34 16,-8 10-70-16,-28 0-6 15,-13 4-15-15,-6-5-38 16,-1-11 5-16,7-8-13 15,13-17-165-15,27-30-43 0,9-6-336 16,0-10-169-16</inkml:trace>
  <inkml:trace contextRef="#ctx0" brushRef="#br0" timeOffset="126674.07">2788 12896 1847 0,'0'0'304'15,"0"0"-210"-15,0 0-94 16,-147 98 75-16,98-37 35 16,9 8-33-16,17 3 54 15,17-2-91-15,6-5-31 0,22-13 13 16,18-12-11 0,10-13-10-16,0-15-1 0,4-12-46 15,-3 0-57-15,-9-25-75 16,-6-8-98-16,-11-40-25 15,-9 5-259-15,-8-1-185 0</inkml:trace>
  <inkml:trace contextRef="#ctx0" brushRef="#br0" timeOffset="127145.15">2959 12944 1452 0,'0'0'599'16,"0"0"-467"-16,0 0-88 16,0 0 36-16,0 0 0 15,6 140 92-15,-6-82-89 16,-8 3-23-16,2-6-18 15,1-4-32-15,1-9 4 16,2-10-14-16,2-11 0 0,-2-7-14 16,2-11 23-16,-2-3-9 15,-1-6 48-15,3-28-48 16,0-16-73-16,0-18-52 16,9-11-44-16,11 1 59 15,4 10 21-15,1 18 89 16,-3 20 9-16,-3 22-3 15,-6 8 10-15,-7 24 2 16,-6 18 46-16,0 10 63 16,-17 8-41-16,-12-2 4 15,-2-2-32-15,2-11-57 16,4-13 31-16,9-12-32 16,9-13 0-16,7-7 24 0,9-3-24 15,24-26-13 1,12-9-104-16,9-4-45 0,0 1-4 15,-8 10 30-15,-6 14 111 16,-13 17 25-16,-7 0 12 16,-13 26 60-16,-7 13 7 15,0 12-31-15,-21 2 21 16,-5 0-46-16,0-5-21 16,3-10-4-16,5-12-2 15,7-22-107-15,5-4-143 16,3-4-80-16</inkml:trace>
  <inkml:trace contextRef="#ctx0" brushRef="#br0" timeOffset="127303.31">3551 12958 1861 0,'0'0'243'16,"0"0"-153"-16,55 110 15 15,-55-42-52-15,0 6-51 16,-31 4 51-16,-14 3-53 15,-22 9-12-15,9-20-140 16,14-19-512-16</inkml:trace>
  <inkml:trace contextRef="#ctx0" brushRef="#br0" timeOffset="127641.06">4016 13217 1356 0,'0'0'960'0,"0"0"-658"16,0 0-195-16,0 0-3 0,0 0-93 15,0 0-2-15,0 0 1 16,108 1 13-16,-64 13-31 16,-1 1 8-16,-10 9-161 15,-8-4-146-15,-19-4-342 0</inkml:trace>
  <inkml:trace contextRef="#ctx0" brushRef="#br0" timeOffset="127752.32">4018 13441 1698 0,'0'0'649'0,"0"0"-532"16,0 0-109-16,0 0-8 16,130 9-21-16,-67-9-257 15,-5 0-638-15</inkml:trace>
  <inkml:trace contextRef="#ctx0" brushRef="#br0" timeOffset="131102.81">4778 13520 1603 0,'0'0'602'0,"0"0"-453"0,0 0 25 15,0 0-5-15,0 0-4 16,0 0-95-16,0 0-70 16,63-83 0-16,-31 41-14 15,1-7-33-15,-2-2-53 16,-2-4-66-16,-5 4 93 16,-6 0 24-16,-1 7 49 15,-7 12 3-15,-3 8 64 0,-5 12 119 16,-2 12-113-1,0 0-59-15,0 17-22 0,0 20 8 16,0 16 0-16,-4 14-10 16,-3 8 7-16,-1-1-25 15,8 7-206-15,0-15-329 16,0-23-739-16</inkml:trace>
  <inkml:trace contextRef="#ctx0" brushRef="#br0" timeOffset="131334.47">5542 13427 2138 0,'0'0'539'15,"0"0"-522"-15,0 0-11 16,0 0-6-16,160-18-37 16,-71 16-9-16,-16-1-153 15,-10 3-390-15</inkml:trace>
  <inkml:trace contextRef="#ctx0" brushRef="#br0" timeOffset="131604.46">6325 13148 1139 0,'0'0'639'0,"0"0"-598"16,0 0-35-16,0 0 9 16,-19 113 61-16,7-43 122 15,-1 8-42-15,-1 9-42 16,4-1-16-16,3-5-77 15,5 0 19-15,2-5-6 16,0-4-19-16,0-6 3 16,2-3-18-16,7-13-100 15,-1-11-30-15,8-16-169 16,-3-11-236-16,-1-12-700 0</inkml:trace>
  <inkml:trace contextRef="#ctx0" brushRef="#br0" timeOffset="131825.13">6429 13101 666 0,'0'0'1254'0,"0"0"-1098"16,0 0-142-16,0 0 3 16,124 3 35-16,-117 43 62 15,-7 14 4-15,-11 10 1 16,-30 8-98-16,-9-3 17 0,-8-5-38 15,2-9-46 1,6-16-18-16,21-14-124 0,14-16-169 16,15-12-1151-16</inkml:trace>
  <inkml:trace contextRef="#ctx0" brushRef="#br0" timeOffset="132051.1">6859 13040 1467 0,'0'0'202'16,"0"0"-145"-16,0 0-24 15,-152 93 172-15,103-32-10 16,9 11-23-16,13 8 18 16,14-3-128-16,13-4-30 0,0-12-22 15,25-6-1-15,10-13-18 16,9-12-91-16,25-16-118 15,-11-8-157-15,-6-6-952 0</inkml:trace>
  <inkml:trace contextRef="#ctx0" brushRef="#br0" timeOffset="132558.28">7195 13194 1294 0,'0'0'621'16,"0"0"-467"-16,0 0-146 15,0 0 1-15,0 0-3 16,0 0 94-16,-42 143 44 16,26-85-101-16,5 0 38 15,2-6-81-15,2-8 6 0,3-10-9 16,0-10 11-16,4-9-8 16,-3-10 0-16,3-5 1 15,0 0 25-15,0-20-26 16,0-18-133-16,0-18 18 15,18-12-108-15,4-10 10 16,3 2 25-16,2 10 157 16,-5 13 31-16,-2 19 76 15,-8 20-27-15,-4 14 79 16,-6 0-112-16,-2 28 156 16,0 13-24-16,-2 8-52 15,-16 4 46-15,-4-2-77 0,0-5-22 16,4-8-13-16,7-13-15 15,7-11-4-15,4-7-11 16,8-7 0-16,21 0-24 16,11-14 8-16,7-7-64 15,0 3 13-15,-5 2 36 16,-8 10 30-16,-9 6 1 16,-10 3 0-16,-11 18 57 15,-4 7-44-15,-2 2 8 16,-22 0-14-16,-5-2 13 15,-2-5-40-15,-6-16-29 16,8-3-199-16,8-4-289 0</inkml:trace>
  <inkml:trace contextRef="#ctx0" brushRef="#br0" timeOffset="132717.49">7492 12876 1805 0,'0'0'283'16,"0"0"-183"-16,-69 109-82 16,22-44-4-16,-7 25-14 15,14-13-141-15,13-19-514 0</inkml:trace>
  <inkml:trace contextRef="#ctx0" brushRef="#br0" timeOffset="132963.14">7891 12920 130 0,'0'0'1296'16,"0"0"-1181"-16,0 0 13 15,27 128 8-15,-25-54 78 16,0 11 42-16,-2 5-116 15,0 4-86-15,-20-4-20 16,-12-2-22-16,-7-14-24 0,-9-8-31 16,-4-9-162-1,9-18-147-15,16-16-1049 0</inkml:trace>
  <inkml:trace contextRef="#ctx0" brushRef="#br0" timeOffset="133240.68">8341 13331 624 0,'0'0'1763'15,"0"0"-1409"-15,0 0-218 16,0 0-109-16,0 0-26 16,0 0 30-16,138-19-31 15,-99 21 0-15,-8 13-38 16,-12 7-249-16,-7-2-304 16,-12-2-1237-16</inkml:trace>
  <inkml:trace contextRef="#ctx0" brushRef="#br0" timeOffset="133354.53">8225 13569 2309 0,'0'0'538'16,"0"0"-471"-16,0 0-60 15,0 0-8-15,131 4 1 16,-68-4-204-16,-7 0-480 0</inkml:trace>
  <inkml:trace contextRef="#ctx0" brushRef="#br0" timeOffset="135915.93">9010 13547 515 0,'0'0'975'0,"0"0"-709"16,0 0-197-16,0 0 162 15,0 0 25-15,0 0-127 16,0 0 50-16,-14 0-59 16,21 0-53-16,15-10 22 15,11-14-88-15,8-10 8 16,1-6-9-16,-2-8-63 15,1-2 50-15,-8-3-81 16,-2 5-27-16,-6 6 44 16,-6 8 5-16,-5 12 72 15,-5 8 49-15,-3 10-41 16,-3 4 16-16,-1 12-24 16,-2 23 0-16,0 12 41 0,0 14-41 15,0 6 15-15,-9 5-15 16,3 7-33-16,1-15-139 15,5-21-492-15</inkml:trace>
  <inkml:trace contextRef="#ctx0" brushRef="#br0" timeOffset="136168.41">9924 13465 1901 0,'0'0'632'16,"0"0"-459"-16,0 0-103 16,0 0-61-16,120-15 13 15,-57 10-22-15,1 3 0 16,5 0-26-16,18 2-76 15,-15 0-239-15,-17 0-650 0</inkml:trace>
  <inkml:trace contextRef="#ctx0" brushRef="#br0" timeOffset="136597.47">10962 13032 1041 0,'0'0'872'0,"0"0"-497"16,0 0-285-16,0 0-45 16,0 0-45-16,0 0 0 15,-20 118 110-15,13-42-18 16,3 7-16-16,2 0-58 15,2-2 6-15,0-11-18 16,0-9-6-16,0-14-38 16,2-11-47-16,2-7-102 15,3-17-119-15,-4-8-68 16,-1-4-518-16</inkml:trace>
  <inkml:trace contextRef="#ctx0" brushRef="#br0" timeOffset="136793.65">11020 13026 1452 0,'0'0'532'0,"0"0"-363"15,0 0-153-15,0 0 8 16,0 0 17-16,0 0 33 16,96 142-7-16,-96-71-26 15,-4 1-33-15,-27 4-16 16,-9-1 5-16,-34 4-171 15,7-16-128-15,5-17-648 0</inkml:trace>
  <inkml:trace contextRef="#ctx0" brushRef="#br0" timeOffset="136929.01">10445 13759 1423 0,'0'0'811'15,"0"0"-663"-15,0 0-148 16,172 0 15-16,-107 0-32 15,26-12-23-15,-18 5-121 16,-10-3-518-16</inkml:trace>
  <inkml:trace contextRef="#ctx0" brushRef="#br0" timeOffset="137386.44">11149 13643 1692 0,'0'0'376'0,"0"0"-285"16,0 0-79-16,0 0-12 16,0 0 42-16,0 0 17 0,0 0 35 15,-35 92-74-15,28-71-7 16,3-10-13-16,2-2 16 16,2-6-4-16,0-3-12 15,15 0 0-15,10 0 0 16,8-7-5-16,0 1-47 15,1-1-2-15,-7 7 34 16,-9 0 4-16,-5 11 28 16,-9 10-12-16,-4 8 25 15,0 2-18-15,-6 1 8 16,-9-6-15-16,-1-6-1 16,-2-8-13-16,-13-12-92 15,6 0-123-15,1 0-304 0</inkml:trace>
  <inkml:trace contextRef="#ctx0" brushRef="#br0" timeOffset="137505.96">11210 13593 1347 0,'0'0'911'0,"0"0"-748"16,143-36-148-16,-77 28-15 16,15 5-154-16,-17 3-59 15,-10 0-424-15</inkml:trace>
  <inkml:trace contextRef="#ctx0" brushRef="#br0" timeOffset="137958.46">11828 12944 163 0,'0'0'1576'0,"0"0"-1083"16,0 0-444-16,0 0-1 16,0 0-48-16,0 0 12 15,-112 169 73-15,65-28 32 16,9-4-29-16,16-20-18 15,15-40-70-15,7-24 1 16,0 3-1-16,23 0-125 16,30-1-23-16,-4-16-370 15,-2-19-839-15</inkml:trace>
  <inkml:trace contextRef="#ctx0" brushRef="#br0" timeOffset="138339.14">12090 13283 1294 0,'0'0'829'0,"0"0"-761"0,0 0-21 15,0 0-31-15,-29 116 1 16,29-78 107-16,0-4-62 16,4-6 20-16,17-5-15 15,6-11-67-15,4-5 64 16,0-7-36-16,2 0-26 16,-4-14-4-16,-8-12-2 15,-10-8-38-15,-11-8-25 16,0 0-23-16,-7 2 90 15,-15 4 33-15,-1 12 22 16,1 12-13-16,-2 12-42 16,1 0-31-16,4 29-82 15,5 4-222-15,5-6-332 0</inkml:trace>
  <inkml:trace contextRef="#ctx0" brushRef="#br0" timeOffset="138519.46">12441 13271 1952 0,'0'0'656'16,"0"0"-522"-16,0 0-76 16,0 0-58-16,0 0-191 15,0 0-187-15,0 0-142 16,-46 84-938-16</inkml:trace>
  <inkml:trace contextRef="#ctx0" brushRef="#br0" timeOffset="138647.29">12387 13698 1605 0,'0'0'520'0,"0"0"-430"16,0 0-25-16,-25 127-64 16,-8-86 17-16,-9-1-18 15,-23 4-54-15,9-12-223 16,9-12-1034-16</inkml:trace>
  <inkml:trace contextRef="#ctx0" brushRef="#br0" timeOffset="139157.53">12964 13266 1724 0,'0'0'295'16,"0"0"-236"-16,0 0-25 15,69-118-28-15,-51 74-6 16,-5-2 40-16,-1 0-30 15,-1 2 40-15,-5 6-41 16,-1 9 80-16,0 9 138 16,-5 13-47-16,2 7-74 15,-2 0-106-15,0 23 30 16,0 21-39-16,0 15 9 16,0 13 0-16,0 8-18 15,0 5 18-15,0-3-118 0,-12 3-117 16,1-20-288-16,3-21-389 15</inkml:trace>
  <inkml:trace contextRef="#ctx0" brushRef="#br0" timeOffset="139309">12989 13473 2045 0,'0'0'485'15,"0"0"-363"-15,0 0-116 16,118-6 12-16,-72 6-21 15,4 0 3-15,21 2-102 16,-13 5-156-16,-9 0-513 0</inkml:trace>
  <inkml:trace contextRef="#ctx0" brushRef="#br0" timeOffset="139677.99">12998 13694 1189 0,'0'0'842'0,"0"0"-665"16,0 0-158-16,0 0 133 0,0 0 59 15,0 0-175 1,0 0 32-16,60-24-68 0,-42 17 0 15,-1 7 0-15,-3 0 2 16,-5 0-15-16,-7 19 13 16,-2 7 0-16,0 8 34 15,-9 6-33-15,-9-2 7 16,3-7-8-16,9-4 17 16,6-9-19-16,2-8 2 15,29-7 0-15,13-3 15 16,14 0-15-16,9-21-70 15,22-25-68-15,-13 4-212 16,-16-2-435-16</inkml:trace>
  <inkml:trace contextRef="#ctx0" brushRef="#br0" timeOffset="139849.4">13805 13026 491 0,'0'0'1560'0,"0"0"-1067"15,0 0-386-15,0 0 11 16,118 165-32-16,-118-54-41 16,-12 34 3-16,-46 9-38 15,-26-13-20-15,12-46-163 16,12-36-487-16</inkml:trace>
  <inkml:trace contextRef="#ctx0" brushRef="#br0" timeOffset="145458.54">14480 13522 1275 0,'0'0'490'16,"0"0"-350"-16,0 0 65 16,0 0 41-16,0 0 19 15,0 0-93-15,0 0-72 16,-27-29-70-16,27 29 46 16,0-2-47-16,7 2-29 15,11-2 32-15,11 2-32 16,9 0 0-16,5 0 0 15,-1 0-31-15,-3 0 16 16,-5 8-90-16,-10 6-203 16,-17 6-13-16,-7-2-231 15,0-1-181-15</inkml:trace>
  <inkml:trace contextRef="#ctx0" brushRef="#br0" timeOffset="145576.29">14478 13668 1597 0,'0'0'628'16,"0"0"-506"-16,0 0-96 15,0 0 66-15,0 0-62 16,0 0-30-16,156 21-65 16,-94-19-280-16,-8-2-641 0</inkml:trace>
  <inkml:trace contextRef="#ctx0" brushRef="#br0" timeOffset="145885.6">15111 13659 576 0,'0'0'1460'0,"0"0"-1460"0,0 0-2 15,0 0-126-15,56-105 105 16,-47 59 23-16,-3-7 72 16,1-3-19-16,2 0-53 15,0 0-1-15,4 8 1 16,1 5 85-16,-4 13 201 15,2 12-9-15,-5 12-131 16,-1 6-100-16,-1 12-34 16,-1 25-12-16,0 14 0 15,-4 14 23-15,0 7-15 16,0 2-8-16,0-5-11 16,0-8-88-16,10-4-174 15,1-20-192-15,5-13-369 0</inkml:trace>
  <inkml:trace contextRef="#ctx0" brushRef="#br0" timeOffset="146066.84">15597 13505 2060 0,'0'0'584'0,"0"0"-381"15,0 0-167-15,0 0-29 16,0 0 18-16,0 0-24 15,140-12-1-15,-86 12 0 16,28 4-31-16,-11 2-220 0,-10-4-523 0</inkml:trace>
  <inkml:trace contextRef="#ctx0" brushRef="#br0" timeOffset="147265.87">16511 13208 765 0,'0'0'931'0,"0"0"-657"16,0 0-53-16,0 0-160 15,0 0 32-15,0 0 50 16,0 0-109-16,-129-46-4 15,90 77 13-15,6 13-15 16,6 10 94-16,10 6-62 0,13 0-33 16,4-4 21-16,8-8-47 15,25-9 15-15,15-13-16 16,7-10 3-16,8-11-17 16,2-5-97-16,5-4-179 15,-16-13-173-15,-14-4-254 0</inkml:trace>
  <inkml:trace contextRef="#ctx0" brushRef="#br0" timeOffset="147551.01">16712 13048 525 0,'0'0'1162'16,"0"0"-820"-16,0 0-259 0,0 0-9 15,0 0 67-15,0 0-81 16,-83 114-13-16,100-90 11 16,20-5-33-16,5-12 47 15,2-7-40-15,1 0-32 16,-9-14 0-16,-12-10 0 16,-13-3-7-16,-11-6-25 15,-4 3-35-15,-25 1 57 16,-5 12-20-16,-3 11-35 15,-8 6-23-15,9 16-268 16,9 8-417-16</inkml:trace>
  <inkml:trace contextRef="#ctx0" brushRef="#br0" timeOffset="148055.79">16721 13619 1196 0,'0'0'528'16,"0"0"-390"-16,0 0 22 0,0 0 47 16,0 0-90-16,0 0-62 15,0 0-15-15,0-7-29 16,0 24 71-16,-3 8-19 16,-3 1-63-16,-4-1 51 15,4-4-51-15,2-5 0 16,4-6-14-16,0-6 31 15,0-2-17-15,8-2 0 16,17 0-20-16,2 0 11 16,4 0-65-16,-2-4 46 15,-6 4 22-15,-6 0-9 16,-9 18 15-16,-8 8 0 0,0 6 9 16,-8 4 16-16,-13-4-23 15,0-1-2-15,0-7 4 16,-1-6-4-16,2-9-70 15,-11-9-116-15,2-8-140 16,0-11-679-16</inkml:trace>
  <inkml:trace contextRef="#ctx0" brushRef="#br0" timeOffset="148183.1">16714 13551 2032 0,'0'0'590'0,"0"0"-509"16,0 0-71-16,154-12-20 15,-110 12 7-15,10 16-174 0,-12 4-143 16,-7-3-531-16</inkml:trace>
  <inkml:trace contextRef="#ctx0" brushRef="#br0" timeOffset="149000.43">17647 13276 958 0,'0'0'662'16,"0"0"-533"-16,0 0-64 16,0 0-3-16,0 0 94 15,0 0 48-15,0 0-95 16,19-32-63-16,-6 9-46 16,0-7-51-16,0-5-8 15,-1-3-89-15,-1 0 22 16,0 1 65-16,-4 2 37 15,0 9 24-15,-3 10 113 16,-4 9 16-16,0 7-55 16,0 5-74-16,0 25 0 15,0 12 36-15,-4 14-27 0,-3 8 28 16,2 6-37 0,-2 23-18-16,1-20-102 0,2-15-229 0</inkml:trace>
  <inkml:trace contextRef="#ctx0" brushRef="#br0" timeOffset="149166">17545 13497 1748 0,'0'0'522'0,"0"0"-385"0,0 0-27 16,0 0-75-16,152-21-12 15,-101 21-23-15,0 0-3 16,9 0-31-16,-13 3-354 15,-11 3-663-15</inkml:trace>
  <inkml:trace contextRef="#ctx0" brushRef="#br0" timeOffset="149525.74">17620 13689 1128 0,'0'0'679'0,"0"0"-490"16,0 0-69-16,0 0-74 16,0 0 81-16,0 0-19 15,0 0-28-15,121-48 33 16,-92 48-102-16,-2 0 11 15,-11 0 20-15,-10 21-41 16,-6 6 64-16,-13 10-45 16,-18 3-19-16,-3-4 59 15,8-4-53-15,8-6-7 16,18-8 0-16,0-8 20 16,29-3-35-16,17-7 15 15,12 0-167-15,36-21-31 16,-16-5-309-16,-11-4-470 0</inkml:trace>
  <inkml:trace contextRef="#ctx0" brushRef="#br0" timeOffset="149775.09">18321 13098 1716 0,'0'0'597'0,"0"0"-431"16,0 0-166-16,0 0 1 16,0 0 6-16,26 168 14 15,-26-88 32-15,-23 9-2 16,-9-1-39-16,-8-2 15 0,-5-6-27 16,-2-7-24-16,1-10-21 15,-14 0-86-15,8-15-100 16,8-17-338-16</inkml:trace>
  <inkml:trace contextRef="#ctx0" brushRef="#br0" timeOffset="150127.01">17367 13126 1302 0,'0'0'251'0,"0"0"-129"16,-50 127 75-16,42-57-18 16,8 8 7-16,0 0-93 15,11-3-83-15,15-7 21 0,11-13-31 16,3-6-10-16,24-9-94 16,-10-16-247-16,-3-12-960 0</inkml:trace>
  <inkml:trace contextRef="#ctx0" brushRef="#br0" timeOffset="150655.41">18553 13006 895 0,'0'0'555'0,"0"0"-355"15,0 0 49-15,0 0-51 16,0 0-5-16,-65 104-97 15,65-81-50-15,9-4 46 16,15-7-34-16,8-4-4 16,1-8 15-16,0 0-68 15,-4-10-2-15,-8-14-24 16,-13-4-76-16,-6-7-5 16,-2 3-11-16,-2-2 22 15,-15 10 50-15,-10 13-47 16,7 8-46-16,3 3-559 0</inkml:trace>
  <inkml:trace contextRef="#ctx0" brushRef="#br0" timeOffset="150935.97">19065 13048 1538 0,'0'0'539'15,"0"0"-428"-15,0 0-110 16,0 0 62-16,-129 146 44 0,92-68 68 16,2 13 0-1,10 5-109-15,13-14 1 0,7 6-67 16,5-8 9-16,11-10-27 15,18-12 11-15,27 1-108 16,-6-16-116-16,-6-15-352 0</inkml:trace>
  <inkml:trace contextRef="#ctx0" brushRef="#br0" timeOffset="151696.06">19081 13617 1570 0,'0'0'696'15,"0"0"-473"-15,0 0-85 16,0 0-8-16,0 0-53 15,0 0-69-15,0 0 20 16,96-86-28-16,-60 46-12 16,-1-1-37-16,-1-5-91 15,-8 0 55-15,-5 9 4 16,-8 7 81-16,-7 10 6 16,-4 10 106-16,-2 10-2 15,0 0-110-15,-2 15 20 16,-15 20-29-16,1 12 9 0,-1 10 0 15,3 1-20 1,7-2-26-16,7-2-171 0,0-15-260 16,13-15-467-16</inkml:trace>
  <inkml:trace contextRef="#ctx0" brushRef="#br0" timeOffset="151852.46">19580 13539 2252 0,'0'0'319'0,"0"0"-319"16,0 0-23-16,0 0 8 0,125 0 15 15,-78 0-6-15,-11 0-202 16,-1 0-622-16</inkml:trace>
  <inkml:trace contextRef="#ctx0" brushRef="#br0" timeOffset="152213.74">20187 13331 1594 0,'0'0'350'0,"0"0"-228"15,0 0-58-15,0 0-52 16,51-133-6-16,-36 89 103 16,-1 0-72-16,-1 0-16 15,1 0 43-15,-3 7 19 16,-2 8 122-16,-5 9-60 16,0 7-48-16,-4 8 6 15,0 5-103-15,0 0-6 16,0 26 6-16,-2 14-7 15,-9 16-7-15,-2 10 14 16,-1 8 0-16,-1 2-22 16,1-1-46-16,-3 12-132 15,3-17-116-15,3-24-470 0</inkml:trace>
  <inkml:trace contextRef="#ctx0" brushRef="#br0" timeOffset="152371.06">20120 13564 143 0,'0'0'2294'0,"0"0"-1932"16,0 0-307-16,0 0-55 15,136-30 24-15,-91 27-33 16,-1 3 9-16,10 0-60 16,-15 0-247-16,-7 3-623 0</inkml:trace>
  <inkml:trace contextRef="#ctx0" brushRef="#br0" timeOffset="152964.44">20920 13048 935 0,'0'0'1094'15,"0"0"-841"-15,0 0-225 16,64 111 9-16,-56-21 15 15,-8 30-39-15,-16-6 45 16,-15-8-58-16,-13-15-6 16,-10-24-36-16,-38 28-169 15,8-13-86-15,7-19-381 0</inkml:trace>
  <inkml:trace contextRef="#ctx0" brushRef="#br0" timeOffset="165002.9">20229 13840 1250 0,'0'0'129'16,"0"0"-91"-16,0 0 224 15,0 0 55-15,0 0-138 16,0 0-168-16,43-6-11 16,-37-8-23-16,-2 4-217 15,-4 0-414-15</inkml:trace>
  <inkml:trace contextRef="#ctx0" brushRef="#br0" timeOffset="165423.9">20229 13840 758 0,'5'-52'906'16,"-10"52"-672"-16,0 0-91 16,1-6 22-16,4 3 51 15,0-6-30-15,0 1-113 16,0-4 34-16,4 0-98 0,10 0 3 16,1 0-9-16,1 3 18 15,2 4-11-15,-4 3-10 16,-4 2 0-16,-3 0-18 15,-5 14 18-15,-2 14 0 16,-13 11-6-16,-22 7 25 16,-13 3-20-16,-2-1 1 15,3-8 0-15,9-8-13 16,13-10 13-16,14-9 0 16,11-5-1-16,0-2 18 15,26-2-17-15,19-4 0 16,11 0-9-16,11 0-11 0,29-18-211 15,-16-5-231-15,-13 6-484 0</inkml:trace>
  <inkml:trace contextRef="#ctx0" brushRef="#br0" timeOffset="166316.19">21244 12807 732 0,'0'0'683'0,"0"0"-501"16,0 0-18-16,0 0 24 15,0 0-27-15,0 0 40 16,0 0-77-16,0-10-45 15,0 10 22-15,0 0-67 16,0 0 8-16,0 0-38 16,-3 2 25-16,-6 15-35 15,0 6 6-15,-2 5 0 16,-3 1 1-16,6-2 1 16,-1-2-2-16,3-9 0 15,0-4 18-15,4-4-21 16,2-7 3-16,0-1 0 15,0 0 7-15,5 0-7 0,15 0-19 16,7-3-8 0,4-8-88-16,0 2 94 0,-2 3-13 15,-4 6 33-15,-6 0-13 16,-5 8 28-16,-7 12-7 16,-7 4 20-16,0 4-21 15,-2-2 39-15,-17 1-38 16,0-3-7-16,-4-4 6 15,-1-5-6-15,-3-4-57 16,-9-11-130-16,7 0-171 16,2-17-425-16</inkml:trace>
  <inkml:trace contextRef="#ctx0" brushRef="#br0" timeOffset="166452.91">21352 12797 1748 0,'0'0'482'0,"0"0"-431"15,0 0 39-15,145-4-84 16,-102 4 1-16,4 3-14 16,-14 8-123-16,-8 1-457 0</inkml:trace>
  <inkml:trace contextRef="#ctx0" brushRef="#br0" timeOffset="167023.29">21540 13409 1230 0,'0'0'862'16,"0"0"-639"-16,0 0-81 0,0 0 62 16,0 0-50-1,0 0-18-15,0 0-129 0,76-34 4 16,-39 34-11-16,2 0 0 16,-4 4-9-16,-10 14-127 15,-18 10-238-15,-7-3-243 16,-3-4-651-16</inkml:trace>
  <inkml:trace contextRef="#ctx0" brushRef="#br0" timeOffset="167141.54">21495 13629 1901 0,'0'0'551'16,"0"0"-443"-16,0 0-63 16,0 0 65-16,0 0-110 15,174 0-56-15,-118-3-124 16,-10-6-444-16</inkml:trace>
  <inkml:trace contextRef="#ctx0" brushRef="#br0" timeOffset="167489.6">22338 13573 2031 0,'0'0'696'16,"0"0"-610"-16,0 0-53 16,0 0-33-16,0 0-6 0,0 0-17 15,58-130-11-15,-33 86-185 16,-4-4 13-16,2-1-65 16,-3 1 135-16,0 6 107 15,-2 9 29-15,-5 8 255 16,-4 11 65-16,-4 10-113 15,-1 4-127-15,-4 11-74 16,0 22-6-16,0 13 2 16,0 16 22-16,-13 8-19 15,-3 5-5-15,1-3-18 16,5 12-30-16,6-19-248 16,4-18-269-16</inkml:trace>
  <inkml:trace contextRef="#ctx0" brushRef="#br0" timeOffset="167758.94">22893 13627 1770 0,'0'0'642'16,"0"0"-453"-16,0 0-155 16,0 0 63-16,0 0-21 15,0 0-33-15,149-12 14 16,-97 12-48-16,4 0 3 0,-4 0-12 16,11 0-77-16,-18 0-176 15,-12 0-489-15</inkml:trace>
  <inkml:trace contextRef="#ctx0" brushRef="#br0" timeOffset="168479.74">24079 13218 1844 0,'0'0'737'0,"0"0"-580"15,0 0-117-15,0 0-18 16,0 0-8-16,0 0 34 0,0 0-48 16,20-59 1-16,-7 28-23 15,-1-5-4-15,-4-6-30 16,3-2 5-16,-1-4-49 16,1 2 51-16,1 3-5 15,-2 11 54-15,-1 11 60 16,-3 12 4-16,-4 9-40 15,1 9-24-15,-3 25-18 16,0 16 12-16,0 14 6 16,-7 10 0-16,-10 9-25 15,-6 3-48-15,-8 16-120 16,6-20-200-16,5-20-818 0</inkml:trace>
  <inkml:trace contextRef="#ctx0" brushRef="#br0" timeOffset="168662.23">23873 13554 1901 0,'0'0'543'15,"0"0"-322"-15,0 0-102 16,0 0-78-16,114-8 24 16,-51 5-65-16,3 1 0 15,6 2-13-15,-5 0-75 16,14 0-211-16,-21 0-358 15,-16 5-590-15</inkml:trace>
  <inkml:trace contextRef="#ctx0" brushRef="#br0" timeOffset="169170.62">23916 13854 1350 0,'0'0'396'16,"0"0"-249"-1,0 0-135-15,0 0 123 0,0 0 15 16,0 0-16-16,0 0 1 15,-16-38-90-15,16 24 23 16,14 0-14-16,3 2-53 16,4 3 37-16,-1 4-38 15,0 5 1-15,-4 0-16 16,-8 4 15-16,-6 14 0 16,-2 8-9-16,-8 6 19 15,-19 4 20-15,-2 2 12 16,2-1-36-16,8-6 15 15,7-2-15-15,12-8-6 16,0-3 0-16,20-1 21 16,11-2-45-16,5-3 24 0,-1-1-12 15,-8 1-5 1,-11-4 8-16,-16 2 2 0,0 7 7 16,-20-3 0-16,-20 7-4 15,-7-1 4-15,1-3-25 16,3 0-28-16,9-13-135 15,12-2-158-15,13-2-435 0</inkml:trace>
  <inkml:trace contextRef="#ctx0" brushRef="#br0" timeOffset="169471.01">24264 13874 1659 0,'0'0'504'15,"0"0"-419"-15,0 0-31 16,0 0 59-16,0 0-49 16,0 0-17-16,0 0-13 15,78 22-25-15,-58-2 27 16,-7 5-8-16,-11 5-27 16,-2 7 84-16,-18 7-61 15,-13 5 31-15,-7-3-10 16,7-6-34-16,7-6 14 15,11-6-25-15,13-10 0 16,0-4 5-16,29-6 6 16,13-6-11-16,13-2 0 15,43-21-145-15,-13-6-80 0,-8-7-357 0</inkml:trace>
  <inkml:trace contextRef="#ctx0" brushRef="#br0" timeOffset="169839.48">24768 13547 1694 0,'0'0'737'0,"0"0"-436"16,0 0-158-16,0 0-41 15,0 0-56-15,0 0-34 0,143 0-4 16,-101 7-8 0,-5 0-80-16,-12 7-83 0,-14-2-408 15,-11-2-320-15</inkml:trace>
  <inkml:trace contextRef="#ctx0" brushRef="#br0" timeOffset="169949.87">24799 13709 1706 0,'0'0'523'0,"0"0"-399"15,0 0 17-15,0 0 48 16,120 12-138-16,-35-7-51 16,-12-5-210-16,-4 0-605 0</inkml:trace>
  <inkml:trace contextRef="#ctx0" brushRef="#br0" timeOffset="170566.86">26032 12922 1273 0,'0'0'823'0,"0"0"-571"16,0 0-120-16,0 0-63 15,0 0 3-15,0 0-28 16,0 0-4-16,-43-80 40 15,43 71-59-15,0 4-4 16,0-2 22-16,16 4-27 16,1 3 5-16,4 0-17 15,-6 19-18-15,-5 13-5 16,-10 11 19-16,0 7 4 16,-27 4-14-16,-11-2 38 15,-3-2-30-15,1-9 6 16,3-6 0-16,10-12 2 15,11-10-2-15,11-6 0 0,5-7-1 16,12 0-9-16,24 0-1 16,10-11-86-16,8-1-26 15,-3 5 115-15,-7 3-25 16,-10 4 33-16,-14 2 0 16,-13 18 9-16,-7 8-5 15,-5 3 13-15,-19 4-16 16,-3-1 24-16,0-4-24 15,8-6-2-15,5-8-142 16,14-16-196-16,4 0 56 16,16-14-218-16</inkml:trace>
  <inkml:trace contextRef="#ctx0" brushRef="#br0" timeOffset="170748.24">26398 12784 1196 0,'0'0'1241'15,"0"0"-966"-15,0 0-250 16,0 0 8-16,0 0-33 16,0 107 0-16,0-42 5 15,-8 8 2-15,-1 6-14 16,-1 4 5-16,-13 19-220 16,3-23-132-16,0-16-466 0</inkml:trace>
  <inkml:trace contextRef="#ctx0" brushRef="#br0" timeOffset="170956.8">25800 13662 1684 0,'0'0'584'0,"0"0"-347"15,0 0 61-15,0 0-189 16,0 0-17-16,0 0-89 15,162 0 15-15,-83 0-36 16,10 0-42-16,2-4-118 16,28-4-69-16,-26 1-380 15,-18 2-1133-15</inkml:trace>
  <inkml:trace contextRef="#ctx0" brushRef="#br0" timeOffset="171443.3">25784 13950 1169 0,'0'0'956'16,"0"0"-741"-16,0 0-173 15,0 0 26-15,0 0-35 0,0 0 56 16,0 0-7 0,-13-18-58-16,31 10-4 0,1 2-20 15,6 0 0-15,0 3 24 16,-6 3-12-16,-5 0-3 16,-12 9-9-16,-2 14 1 15,-10 7 11-15,-22 3-12 16,-6 6 25-16,0-2 29 15,7-4-52-15,8-5 25 16,15-4-27-16,8-6 1 16,8-1-10-16,29-8 9 15,7-1 0-15,5-2-17 16,0-3 32-16,-6 2-22 16,-12-1 7-16,-16 4 0 15,-13 7-24-15,-2-3 24 0,-21 11 0 16,-18 0 0-16,-3 4 18 15,-5-1-18-15,7-4 0 16,9-4-189-16,13-5-100 16,9-10-464-16</inkml:trace>
  <inkml:trace contextRef="#ctx0" brushRef="#br0" timeOffset="171761.74">26215 14013 1776 0,'0'0'355'0,"0"0"-184"0,0 0 87 15,0 0-104-15,0 0-24 16,0 0-105-16,0 0-17 16,98 17-7-16,-76 5 8 15,-9 10-9-15,-13 9 13 16,0 2-4-16,-31 8 33 15,-9 0-22-15,-3-5-11 16,10-7 10-16,10-4-8 16,17-10-11-16,6-4 0 15,22-7 13-15,30-2-1 16,17-8-12-16,35-4-31 16,28-12-26-16,24-29-237 0,-27 5-282 15,-31-4-723-15</inkml:trace>
  <inkml:trace contextRef="#ctx0" brushRef="#br0" timeOffset="172042.31">27150 13786 1242 0,'0'0'918'16,"0"0"-758"-16,0 0-56 15,0 0 80-15,0 0-87 16,0 0-33-16,0 0-36 16,-2 0 23-16,2 0-51 15,0 0 0-15,0 0-27 16,-6 0-26-16,-17 0-218 15,1 0-475-15</inkml:trace>
  <inkml:trace contextRef="#ctx0" brushRef="#br0" timeOffset="173879.67">1241 15395 1273 0,'0'0'529'15,"0"0"-387"-15,0 0 119 0,0 0-43 16,0 0-43-16,0 0-35 16,0 0-70-16,-2 0 7 15,2 0-13-15,0 0-64 16,0 0 54-16,0 0-53 16,0 0 0-16,0 0 31 15,0 0-31-15,-12 0 32 16,-5 0-33-16,-10 7 12 15,-8 13-31-15,-3 4 19 16,4 10 0-16,8 8-18 16,8 1 34-16,15-3-16 15,3-4 0-15,19-8-31 16,23-14 24-16,14-11-71 0,37-16-170 16,-13-22-342-1,-10 0-397-15</inkml:trace>
  <inkml:trace contextRef="#ctx0" brushRef="#br0" timeOffset="174034.48">1534 15263 2235 0,'0'0'535'15,"0"0"-471"-15,0 0-31 16,0 0-25-16,0 0-8 16,0 0 6-16,66 127 13 15,-70-63-11-15,-27 12-8 16,-33 32-160-16,10-19-314 15,0-19-553-15</inkml:trace>
  <inkml:trace contextRef="#ctx0" brushRef="#br0" timeOffset="176942.79">2623 15286 1317 0,'0'0'133'0,"0"0"-117"16,0 0-16-16,0 0 71 16,0 0 78-16,0 0 130 15,0 129 2-15,0-68-96 16,0 10-30-16,0 1-47 16,-9-5-81-16,-2-4 3 15,2-8-30-15,0-4 18 16,3-11-21-16,1-8 3 15,3-9-12-15,0-5-118 16,0-18-130-16,2 0-111 0,0 0-158 16</inkml:trace>
  <inkml:trace contextRef="#ctx0" brushRef="#br0" timeOffset="177129.12">2639 15262 1899 0,'0'0'480'0,"0"0"-414"16,0 0-21-16,0 0-45 16,0 0 0-16,98 108 81 15,-98-54-52-15,-13 9 2 16,-23 2-13-16,-9 2-18 16,-19 14-39-16,12-23-243 15,14-17-354-15</inkml:trace>
  <inkml:trace contextRef="#ctx0" brushRef="#br0" timeOffset="177360.92">3147 15346 1691 0,'0'0'325'0,"0"0"-263"16,-122 5-37-16,59 27 30 15,5 15 100-15,11 11 39 16,16 11-79-16,20-3-60 16,11-2-9-16,15-2-40 15,26-14-12-15,14-9 0 0,40-13-123 16,-16-11-97-16,-5-11-402 16</inkml:trace>
  <inkml:trace contextRef="#ctx0" brushRef="#br0" timeOffset="177574.1">3561 15487 512 0,'0'0'1522'0,"0"0"-1343"16,0 0-101-16,-133 21-60 16,81 14 50-16,8 6 58 15,11 8-37-15,15 1 4 0,16 2-56 16,2-3-36-1,16-4-2-15,19-9-1 16,9-10-102-16,23-11-22 0,-7-15-197 16,-10 0-498-16</inkml:trace>
  <inkml:trace contextRef="#ctx0" brushRef="#br0" timeOffset="177768.87">3760 15395 1901 0,'0'0'272'0,"0"0"-241"16,0 0 7-16,0 0-11 0,112 135 51 15,-106-64 30 1,-6 7-85-16,-9 4-4 0,-19-2-19 16,-11-1-13-16,-19-1-171 15,10-22-298-15,9-18-540 0</inkml:trace>
  <inkml:trace contextRef="#ctx0" brushRef="#br0" timeOffset="178044.7">4296 15677 492 0,'0'0'2030'0,"0"0"-1687"16,0 0-205-16,0 0-126 15,0 0-12-15,0 0 0 16,139-8-17-16,-107 12-59 15,-10 6-270-15,-15 7-677 0</inkml:trace>
  <inkml:trace contextRef="#ctx0" brushRef="#br0" timeOffset="178155.48">4168 15895 1872 0,'0'0'563'0,"0"0"-520"0,0 0-3 15,0 0-34-15,178 23-6 16,-93-23-230-16,-2-5-850 0</inkml:trace>
  <inkml:trace contextRef="#ctx0" brushRef="#br0" timeOffset="178614.8">5503 15342 1694 0,'0'0'648'16,"0"0"-406"-16,0 0-175 0,0 0-67 15,0 0 0-15,0 0 0 16,0 165 24-16,-6-57 73 15,-1-6-70-15,3-12 18 16,2-22-45-16,-1 7 12 16,0-3-38-16,1-10 22 15,2-18-74-15,0-12-95 16,-2-24-165-16,0-8-155 16,-5 0-218-16</inkml:trace>
  <inkml:trace contextRef="#ctx0" brushRef="#br0" timeOffset="178781.29">5590 15400 1352 0,'0'0'1050'15,"0"0"-796"-15,0 0-178 0,0 0-70 16,125 15 15-16,-125 32-21 16,-5 15 0-16,-34 15-15 15,-13 5 14-15,-23 18-226 16,12-21-363-16,14-18-1036 0</inkml:trace>
  <inkml:trace contextRef="#ctx0" brushRef="#br0" timeOffset="179321.07">5646 16098 1508 0,'0'0'483'16,"0"0"-289"-16,0 0-76 16,0 0-38-16,0 0-6 0,0 0-50 15,0 0 21-15,0 30-39 16,0 2 37-16,0 2 34 16,0 2-31-16,-9 0 5 15,0-4-51-15,2-1 11 16,1-14-19-16,1-2 9 15,5-11-1-15,0-4 11 16,0 0-2-16,18-4-18 16,6-14-100-16,3-9-36 15,2 9 86-15,-4 4 12 16,-8 6 47-16,-5 8 0 16,-5 8 13-16,-7 15-13 15,0 9 31-15,0 4-14 0,-13 4 33 16,-4-8-49-16,-3 2-1 15,3-12 0-15,-1-5-70 16,-9-17-112-16,7 0-202 16,2-12-797-16</inkml:trace>
  <inkml:trace contextRef="#ctx0" brushRef="#br0" timeOffset="179448.49">5721 16062 2338 0,'0'0'332'15,"0"0"-306"-15,0 0-26 16,152-4-81-16,-92 4-65 0,-11 0-240 16,-9 0-607-16</inkml:trace>
  <inkml:trace contextRef="#ctx0" brushRef="#br0" timeOffset="180206.44">6263 15320 1707 0,'0'0'520'0,"0"0"-437"16,0 0-55-16,0 0-27 16,0 0 28-16,-102 187 114 15,84-98-2-15,7 6-53 16,4-2-12-16,7-15-75 15,3 0 22-15,19-15-23 16,11-10-17-16,7-15 16 16,18-12-171-16,-6-18-165 15,-12-8-496-15</inkml:trace>
  <inkml:trace contextRef="#ctx0" brushRef="#br0" timeOffset="180552.13">6495 15645 1324 0,'0'0'332'15,"0"0"-275"-15,0 0 129 16,0 0-18-16,-16 116 18 16,8-84-28-16,1 0-86 15,3-14-16-15,2-4-25 16,2-6-16-16,0-8 6 15,0 0 9-15,15 0 55 0,9-10-54 16,10-9-31-16,1-1-71 16,-1 3 21-16,-5 11 9 15,-7 6 27-15,-8 0 10 16,-5 18 4-16,-9 19 14 16,0-4-13-16,0 9 13 15,-9-8-14-15,-3 3 17 16,-1-14-40-16,-1-2-65 15,-5-15-196-15,3-6-108 16,1 0-488-16</inkml:trace>
  <inkml:trace contextRef="#ctx0" brushRef="#br0" timeOffset="180687.49">6535 15642 1758 0,'0'0'601'0,"0"0"-424"0,0 0-22 16,130-46-126-16,-81 38-21 15,0 8-16-15,11 0-5 16,-16 8-268-16,-8 7-592 0</inkml:trace>
  <inkml:trace contextRef="#ctx0" brushRef="#br0" timeOffset="180851.56">7193 15731 1279 0,'0'0'857'16,"0"0"-676"-16,0 0-171 0,0 0 8 16,0 0-29-16,0 0 11 15,-56 126-108-15,36-84-227 16,2-4-708-16</inkml:trace>
  <inkml:trace contextRef="#ctx0" brushRef="#br0" timeOffset="180951.09">7089 16102 439 0,'0'0'1051'0,"0"0"-574"15,0 0-329-15,0 0-47 16,-66 133-101-16,8-87-5 16,5-11-208-16,10-12-806 0</inkml:trace>
  <inkml:trace contextRef="#ctx0" brushRef="#br0" timeOffset="181362.81">7768 15683 2163 0,'0'0'489'16,"0"0"-469"-16,0 0 16 0,0 0-35 16,0 0 33-16,94-118-30 15,-81 83 16-15,-4-1-40 16,-2 0 14-16,-5 0-47 16,-2 6 53-16,0 7 13 15,0 11 60-15,0 3 9 16,0 9-68-16,0 0-13 15,0 22-1-15,0 16 0 16,0 16-10-16,0 13 29 16,-4 9-19-16,-3-1 0 15,-5 3-110-15,2-11-84 16,-11-5-115-16,6-13-172 16,-5-22-701-16</inkml:trace>
  <inkml:trace contextRef="#ctx0" brushRef="#br0" timeOffset="181498.74">7704 15913 2112 0,'0'0'592'16,"0"0"-534"-16,0 0-16 15,116-26 3-15,-79 26-45 16,3 0-2-16,14 0-22 16,-12 8-271-16,-7 3-514 0</inkml:trace>
  <inkml:trace contextRef="#ctx0" brushRef="#br0" timeOffset="181798.76">7770 16084 1866 0,'0'0'527'0,"0"0"-454"15,0 0-61-15,0 0 75 16,0 0-43-16,0 0 29 15,0 0-73-15,63-9 28 16,-45 28-30-16,-9 11 2 16,-9 11 0-16,-3 6-6 15,-23 3 17-15,-3 0-11 16,0-6 0-16,8-13 18 16,15-14-11-16,6-6-7 15,14-7 0-15,25-4 21 0,15 0-21 16,11-18-109-1,30-35-99-15,-14 7-368 0,-12-6-733 0</inkml:trace>
  <inkml:trace contextRef="#ctx0" brushRef="#br0" timeOffset="181994.15">8589 15378 1884 0,'0'0'676'0,"0"0"-516"16,0 0-150-16,0 0-9 16,109 162 110-16,-109-48-61 15,-7 29 15-15,-37 1-65 16,-10-19-11-16,-15-19-105 0,20-43-391 16,11-22-274-16</inkml:trace>
  <inkml:trace contextRef="#ctx0" brushRef="#br0" timeOffset="182399.19">9112 15883 2184 0,'0'0'668'15,"0"0"-535"-15,0 0-12 0,0 0-91 16,0 0 0-16,0 0-30 16,118 12 0-16,-78-1-8 15,1 3-119-15,-12 2-249 16,-16-2-377-16</inkml:trace>
  <inkml:trace contextRef="#ctx0" brushRef="#br0" timeOffset="182517.93">9097 16102 1565 0,'0'0'1113'16,"0"0"-904"-16,0 0-194 16,0 0 1-16,0 0-32 15,0 0 11-15,144 31-132 16,-103-31-485-16</inkml:trace>
  <inkml:trace contextRef="#ctx0" brushRef="#br0" timeOffset="184373.77">10360 15819 715 0,'0'0'963'16,"0"0"-749"-16,0 0-143 15,0 0-20-15,0 0 81 0,0 0 56 16,0 0-86 0,0 0-28-16,0 0 8 0,0 0-48 15,0 0 36-15,0 0 5 16,0 0-56-16,0 0 47 16,0 0-52-16,0 0 11 15,0 0-1-15,0 0-12 16,0 0 0-16,0 0-12 15,0 0 0-15,0 0-14 16,0 0 14-16,0 0 0 16,12-8 0-16,-1-10-90 15,0 0 69-15,-6-4-32 16,-3 0-62-16,-2 0 88 16,-2-1-14-16,-21 6 41 15,-8 7 70-15,-12 10-39 0,-7 0 41 16,-6 14-14-1,0 22-40-15,10 4 58 0,11 8-76 16,18 3 14-16,17-8-2 16,4 2 4-16,32-8-5 15,15-2-11-15,10-9-31 16,3-8-10-16,19-12-215 16,-16-2-223-16,-14-4-536 0</inkml:trace>
  <inkml:trace contextRef="#ctx0" brushRef="#br0" timeOffset="186934.76">10468 16191 1056 0,'0'0'399'0,"0"0"-202"0,0 0-17 15,0 0-31-15,0 0 51 16,0 0-61-16,0 0-63 15,0-12-1-15,0 12-58 16,0 0 18-16,-7 3-35 16,-4 19 21-16,-5 4 42 15,0 2-28-15,1 2-17 16,1-6 12-16,4-4-18 16,3-6-9-16,5-9-3 15,2-3 7-15,0-2-8 0,0 0 1 16,0 0-31-16,13 0 19 15,5-10-82-15,2-4 85 16,-2 5 8-16,-1 5 1 16,-3 4-23-16,-1 0 23 15,-4 0-2-15,-2 18-13 16,-5 4 30-16,-2 5-15 16,0-1 0-16,0-6 2 15,-6 0 1-15,-10-2-3 16,0 0 0-16,-4-8-36 15,-5-2-189-15,-6-8-59 16,2-4-254-16,4-14-678 0</inkml:trace>
  <inkml:trace contextRef="#ctx0" brushRef="#br0" timeOffset="187054.97">10428 16191 1716 0,'0'0'614'15,"0"0"-530"-15,0 0-57 16,156-31-27-16,-116 25-73 15,-3-3-42-15,-10 2-249 16,-9-3-804-16</inkml:trace>
  <inkml:trace contextRef="#ctx0" brushRef="#br0" timeOffset="187640.14">10547 15520 1134 0,'0'0'348'16,"0"0"-178"-16,0 0-12 15,0 0-24-15,0 0 80 16,0 0-50-16,0 0-69 15,0-32-34-15,0 32-30 16,0 0-13-16,0 14-18 16,0 6 28-16,-6 5-27 15,-1-2 38-15,5-5-38 16,0-5-1-16,2-3 0 16,0-10 21-16,0 0-7 15,0 0-14-15,9 0 0 16,9-4-22-16,7-7-64 15,1 2 20-15,-4 2 66 16,-1 7-16-16,-11 0 3 0,-3 8 4 16,-7 19 9-16,0 0-2 15,0 4 10-15,-13-4-7 16,-3 0-1-16,1-10-12 16,-1-3-51-16,-10-14-186 15,3 0-251-15,1-5-535 0</inkml:trace>
  <inkml:trace contextRef="#ctx0" brushRef="#br0" timeOffset="187768.81">10537 15441 1743 0,'0'0'606'0,"0"0"-421"16,0 0-90-16,143-41-78 16,-97 36 17-16,-1 5-34 0,-1 0-54 15,-13 13-213-15,-8 1-519 16</inkml:trace>
  <inkml:trace contextRef="#ctx0" brushRef="#br0" timeOffset="189014.76">11353 15753 1211 0,'0'0'641'16,"0"0"-262"-16,0 0-171 15,0 0-34-15,0 0-42 16,0 0-92-16,0 0 37 16,0-9-25-16,6-8-37 15,4-7-15-15,0-2 0 16,1-9-35-16,-1 0 4 16,-2-2-88-16,1-4 13 0,-2 6 46 15,-3 5 47 1,-1 7 13-16,-3 11 91 0,0 5 19 15,0 7-37-15,0 0-65 16,0 0-14-16,0 14 6 16,0 23-5-16,0 6-16 15,0 11 21-15,0 5 0 16,0 3 0-16,0-4-14 16,0-3-144-16,0-2-128 15,0-11-289-15,0-14-843 0</inkml:trace>
  <inkml:trace contextRef="#ctx0" brushRef="#br0" timeOffset="189178.98">11139 15971 1892 0,'0'0'579'16,"0"0"-413"-16,0 0-67 0,0 0-2 15,129-17-2-15,-73 8-94 16,-1 1 8-16,1 7-9 15,9 1-158-15,-17 0-158 16,-9 0-392-16</inkml:trace>
  <inkml:trace contextRef="#ctx0" brushRef="#br0" timeOffset="190575.09">11328 16240 1294 0,'0'0'361'0,"0"0"-238"16,0 0-74-16,0 0-48 16,0 0 71-16,0 0 15 15,0 0-55-15,-7 0 56 16,7 0-1-16,13 0-34 15,6-5-7-15,-3 5-46 16,-1 0 58-16,-2 0-58 0,-4 14 14 16,-9 13-17-1,0 8 12-15,-14 7 20 0,-17 2 49 16,-4 0-36-16,-1-4 49 16,7-13-46-16,7-4-44 15,13-11 21-15,9-6-10 16,0-1-8-16,27-5 35 15,13 0-39-15,11-5-35 16,3-13-139-16,17-14-113 16,-15 6-230-16,-10-2-673 0</inkml:trace>
  <inkml:trace contextRef="#ctx0" brushRef="#br0" timeOffset="190889.81">11834 15669 1122 0,'0'0'974'0,"0"0"-725"16,0 0-210-16,0 0-16 15,0 0-11-15,0 0-3 0,98 121 33 16,-89-56 32 0,-7 3-43-16,-2 3 21 0,-2 1-31 15,-22-5-7-15,-12 0 2 16,-9-1-16-16,-8-7-40 16,-5-6-82-16,-27-4-213 15,16-17-56-15,11-14-605 0</inkml:trace>
  <inkml:trace contextRef="#ctx0" brushRef="#br0" timeOffset="191220.34">10962 15719 1234 0,'0'0'745'16,"0"0"-572"-16,0 0-146 16,0 0-7-16,0 0 22 15,-106 120 91-15,98-53-11 16,8 7 29-16,0 0-112 15,23 0-21-15,8-11-18 16,12-4 13-16,10-11-5 0,15-14-8 16,7-5-130-16,41-21-59 15,-20-7-350-15,-11-1-742 0</inkml:trace>
  <inkml:trace contextRef="#ctx0" brushRef="#br0" timeOffset="191642.12">12075 15566 646 0,'0'0'1000'16,"0"0"-833"-16,0 0-30 15,0 0 154-15,0 0-99 16,0 0 3-16,0 0-97 15,-16-4-90-15,28 29 4 16,3 7 6-16,3 0-18 16,1 8 6-16,-2-8 16 15,-7-2-15-15,0-6-7 0,-8-4 0 16,-2-10-17-16,0-1 17 16,-9 0-96-16,-31-9-76 15,2-9-292-15,0-14-350 0</inkml:trace>
  <inkml:trace contextRef="#ctx0" brushRef="#br0" timeOffset="191738.11">12046 15522 1579 0,'0'0'600'0,"0"0"-516"16,129-2-84-16,-73 6-191 16,-4 6-358-16</inkml:trace>
  <inkml:trace contextRef="#ctx0" brushRef="#br0" timeOffset="191994.83">12848 15561 1573 0,'0'0'384'16,"0"0"-275"-16,-116 98 17 15,56-13 43-15,7 0 52 16,6 9-46-16,13 5-101 16,22-19 11-16,9 9-85 15,3-8 0-15,22-7 0 16,21-9-35-16,36-7-100 0,-9-19-198 16,-1-12-400-16</inkml:trace>
  <inkml:trace contextRef="#ctx0" brushRef="#br0" timeOffset="192803.03">12737 16152 1461 0,'0'0'566'0,"0"0"-342"16,0 0 3-16,0 0-42 16,0 0-3-16,0 0-99 15,0 0-77-15,55-65 8 16,-32 36-14-16,1-3-15 15,-1-8-18-15,2-1-39 16,-2-3 24-16,-2 8-8 16,-3 0 48-16,-5 14 8 15,-6 8 15-15,-7 14 39 16,0 0-54-16,0 4 3 16,0 28-19-16,-9 13 16 0,-5 8 0 15,5 10-2-15,1 1 3 16,1 2-2-16,7-12-19 15,0-2-218-15,5-12-107 16,10-18-311-16</inkml:trace>
  <inkml:trace contextRef="#ctx0" brushRef="#br0" timeOffset="192954.73">13238 16066 1758 0,'0'0'801'15,"0"0"-691"-15,0 0-110 16,0 0-116-16,158-14 64 0,-77 14 24 16,-14 0-86-16,-3 0-378 15</inkml:trace>
  <inkml:trace contextRef="#ctx0" brushRef="#br0" timeOffset="193285.7">14090 15753 1405 0,'0'0'337'0,"0"0"-186"16,0 0 8-1,0 0-97-15,6-102 58 0,4 70-29 16,1-3-33-16,-3 3 27 15,0 4-76-15,-2 6 23 16,-1 7 107-16,-5 8-35 16,2 3 8-16,-2 4-112 15,0 4-18-15,0 18 11 16,0 14-5-16,0 14 12 16,0 13 0-16,0 3-17 15,-9 0-56-15,-3 2-95 16,-3 13-104-16,1-23-101 15,6-14-748-15</inkml:trace>
  <inkml:trace contextRef="#ctx0" brushRef="#br0" timeOffset="193436.7">14021 16092 1664 0,'0'0'893'0,"0"0"-665"15,0 0-182-15,0 0-28 16,123-26-7-16,-81 22 7 15,0 0-36-15,14 4-66 16,-14 0-301-16,-8 0-591 0</inkml:trace>
  <inkml:trace contextRef="#ctx0" brushRef="#br0" timeOffset="193758.7">13996 16266 952 0,'0'0'488'0,"0"0"-204"15,0 0-13-15,0 0 23 16,0 0-130-16,0 0-65 16,0 0-44-16,69-17-55 15,-46 17 0-15,-5 13-1 16,-9 15-6-16,-9 7 6 15,0 9 1-15,-17 2 0 16,-6-2 47-16,0-8-46 0,7-11 63 16,12-5-36-1,4-6-14-15,12-11 26 0,21-3-40 16,13 0-6-16,10 0-97 16,29-40-126-16,-14 4-290 15,-11-4-566-15</inkml:trace>
  <inkml:trace contextRef="#ctx0" brushRef="#br0" timeOffset="193961.05">14848 15593 2263 0,'0'0'558'15,"0"0"-546"-15,0 0 16 16,54 126-13-16,-44-38-3 0,-8 28 33 15,-2 19-23-15,-6-7-8 16,-14-26-28-16,0-29-168 16,-13-11-291-16,4-8-19 15,0-11-680-15</inkml:trace>
  <inkml:trace contextRef="#ctx0" brushRef="#br0" timeOffset="194845.98">15180 15344 1813 0,'0'0'551'15,"0"0"-508"-15,0 0-19 0,0 0-11 16,0 0-1-16,0 0 79 16,0 0 23-16,-118 85-38 15,116-50 15-15,2 0-79 16,6-8 21-16,21-5 7 16,6-8-39-16,6-6 47 15,1-8-48-15,-5 0-28 16,-4-9-1-16,-10-14-41 15,-10-7-21-15,-11-5-6 16,0-6 11-16,0 4 76 16,-5 4-14-16,-6 13 24 15,-7 12-9-15,5 8-301 16,-1 0-535-16</inkml:trace>
  <inkml:trace contextRef="#ctx0" brushRef="#br0" timeOffset="195180.47">15630 15955 1390 0,'0'0'1007'0,"0"0"-689"16,0 0-182-16,0 0 16 16,0 0-35-16,0 0-44 15,0 0-59-15,100 8-13 16,-59-3-2-16,-1 5-100 15,-7 6-61-15,-10 2-203 16,-17-8-571-16</inkml:trace>
  <inkml:trace contextRef="#ctx0" brushRef="#br0" timeOffset="195304.97">15585 16165 1467 0,'0'0'1025'0,"0"0"-745"0,0 0-192 15,0 0-76-15,0 0 67 16,114 21-79-16,-56-13-11 15,34 2-54-15,-16-3-398 16,-7 0-404-16</inkml:trace>
  <inkml:trace contextRef="#ctx0" brushRef="#br0" timeOffset="195928.28">17516 15691 1707 0,'0'0'821'16,"0"0"-584"-16,0 0-108 15,0 0-87-15,0 0-15 16,0 0-7-16,54-116-11 15,-35 75 1-15,-3-5-10 16,-1 2 0-16,-3 0-6 16,-3 4 26-16,-3 5-20 0,0 14 1 15,-6 11 14-15,0 7 13 16,0 3-28-16,0 11-26 16,0 21 25-16,0 17-3 15,0 12-4-15,-10 11 8 16,1 8-61-16,-1-3 11 15,-6 17-208-15,5-22-52 16,-3-16-266-16</inkml:trace>
  <inkml:trace contextRef="#ctx0" brushRef="#br0" timeOffset="196116.65">17213 16087 2239 0,'0'0'615'15,"0"0"-569"-15,0 0-7 0,0 0 38 16,0 0-76-16,114 0 40 16,-54-3-41-16,11-1 0 15,5 2-18-15,2 2-37 16,18 0-75-16,-20 0-148 16,-18 6-555-16</inkml:trace>
  <inkml:trace contextRef="#ctx0" brushRef="#br0" timeOffset="196917.31">17138 16525 1420 0,'0'0'621'15,"0"0"-478"-15,0 0 100 16,0 0-68-16,0 0-6 15,0 0-13-15,0 0-99 16,15-98 13-16,-9 86-15 16,2 8-54-16,-6 2 24 15,0 2-25-15,-2 0-9 16,0 20-2-16,0 13 10 16,-4 4 1-16,-17 7 0 15,1 0 1-15,1-7-12 16,7-5 11-16,10-6 0 15,2-4-6-15,18-5 20 16,17 2-23-16,9-1 9 0,6 0-8 16,-8 0-16-16,-9-1 21 15,-12 2 3-15,-19 3 0 16,-2 0-3-16,-25 6 1 16,-21 2 2-16,-8-1-25 15,-4-3 25-15,4-9-79 16,14-1-60-16,20-14-103 15,14-2-254-15,6 0-139 0</inkml:trace>
  <inkml:trace contextRef="#ctx0" brushRef="#br0" timeOffset="197317.14">17688 16598 1038 0,'0'0'830'0,"0"0"-694"16,0 0-130-16,0 0 43 16,0 0 153-16,0 0-11 15,0 0-3-15,0-9-109 16,-4 7 4-16,1 2-65 16,1 0 0-16,2 0 30 15,0 0-36-15,0 0 13 0,0 0 5 16,0 0-19-1,7 0 14-15,6 0-25 0,7 11 0 16,0 10-15-16,-4 11 24 16,-12 8-9-16,-4 9 0 15,-25 9 2-15,-14 0-5 16,-6 1 3-16,7-13 0 16,11-8-1-16,21-11 19 15,6-8-18-15,39-12 6 16,42-7-5-16,44 0-1 15,33-30 0-15,-7-10-74 16,-3-6-176-16,-51 10-367 16,-41 10-1055-16</inkml:trace>
  <inkml:trace contextRef="#ctx0" brushRef="#br0" timeOffset="198182.69">18307 16078 998 0,'0'0'849'16,"0"0"-679"-16,0 0-119 16,0 0 94-16,0 0 148 15,0 0-146-15,0 0-93 16,32 0-29-16,-22 0-13 16,-2-3-3-16,-8-2 11 0,0-3-4 15,-10 0 20 1,-9 6-36-16,-6 2 0 0,0 0-9 15,-4 4-58-15,10 15-158 16,3-7-412-16</inkml:trace>
  <inkml:trace contextRef="#ctx0" brushRef="#br0" timeOffset="199074.31">17144 16529 139 0,'0'0'927'16,"0"0"-565"-16,0 0-211 0,0 0 15 15,0 0 20-15,0 0-78 16,0 0 84-16,-2-2-55 16,2-5-39-16,0 4 23 15,0-6-29-15,0 0-10 16,0-1-40-16,0-2-27 16,0-6 43-16,0 0-43 15,0 0 18-15,0 4 33 16,-2-3-66-16,-16 12 24 15,-7 1-24-15,-8 4-32 16,-5 7-4-16,-14 39-183 16,13-5-95-16,7-1-342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57:05.62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24848 1194 502 0,'0'0'865'0,"0"0"-570"15,0 0-112-15,0 0 83 16,0 0-19-16,0 0-94 16,3-7-25-16,-3 7-77 15,0 0-40-15,0 0 25 16,0 19-36-16,0 20 0 15,0 17 40-15,0 20-37 16,0 12 48-16,0 7-9 16,0-1-41-16,0-8 22 15,-3-12-23-15,3-14 0 16,0-13-1-16,0-15-15 16,0-9-6-16,0-16-63 0,0-7-105 15,0-27 37-15,0-12-204 16,-5-11-410-16</inkml:trace>
  <inkml:trace contextRef="#ctx0" brushRef="#br0" timeOffset="159.51">24973 1252 1121 0,'0'0'691'0,"0"0"-332"16,0 0-40-16,0 0-84 16,0 0-138-16,123-41-54 15,-110 75 29-15,-7 12-56 16,-6 12 5-16,-9 9-21 15,-28 2-7-15,-35 24-41 0,7-17-273 16,7-18-375-16</inkml:trace>
  <inkml:trace contextRef="#ctx0" brushRef="#br0" timeOffset="458.68">25334 1097 2252 0,'0'0'293'0,"0"0"-206"0,0 0-78 16,0 0-1-16,0 0 62 15,-78 144 22-15,76-84-45 16,2-2-13-16,8-5-21 16,21-9-26-16,9-12-14 15,5-12-122-15,21-20-71 16,-10 0-257-16,-8-19-261 0</inkml:trace>
  <inkml:trace contextRef="#ctx0" brushRef="#br0" timeOffset="630.66">25711 1141 1467 0,'0'0'734'0,"0"0"-630"16,0 0 94-16,-71 108 20 0,32-50-106 15,-1 4-26-15,7-4-84 16,6-8 4-16,12-7-6 16,5-13-27-16,10-11-33 15,0-14-195-15,21-13-16 16,6-20-109-16,-3-8-573 0</inkml:trace>
  <inkml:trace contextRef="#ctx0" brushRef="#br0" timeOffset="774.75">25786 1131 992 0,'0'0'783'0,"0"0"-538"16,0 0-84-16,16 118-23 0,-14-66-85 15,2-2-46 1,1-1 13-16,-1-8-20 0,-4 2-126 15,0-11-237-15,0-14-559 0</inkml:trace>
  <inkml:trace contextRef="#ctx0" brushRef="#br0" timeOffset="983.91">25704 1421 1624 0,'0'0'526'0,"0"0"-433"15,0 0 36-15,127-50 7 16,-78 35-106-16,-4 1-8 15,-8 3-22-15,-8 10 14 16,-11 1-31-16,-11 14 18 0,-7 19-1 16,0 9 93-1,0 6-23-15,-9 3 18 0,5 0-66 16,2-4-10-16,2-4-24 16,0-8-16-16,13-9-307 15,0-15-474-15</inkml:trace>
  <inkml:trace contextRef="#ctx0" brushRef="#br0" timeOffset="1172.25">26244 1101 1840 0,'0'0'632'15,"0"0"-508"-15,0 0-74 16,0 0 26-16,53 160-43 0,-53-88-31 15,-16 4-1-15,-15 4-1 16,-18 11-235-16,9-23-306 16,7-18-906-16</inkml:trace>
  <inkml:trace contextRef="#ctx0" brushRef="#br0" timeOffset="1757.13">26635 1460 1033 0,'0'0'1297'0,"0"0"-1022"16,0 0-205-16,0 0 67 15,0 0 8-15,0 0-84 16,0 0 2-16,58-9-63 0,-27 6 9 16,1-1-20-16,-5 1 11 15,-3 1-62-15,-10 2-51 16,-7 0-394-16,-7 7-313 0</inkml:trace>
  <inkml:trace contextRef="#ctx0" brushRef="#br0" timeOffset="1877.6">26651 1580 1920 0,'0'0'359'0,"0"0"-216"16,0 0 138-16,0 0-172 15,145 4-64-15,-86-4-45 16,-11 0-140-16,-7 0-615 0</inkml:trace>
  <inkml:trace contextRef="#ctx0" brushRef="#br0" timeOffset="2222.41">27387 1235 1313 0,'0'0'1024'0,"0"0"-953"0,0 0-71 15,0 0 0-15,0 0 88 16,-7 170 13-16,-1-90-13 15,0 7-8-15,2 0-79 16,1-10 31-16,5-4-32 16,0-11 1-16,0-12-23 15,0-15-2-15,0-15-150 16,0-11-33-16,0-25-62 16,0-21 13-16,0-9-477 0</inkml:trace>
  <inkml:trace contextRef="#ctx0" brushRef="#br0" timeOffset="2396.61">27543 1215 1713 0,'0'0'656'16,"0"0"-504"-16,0 0-106 15,0 0 25-15,26 118 5 16,-41-62-49-16,-11 3 18 16,1-5-45-16,4-10 1 15,8-14-13-15,13-14-128 16,0-16-79-16,34-23 6 15,8-23-364-15,1-7-783 0</inkml:trace>
  <inkml:trace contextRef="#ctx0" brushRef="#br0" timeOffset="2717.68">27764 1063 1940 0,'0'0'348'0,"0"0"-202"0,-101 158 81 15,68-83-88 1,15-2-54-16,13-4-49 0,5-13-23 15,18-11 9-15,16-12-22 16,6-15-20-16,5-12 19 16,-1-6-105-16,-1-20-131 15,-3-22 4-15,-7-16-19 16,-2-11 62-16,-4-3-32 16,-7 6 222-16,-9 18 30 15,-7 21 442-15,-4 24-150 16,-4 6-209-16,-23 41-52 15,-10 11 81-15,-1 10-75 16,5-4-34-16,4-6-8 16,12-11-11-16,9-12-7 0,8-13-7 15,0-14-70-15,0-5-3 16,22-36-231-16,0-10-379 16,1-7-117-16</inkml:trace>
  <inkml:trace contextRef="#ctx0" brushRef="#br0" timeOffset="2860.62">28043 1168 1521 0,'0'0'803'16,"0"0"-592"-16,0 0-96 16,35 125-29-16,-26-67-40 15,0 0-45-15,2 0 33 16,4-5-34-16,3-9 0 16,1-7-52-16,-9-11-237 15,-1-14-274-15,-9-7-894 0</inkml:trace>
  <inkml:trace contextRef="#ctx0" brushRef="#br0" timeOffset="3011.37">27862 1476 2148 0,'0'0'485'16,"0"0"-415"-16,0 0 48 16,0 0-103-16,0 0 12 15,131-11-27-15,-100 11-91 16,5 15-209-16,-9-1-320 15,-7 0-146-15</inkml:trace>
  <inkml:trace contextRef="#ctx0" brushRef="#br0" timeOffset="3227.95">28151 1613 1092 0,'0'0'520'0,"0"0"-342"16,0 0 36-16,0 0-42 16,0 0 33-16,0 0-19 15,0 0-73-15,60 53-32 16,-54-46-80-16,-2-4 20 15,0 6-21-15,3-2 19 16,1 3-19-16,4 5 0 16,1-1 0-16,5 3-10 15,0 1 20-15,2 0-10 16,5-4 0-16,4-6-52 16,13-8-156-16,-7 0-321 0,-4-10-287 15</inkml:trace>
  <inkml:trace contextRef="#ctx0" brushRef="#br0" timeOffset="3432.65">28624 1121 1267 0,'0'0'1150'0,"0"0"-897"15,0 0-168-15,0 0-84 16,0 0 54-16,83 142-8 15,-83-66-40-15,-8 8 26 16,-21 2-33-16,-6 3 0 0,-13 18-18 16,7-23-227-1,10-22-365-15</inkml:trace>
  <inkml:trace contextRef="#ctx0" brushRef="#br0" timeOffset="3800.08">29139 1435 1413 0,'0'0'708'15,"0"0"-394"-15,0 0-41 16,0 0-85-16,0 0-54 15,0 0-115-15,129 0-1 16,-84 6-18-16,2 1-75 16,-12-4-164-16,-15-1-606 0</inkml:trace>
  <inkml:trace contextRef="#ctx0" brushRef="#br0" timeOffset="3920.27">29121 1642 1565 0,'0'0'403'15,"0"0"-277"-15,0 0-77 16,151 17-49-16,-86-17-46 16,0 0-838-16</inkml:trace>
  <inkml:trace contextRef="#ctx0" brushRef="#br0" timeOffset="4407.46">29957 1071 2119 0,'0'0'510'16,"0"0"-462"-16,-53 167-39 15,21-34 48-15,8 0 2 16,9-21-2-16,8-34 4 16,7-20-55-16,0 6 14 15,2 4-20-15,11 3-17 16,0-15 5-16,-1-16-152 15,-1-16-77-15,0-24-57 0,-2-15-59 16,-2-18-376-16</inkml:trace>
  <inkml:trace contextRef="#ctx0" brushRef="#br0" timeOffset="4602.8">30117 1163 1857 0,'0'0'695'16,"0"0"-615"-16,0 0-44 15,0 0 27-15,50 147-39 16,-62-80 41-16,-19 4-45 16,-5-1-11-16,-1-10-17 15,6-11 8-15,8-17-68 0,12-17-68 16,11-15-19 0,31-42 31-16,14-12-486 0,6-15-262 0</inkml:trace>
  <inkml:trace contextRef="#ctx0" brushRef="#br0" timeOffset="4760.64">30352 1133 1758 0,'0'0'510'16,"0"0"-345"-16,-135 136-6 15,85-63-61-15,7-3-43 16,21-5-55-16,20-8 25 16,4-11-25-16,36-13 1 15,16-12-14-15,10-17-113 16,30-15-156-16,-17-24-216 15,-11-7-242-15</inkml:trace>
  <inkml:trace contextRef="#ctx0" brushRef="#br0" timeOffset="4932.64">30637 1223 1375 0,'0'0'783'16,"0"0"-602"-16,0 0-30 16,-142 158-1-16,92-90-42 15,5-3-74-15,14-13-12 16,10-10-22-16,11-14 21 15,10-14-46-15,0-14 11 16,18 0-68-16,9-23-101 16,15-52-194-16,-7 4-113 15,-2-1-31-15</inkml:trace>
  <inkml:trace contextRef="#ctx0" brushRef="#br0" timeOffset="5052.68">30637 1223 1347 0,'-29'-36'752'0,"36"36"-465"15,2 18-63-15,2 12-78 16,-3 12-101-16,0 8 10 15,-2 6-55-15,1 2 0 16,-3-2 0-16,0 2-51 16,-2-15-238-16,-2-14-355 0</inkml:trace>
  <inkml:trace contextRef="#ctx0" brushRef="#br0" timeOffset="5180.25">30431 1470 2225 0,'0'0'323'16,"0"0"-260"-16,0 0-63 16,130 10-112-16,-79-1-115 0,-6-2-274 15</inkml:trace>
  <inkml:trace contextRef="#ctx0" brushRef="#br0" timeOffset="5743.8">30894 1576 1217 0,'0'0'644'16,"0"0"-641"-16,0 0 19 15,0 0 98-15,0 0 90 16,0 0 2-16,0 0-53 0,-34-7-112 16,32 4 6-1,2 3-45-15,0 0-6 0,0 0 61 16,0 0-47-16,0 0 6 15,0 0-22-15,0 0 23 16,0-2-17-16,0 2-6 16,0 0 0-16,0-2 3 15,0 2-1-15,0 0-2 16,-3 0 0-16,-1 0 9 16,-1 0-27-16,-1 0 18 15,-1 0 0-15,3 0-9 16,-1 0 18-16,3 0-9 15,2 0 0-15,0 0 12 16,0 0-11-16,0 0-1 16,7 0-3-16,6 0-3 0,0 0-7 15,-1 0 5-15,-6 2 8 16,-6 18-1-16,0 9 1 16,-11 8 0-16,-13 1 30 15,-1 0 12-15,3-4-35 16,11-5 12-16,11-9-19 15,0-5 1-15,18-2 21 16,17-3-22-16,5-5-1 16,5 3 0-16,-7 1-50 15,-11 3 50-15,-12 5-10 16,-15 8-72-16,0 1 53 16,-23 1-28-16,-2-8-33 15,-4-17-46-15,6-2-159 16,9-4-358-16</inkml:trace>
  <inkml:trace contextRef="#ctx0" brushRef="#br0" timeOffset="5924.16">31210 1133 2399 0,'0'0'328'15,"0"0"-278"-15,0 0 26 16,54 114-60-16,-54-46-2 15,-3 10 26-15,-19 6-33 16,-7-1-14-16,2 7-74 0,8-21-293 16,7-24-332-16</inkml:trace>
  <inkml:trace contextRef="#ctx0" brushRef="#br0" timeOffset="6142.8">31475 1409 2345 0,'0'0'385'0,"0"0"-274"16,0 0-52-16,0 0-47 15,0 0 37-15,0 0-49 16,0 0-19-16,138 65-60 0,-107-58-403 15,-13-3-446-15</inkml:trace>
  <inkml:trace contextRef="#ctx0" brushRef="#br0" timeOffset="6253.79">31493 1613 1913 0,'0'0'298'0,"0"0"-187"15,0 0-111-15,145 25-10 16,-94-25-179-16,-4 0-672 0</inkml:trace>
  <inkml:trace contextRef="#ctx0" brushRef="#br0" timeOffset="6584.59">31997 1380 1989 0,'0'0'693'0,"0"0"-590"15,0 0-91-15,0 0-2 16,0 0 19-16,-69 129 7 16,67-78 13-16,2-3-49 15,6-4 0-15,21-8-3 0,4-12 20 16,5-12-34-1,-1-12-4-15,-4-2-92 0,-6-24-78 16,-9-11-30-16,-9-2 54 16,-7-3 77-16,0 6 68 15,-16 5 22-15,-24 17 0 16,4 9-84-16,5 5-665 0</inkml:trace>
  <inkml:trace contextRef="#ctx0" brushRef="#br0" timeOffset="6750.64">32095 1896 512 0,'0'0'1387'0,"0"0"-1148"16,0 0-109-16,0 138 24 0,-5-99-85 16,-3-5-25-16,-1-3-35 15,4-5-9-15,5-9-180 16,0-9-422-16</inkml:trace>
  <inkml:trace contextRef="#ctx0" brushRef="#br0" timeOffset="7057.83">32356 1395 2172 0,'0'0'500'0,"0"0"-386"16,0 0 6 0,0 0-36-16,0 0 41 0,0 0-65 15,0 0-15-15,31-37-45 16,-20 38 18-16,3 21-30 16,1 9 12-16,-1 8-3 15,-1 12-21-15,-7 4 24 16,2 4 0-16,-4 3-1 15,0-4-14-15,-2-3 14 16,-2-9-77-16,0-11-27 16,0-9-58-16,0-10-371 15,0-12-320-15</inkml:trace>
  <inkml:trace contextRef="#ctx0" brushRef="#br0" timeOffset="7200.32">32293 1648 2220 0,'0'0'622'16,"0"0"-533"-16,0 0 22 16,140-28-84-16,-88 18-18 15,15-6-9-15,-12 2-180 16,-9-2-505-16</inkml:trace>
  <inkml:trace contextRef="#ctx0" brushRef="#br0" timeOffset="7327.55">32898 1618 912 0,'0'0'925'0,"0"0"-925"16,0 0-437-16</inkml:trace>
  <inkml:trace contextRef="#ctx0" brushRef="#br0" timeOffset="11733.41">22521 1710 1098 0,'0'0'327'0,"0"0"-235"16,0 0 43-16,0 0 27 16,0 0 21-16,0 0-16 15,0 0-69-15,0 2 32 16,0-2-27-16,0 0-22 15,0 0 27-15,0 0-64 16,0 0 11-16,4 0-2 0,5 0-43 16,2 0 62-16,5 0-47 15,8 0-13-15,10 0 42 16,11-2-53-16,10 0 14 16,12-1-15-16,9 0 15 15,9 3-14-15,4 0-1 16,0 0 0-16,0 0-4 15,-4 0 17-15,-10 4-13 16,-4 4 0-16,-8-2 10 16,-7-2-17-16,-7-2 7 15,-9 1 0-15,-7-3-10 16,-8 2-40-16,-7-2 1 0,-9 2-80 16,-9-2-210-16,-11 0-253 15,-12 0-445-15</inkml:trace>
  <inkml:trace contextRef="#ctx0" brushRef="#br0" timeOffset="11982.32">22687 1965 1664 0,'0'0'543'15,"0"0"-418"-15,0 0-39 0,0 0 39 16,0 0 27-16,139-35-82 16,-68 32 5-16,12 3-4 15,6 0-65-15,7 3 30 16,-3 6-36-16,-1 1-14 16,17-6 13-16,-24-1-317 15,-18-3-519-15</inkml:trace>
  <inkml:trace contextRef="#ctx0" brushRef="#br1" timeOffset="23413.92">1845 6090 578 0,'0'0'36'0,"0"0"736"16,0 0-530-16,0 0-110 16,0 0 7-16,0 0-48 15,0-18 93-15,3 8-93 16,1 0-15-16,-2-1 33 16,-2 4-79-16,2 1 88 15,-2-1-30-15,0 3-33 16,0 3 34-16,0-1-63 15,0 2 5-15,0 0 26 16,0 0-56-16,0 0 59 16,-15 0-60-16,-12 10 6 0,-18 18-17 15,-11 14 12-15,-4 12-1 16,0 6 0-16,14 2 10 16,12-8-17-1,16-10 7-15,18-9 0 0,0-13-20 16,27-15 13-16,18-7-1 15,13-9 1-15,4-25-86 16,1-13-34-16,-5-7-63 16,-10-2-9-16,-10 0 142 15,-11 10 4-15,-11 10 53 16,-8 16 40-16,-3 16 47 16,-1 4-5-16,-2 31-69 15,1 22 35-15,0 13 35 0,1 6-66 16,0 3 5-1,7-10-22-15,3-12-11 0,13-25-94 16,-4-14-132-16,-2-14-340 16</inkml:trace>
  <inkml:trace contextRef="#ctx0" brushRef="#br1" timeOffset="23562.35">2269 5803 436 0,'0'0'1825'0,"0"0"-1646"15,69 106-114-15,-53 9 26 16,-16 43-71-16,-16 18-6 16,-34-2-14-16,-8-24-25 15,12-58-214-15,1-29-702 0</inkml:trace>
  <inkml:trace contextRef="#ctx0" brushRef="#br1" timeOffset="24314.38">3383 5883 479 0,'0'0'1409'0,"0"0"-1107"16,0 0-220-16,0 0-81 0,0 0-1 15,0 0 6-15,3 138 73 16,-3-11 90-16,-5 37-29 16,-8 7 19-16,2-30-102 15,1-41-24-15,6-42-15 16,4-11-5-16,0 6-13 15,0-3 0-15,0-3-55 16,14-15 22-16,-1-15-140 16,3-17-49-16,-3-36 31 15,-4-18-345-15,-7-10-881 0</inkml:trace>
  <inkml:trace contextRef="#ctx0" brushRef="#br1" timeOffset="24503.73">3455 5897 753 0,'0'0'843'0,"0"0"-565"16,125 3-174-16,-74 22-1 15,-11 20 24-15,-13 9-21 16,-19 14-32-16,-8 8 39 16,-29 6-82-16,-22 2-7 15,-11-4-24-15,-20 5-9 16,12-23-168-16,19-24-397 0</inkml:trace>
  <inkml:trace contextRef="#ctx0" brushRef="#br1" timeOffset="24757.16">4084 5842 601 0,'0'0'1051'0,"0"0"-908"16,0 0-128-16,0 0 142 15,-126 153-2-15,97-81-35 16,12 6 29-16,12-1-97 16,5-3-1-16,20-10-26 0,19-11-25 15,13-16-31-15,37-28-127 16,-10-9-177-16,-8-2-390 0</inkml:trace>
  <inkml:trace contextRef="#ctx0" brushRef="#br1" timeOffset="24953.53">4502 5917 2034 0,'0'0'300'15,"0"0"-190"-15,0 0-42 16,-91 149 30-16,62-77 30 15,5 2-86-15,4-4-9 0,9-7-33 16,3-12-14-16,6-15-11 16,2-15-164-16,0-17-67 15,2-26 42-15,10-18-271 16,-3-13-416-16</inkml:trace>
  <inkml:trace contextRef="#ctx0" brushRef="#br1" timeOffset="25095.67">4510 5921 1551 0,'0'0'289'16,"0"0"-170"-16,0 0 38 16,39 163-88-16,-28-99-25 15,1 2-8-15,-1-5-26 0,-1-2-20 16,-5-4 1 0,-2-17-301-16,-3-15-405 0</inkml:trace>
  <inkml:trace contextRef="#ctx0" brushRef="#br1" timeOffset="25253.47">4201 6168 1452 0,'0'0'762'0,"0"0"-600"16,0 0-33-16,172-16-82 16,-103 16-12-16,5 0-33 15,-1 0-4-15,12 0-45 16,-18 0-250-16,-16 0-510 0</inkml:trace>
  <inkml:trace contextRef="#ctx0" brushRef="#br1" timeOffset="25414">5087 5767 1945 0,'0'0'330'0,"0"0"-237"15,0 0 8-15,33 160-52 16,-40-39 43-16,-37 34-52 15,-6-4-39-15,2-12-1 16,17-49-240-16,17-46-396 0</inkml:trace>
  <inkml:trace contextRef="#ctx0" brushRef="#br1" timeOffset="25749.37">5613 6178 1807 0,'0'0'578'16,"0"0"-326"-16,0 0 3 0,0 0-138 15,0 0-65-15,0 0-16 16,0 0-21-16,89-14-30 16,-49 14 0-16,-5 12-100 15,-14 15-97-15,-13-6-384 16,-8 1-282-16</inkml:trace>
  <inkml:trace contextRef="#ctx0" brushRef="#br1" timeOffset="25852.34">5546 6411 2129 0,'0'0'518'0,"0"0"-422"16,0 0-96-16,138 10 0 16,-22-10-99-16,-14 0-251 15,-5 0-362-15</inkml:trace>
  <inkml:trace contextRef="#ctx0" brushRef="#br1" timeOffset="26358.08">6763 5807 1575 0,'0'0'539'0,"0"0"-387"16,0 0-151-16,0 0 27 0,0 0-19 15,33 200 89-15,-31-59 105 16,-2 9-121-16,0-25-31 16,0-37-39-16,0-34 1 15,3-12-17-15,1 0 4 16,0 0-97-16,1-5-22 16,2-30-150-16,-1-7-85 15,-3-2-299-15</inkml:trace>
  <inkml:trace contextRef="#ctx0" brushRef="#br1" timeOffset="26529.4">6948 5735 1640 0,'0'0'716'16,"0"0"-629"-16,114 18-42 0,-77 20-31 15,-16 13 0-15,-19 14 16 16,-2 13-23-16,-39 7-14 15,-45 27-42-15,8-22-311 16,5-17-1154-16</inkml:trace>
  <inkml:trace contextRef="#ctx0" brushRef="#br1" timeOffset="27386.27">7070 6677 1079 0,'0'0'550'16,"0"0"-471"-16,0 0-44 15,0 0-26-15,0 0 56 16,0 0 92-16,0 0-52 15,0 0 6-15,0 0-56 16,0 0-23-16,0 0 21 0,0 0-51 16,0 0 19-16,0 0-15 15,0 0 16-15,0 0-10 16,0 0-12-16,0 0 0 16,0 0-4-16,0 0 13 15,0 0-9-15,0 0 8 16,0 0 1-16,0 0 37 15,0 0-40-15,0 0 18 16,0 0 47-16,0-4-70 16,9-2-1-16,5 2 0 15,1 4-2-15,-3 0-23 16,-3 0 20-16,-7 19 2 16,-2 7-6-16,-2 6 18 15,-23 3 40-15,-2 2-20 0,2-7-19 16,8-9 2-16,13-9-11 15,4-7-1-15,19-5 25 16,26 0-25-16,15-6-43 16,5-3-19-16,-1 5 44 15,-10 4-9-15,-21 7 27 16,-22 23-19-16,-11 10 18 16,-29 8 2-16,-19 4 49 15,-8 0-50-15,-2-8-14 16,0-10-12-16,14-13-319 15,15-13-514-15</inkml:trace>
  <inkml:trace contextRef="#ctx0" brushRef="#br1" timeOffset="27745.75">7717 5709 1862 0,'0'0'252'0,"0"0"-156"16,-123 174 28-16,71-37 44 16,17 9 52-16,20-21-105 15,15-37-43-15,0-35-42 16,19-9-8-16,10 3-13 16,8 1-9-16,5-2-49 15,12-6-84-15,-13-12-351 16,-9-11-530-16</inkml:trace>
  <inkml:trace contextRef="#ctx0" brushRef="#br1" timeOffset="28985.39">7984 6067 811 0,'0'0'517'16,"0"0"-276"-16,0 0-28 15,0 0 59-15,0 0-61 16,0 0-55-16,0 0-55 15,0-26-49-15,0 23 55 16,0 1-70-16,0 0-20 16,0 0 2-16,-2-2-4 15,2 0-7-15,-2-4-8 16,2-1 13-16,0-1-3 16,0 1-10-16,6-4-9 15,11 1 8-15,2 2-33 16,-1 4 32-16,-1 5-2 0,-3 1-8 15,-7 0-8-15,-7 20 4 16,0 7 16-16,-9 8 19 16,-18 3-17-16,-4 2 71 15,-2-6-67-15,4-6 10 16,6-8-8-16,12-10-8 16,9-5 0-16,2-5-2 15,11 0-16-15,20-3-20 16,9-9-50-16,3 2-30 15,-3 6 105-15,-5 4-28 16,-6 2 41-16,-13 25-14 16,-11 4 36-16,-5 10-12 15,-11 0 33-15,-18 1-42 16,-2 0 51-16,0-7-52 16,4-5-11-16,4-10-59 0,12-10-273 15,6-10-534-15</inkml:trace>
  <inkml:trace contextRef="#ctx0" brushRef="#br1" timeOffset="29172.89">8419 6082 2343 0,'0'0'512'0,"0"0"-424"15,0 0-88-15,0 0-42 16,0 0-40-16,0 0-104 0,0 0 3 16,-13 84-539-16</inkml:trace>
  <inkml:trace contextRef="#ctx0" brushRef="#br1" timeOffset="29292.3">8404 6499 1927 0,'0'0'467'16,"0"0"-286"-16,0 0-154 15,-29 137-27-15,6-91-55 16,-10 1-167-16,4-9-135 16,6-9-850-16</inkml:trace>
  <inkml:trace contextRef="#ctx0" brushRef="#br1" timeOffset="30988.82">9066 6184 408 0,'0'0'912'0,"0"0"-528"16,0 0-103-16,0 0 0 15,0 0 38-15,0 0-172 16,-14-102-20-16,1 102-87 16,-5 0-22-16,-5 17-30 15,4 20 12-15,-2 7 0 16,8 5 24-16,9 0-18 16,4-5-1-16,0-8-5 15,13-8 19-15,12-11-11 16,8-11-8-16,5-6-24 15,-1-5 16-15,2-20-50 0,-10-8 9 16,-7-4 2-16,-8-8-60 16,-10-2 71-16,-4 4-13 15,0 5 49-15,0 12 84 16,-11 10-44-16,-1 9-40 16,2 7-12-16,5 19-201 15,5 8-61-15,0 2-446 0</inkml:trace>
  <inkml:trace contextRef="#ctx0" brushRef="#br1" timeOffset="31154.96">9353 6374 1704 0,'0'0'506'0,"0"0"-351"0,0 0-4 16,-2 146-100-16,-9-95 29 15,-1-1-65-15,4-4 0 16,1-8-15-16,5-3-9 15,2-16-160-15,2-8-314 16,11-11-308-16</inkml:trace>
  <inkml:trace contextRef="#ctx0" brushRef="#br1" timeOffset="31493.62">9502 5975 1620 0,'0'0'652'16,"0"0"-500"-16,0 0-85 0,0 0-3 15,0 0-58-15,0 0 18 16,0 0-24-16,150-9 0 16,-113 18-20-16,-1 1 22 15,-7 0-2-15,-9-3 0 16,-7-3-36-16,-7-1 29 15,-6 4-13-15,0 2 1 16,-6 12 1-16,-9 8 18 16,-3 14 0-16,1 7 51 15,-2 6-33-15,4 4 40 16,1 1-58-16,4-7 9 16,3-4-21-16,2-11-66 0,1-7-144 15,1-15-289-15,1-11-933 16</inkml:trace>
  <inkml:trace contextRef="#ctx0" brushRef="#br1" timeOffset="31634.85">9513 6261 2109 0,'0'0'484'16,"0"0"-451"-16,128-21-12 15,-73 17-21-15,3-3-24 16,18 0 22-16,-16-1-186 0,-11-3-363 15</inkml:trace>
  <inkml:trace contextRef="#ctx0" brushRef="#br1" timeOffset="31801.62">10160 5861 2268 0,'0'0'540'0,"0"0"-444"16,0 0-96-16,71 127-12 15,-62-60 12-15,-9 10-24 16,-9 7 6-16,-47 34-42 16,3-17-203-16,-2-19-247 0</inkml:trace>
  <inkml:trace contextRef="#ctx0" brushRef="#br1" timeOffset="32993.44">7237 7136 337 0,'0'0'1161'0,"0"0"-872"15,0 0-137-15,0 0-28 16,0 0-1-16,0 0 41 15,0 0-12-15,0 0 27 16,0 0-101-16,0 0-26 16,0 0 30-16,0 0-51 15,0 0 5-15,0 0-30 16,0 0 20-16,0 0-28 16,0 0 2-16,0 0-24 15,0 0-24-15,0-4-311 16,0-8-610-16</inkml:trace>
  <inkml:trace contextRef="#ctx0" brushRef="#br1" timeOffset="33685.18">8103 6322 1950 0,'0'0'647'15,"0"0"-504"-15,0 0 25 16,0 0-106-16,0 0-10 15,0 0 0-15,0 0-35 16,0 0-34-16,0 0 5 16,0 0-146-16,0 0-222 15,0 0-800-15</inkml:trace>
  <inkml:trace contextRef="#ctx0" brushRef="#br1" timeOffset="34233.4">9645 6372 1277 0,'0'0'526'0,"0"0"-429"15,0 0-91-15,0 0 20 16,0 0-17-16,0 0-9 16,0 0 0-16,0 0-90 15,0 0-229-15</inkml:trace>
  <inkml:trace contextRef="#ctx0" brushRef="#br1" timeOffset="34862.33">10764 6280 1513 0,'0'0'550'0,"0"0"-357"0,0 0 92 16,0 0-87-16,0 0-60 16,0 0-29-16,0 0-103 15,59-5 28-15,-20 5-34 16,1 0-26-16,0 0 17 16,-9 9-70-16,-6 5-130 15,-11-2-120-15,-12 0-401 0</inkml:trace>
  <inkml:trace contextRef="#ctx0" brushRef="#br1" timeOffset="34974.37">10842 6483 1765 0,'0'0'541'0,"0"0"-475"16,0 0-66-16,178 34-32 16,-104-31-353-16,-7-3-969 0</inkml:trace>
  <inkml:trace contextRef="#ctx0" brushRef="#br1" timeOffset="35546.35">12198 5999 557 0,'0'0'1414'0,"0"0"-1043"15,0 0-281-15,0 0-78 16,0 0 22-16,0 0-28 15,0 0 6-15,0-16-12 16,0 4-10-16,-9 2 2 16,-23 4-66-16,-12 6 1 15,-12 0 72-15,-9 26 1 16,3 14 18-16,10 9 85 16,15 6-6-16,22 6 53 15,15-1-85-15,6-4-28 16,34-5 3-16,16-13-34 0,13-11 9 15,9-13-15-15,7-11-75 16,26-8-68-16,-22-16-142 16,-17-7-367-16</inkml:trace>
  <inkml:trace contextRef="#ctx0" brushRef="#br1" timeOffset="36094.21">12427 5659 179 0,'0'0'1197'0,"0"0"-959"15,0 0-111-15,0 0-13 16,0 0 15-16,0 0 65 16,0 0-55-16,-69 2-56 15,67-6-20-15,2-7-39 16,0-1 37-16,10-2-61 0,11 2 13 15,4 4-38-15,-3 7 25 16,-2 1 0-16,-7 5 0 16,-6 20-9-16,-7 7 9 15,0 4 34-15,-23 2-3 16,-3-3 56-16,2-2-73 16,3-11 3-16,13-5-17 15,8-10 25-15,2-2-16 16,27-5-1-16,9 0-2 15,6 0-12-15,-1 0 5 16,-10 9 1-16,-16 5 0 16,-15 9-21-16,-2 12 10 15,-35 9 11-15,-14 6 0 16,-9 5-15-16,-6 9-157 0,14-16-307 16,17-12-708-16</inkml:trace>
  <inkml:trace contextRef="#ctx0" brushRef="#br1" timeOffset="36958.54">12514 6445 1053 0,'0'0'403'16,"0"0"-292"-16,0 0-77 15,0 0 2-15,0 0-14 0,0 0 93 16,0 0-43 0,-5 0-50-16,5 0 41 0,0 0-60 15,0 0 25-15,0 0 64 16,0 0-42-16,0 0 40 15,0 0-45-15,0 0-44 16,-2 0 19-16,2 0-20 16,0 0 0-16,-2 0-1 15,2 0 15-15,0 0-14 16,0 0 0-16,0 0 1 16,0 0-8-16,0 0 7 15,0 0 0-15,0 0 1 16,0 0 19-16,0 0-12 0,0 0-8 15,0 0 0 1,0 0-19-16,-4 0 19 0,2 0 0 16,-3 0-2-16,0 0 17 15,5 2-16-15,0-2 1 16,0 0 0-16,0 0 49 16,0 0-31-16,0 0 11 15,0 0-2-15,0 0-18 16,0 0 43-16,0 0-51 15,0 0 0-15,0 0 25 16,0 0-25-16,3 0-1 16,6 0 0-16,-1 6-1 15,-3 3-2-15,-5 10 3 16,0 3 0-16,0 6 24 16,-13 2-23-16,1-1 12 0,6-4-13 15,6-4 19 1,0-8 5-16,18-5-24 0,9-2 0 15,-4-2-8-15,-4 0 14 16,-13 7-12-16,-6 9 5 16,-21 9 1-16,-31 10-6 15,-13 8 6-15,-24 22-51 16,15-14-118-16,19-12-472 0</inkml:trace>
  <inkml:trace contextRef="#ctx0" brushRef="#br1" timeOffset="37662.11">13283 5929 1023 0,'0'0'530'15,"0"0"-305"-15,0 0 112 16,0 0-102-16,0 0-50 16,0 0-37-16,0 0-148 15,-13-22 7-15,-3 64-4 16,2 13 3-16,6 5 63 15,4 1-46-15,4-4-17 16,0-10 18-16,17-12-23 16,5-12-1-16,7-12 16 15,5-11 1-15,-1 0-10 16,-2-18-7-16,-4-13-49 16,-9-10 32-16,-9-8-93 15,-9 0 0-15,0 1 73 0,-2 3 37 16,-16 13 84-1,2 10-55-15,0 14-29 0,1 8-85 16,7 12-241-16,2 4-463 0</inkml:trace>
  <inkml:trace contextRef="#ctx0" brushRef="#br1" timeOffset="37837.78">13546 6266 1901 0,'0'0'282'15,"0"0"-122"-15,0 0-45 16,4 145-82-16,-4-95 34 0,-6-3-52 16,-3 0-2-1,3-7-11-15,0-8-2 0,6-10-153 16,0-9-202-16,0-13-455 0</inkml:trace>
  <inkml:trace contextRef="#ctx0" brushRef="#br1" timeOffset="38256.05">13749 5913 1874 0,'0'0'666'15,"0"0"-562"-15,0 0-27 16,0 0-71-16,0 0 5 16,0 0 35-16,0 0-30 15,75 19 8-15,-32-12-22 16,-1 0 22-16,-1-6-26 16,-10-1 2-16,-7 0 0 15,-8 0-10-15,-7 0 10 16,-7 0 0-16,0 0-1 15,-2 0 17-15,0 4-38 16,0 12 22-16,-9 10-2 16,-4 15-25-16,-1 11 27 15,-1 7 0-15,1 8 0 16,1 1 21-16,2-2-18 16,2-5-3-16,5-7-16 0,4-10 8 15,0-10-187-15,0-14-60 16,0-8-301-16,2-10-706 0</inkml:trace>
  <inkml:trace contextRef="#ctx0" brushRef="#br1" timeOffset="38407.74">13780 6234 1964 0,'0'0'523'15,"0"0"-476"-15,118-22-16 0,-55 13-29 16,8 0 17-16,3 1-38 15,15 0-29 1,-18 1-242-16,-17 4-630 0</inkml:trace>
  <inkml:trace contextRef="#ctx0" brushRef="#br1" timeOffset="38723.5">14503 5877 980 0,'0'0'962'0,"0"0"-723"16,0 0-152-16,0 0-87 15,0 0 0-15,110 129 48 16,-98-63 2-16,-5 12 21 16,-7 6-69-16,-5 3 20 15,-19-5-44-15,-10-6 8 16,-8-12-87-16,-27-3-8 16,10-16-108-16,1-15-309 0</inkml:trace>
  <inkml:trace contextRef="#ctx0" brushRef="#br1" timeOffset="39165.37">13134 5805 462 0,'0'0'1321'15,"0"0"-1040"-15,0 0-213 16,0 0-53-16,-139 95 58 16,106-28 55-16,8 14 7 15,12 9 6-15,13 1-108 16,0-1-5-16,18-13-26 15,18-11-2-15,10-11-1 16,41-13-157-16,-11-16-176 0,0-14-618 0</inkml:trace>
  <inkml:trace contextRef="#ctx0" brushRef="#br1" timeOffset="40006.8">14790 5476 801 0,'0'0'396'0,"0"0"-68"0,0 0-79 16,0 0 4-1,0 0-84-15,0 0-49 0,0 0-1 16,-7 0-30-16,7 0-16 15,0 0-20-15,0 0-51 16,0 0 51-16,0 0-32 16,0 0-13-16,9-2-8 15,5-5-14-15,3 2 8 16,1 3-10-16,-3 2 14 16,-3 0 1-16,-10 19 1 15,-2 8 0-15,-4 9 6 16,-21 5-4-16,1-2 17 15,1-4-14-15,12-10 23 16,11-7-22-16,0-3-6 16,19-6 1-16,12 2 14 0,2-1-4 15,-4 2-11-15,-7 1 0 16,-15 10 0-16,-7 5-19 16,-18 10 19-16,-24 6 0 15,-8 2-16-15,-5 7-169 16,13-14-190-16,15-13-687 0</inkml:trace>
  <inkml:trace contextRef="#ctx0" brushRef="#br1" timeOffset="40201.04">14906 6367 1056 0,'0'0'1567'16,"0"0"-1327"-16,0 0-240 15,0 0-359-15,0 0-123 16,0 0-131-16</inkml:trace>
  <inkml:trace contextRef="#ctx0" brushRef="#br1" timeOffset="40659.74">15432 5765 1590 0,'0'0'734'0,"0"0"-532"15,0 0-151-15,0 0-32 16,-42 118 17-16,19-43 67 16,2 10-32-16,2 5 20 15,8 3-83-15,8-7 4 16,3-6-24-16,8-11-103 15,19-17-83-15,19-12-101 16,-3-15-272-16,-3-14-358 0</inkml:trace>
  <inkml:trace contextRef="#ctx0" brushRef="#br1" timeOffset="41994.08">15659 6043 1422 0,'0'0'516'0,"0"0"-346"16,0 0 67-16,0 0-83 15,0 0-8-15,0 0-48 16,0 0-98-16,-4 29 25 15,-8 12-16-15,2 12 3 16,1 3 42-16,7-3-48 16,2-6-6-16,0-9 1 15,4-12 23-15,13-9-10 16,6-9-10-16,2-8 2 16,2 0-12-16,-3-7-7 0,-2-13-26 15,-4-6-3-15,-3-6-125 16,-5-3 82-16,-4-4 26 15,-4 1 50-15,1 2 9 16,-3 3 16-16,0 6 96 16,0 5 10-16,-3 4-83 15,-3 4 44-15,-4 3-81 16,2 1 14-16,1 3-32 16,-1 3-31-16,-2 4-72 15,-1 0-135-15,5 7-374 16,-1 9-469-16</inkml:trace>
  <inkml:trace contextRef="#ctx0" brushRef="#br1" timeOffset="42243.53">16042 6447 2087 0,'0'0'513'16,"0"0"-513"-16,0 0-65 16,0 0 8-16,0 0 57 15,0 0 14-15,0 0 36 16,-8 131 10-16,1-88-54 16,3-1-12-16,2-6-9 15,2-7-214-15,0-12-85 16,0-10-386-16</inkml:trace>
  <inkml:trace contextRef="#ctx0" brushRef="#br1" timeOffset="42858.34">16259 6084 1275 0,'0'0'633'0,"0"0"-481"16,0 0-88-16,0 0-64 16,0 0 1-16,0 0 124 15,0 0-28-15,-27-9-42 16,27 8-36-16,0 1 0 15,0 0-7-15,0 0-12 16,0 0 6-16,0 0 1 16,0 0-6-16,0 0-1 15,0 0 0-15,0 0 15 16,0 0-15-16,0 0 0 16,0 0 0-16,0 0 0 15,0-4 10-15,0 0-10 0,3-5 0 16,10 2-28-16,1-4 22 15,-2 6 6-15,-1-1 0 16,-3 6-18-16,-2 0 20 16,-4 0-2-16,-2 6 23 15,0 13-22-15,-4 7 84 16,-16 6-21-16,-3 2-39 16,6-8 14-16,3-1-31 15,14-7-8-15,0-6 30 16,18-2-29-16,18-2 53 15,7-2-54-15,1 0 16 16,-2-1-22-16,-13 9 6 16,-11 2 0-16,-16 5-7 15,-2 8 26-15,-27 4-2 16,-10 6-17-16,-9-2 6 0,2-2-24 16,0-9-91-16,13-8-108 15,11-13-296-15</inkml:trace>
  <inkml:trace contextRef="#ctx0" brushRef="#br1" timeOffset="43031.36">16845 5900 1167 0,'0'0'1440'0,"0"0"-1230"15,0 0-165-15,96 125-25 16,-94-51-22-16,-8 25 2 0,-25-6 0 15,-38 29-6-15,6-22-246 16,10-35-427-16</inkml:trace>
  <inkml:trace contextRef="#ctx0" brushRef="#br1" timeOffset="44343.85">17148 5560 1428 0,'0'0'625'16,"0"0"-388"-16,0 0-32 0,0 0-154 15,0 0-28-15,0 0 49 16,0 0-11-16,-66 106 33 16,66-63-58-16,0-5-36 15,17-10 38-15,12-10-28 16,7-10-2-16,2-8 24 15,0 0-18-15,-5-20 16 16,-10-11-30-16,-10-4-23 16,-11-5 10-16,-2-1-29 15,-7 3-12-15,-13 11-14 16,1 15-67-16,0 12-13 16,6 16-383-16,9 7-264 0</inkml:trace>
  <inkml:trace contextRef="#ctx0" brushRef="#br1" timeOffset="44773.7">17688 6191 1126 0,'0'0'650'0,"0"0"-427"16,0 0 43-16,0 0 21 15,0 0-88-15,0 0-18 16,0 0-114-16,13 0-23 16,12 0-30-16,8 0 13 15,7 0-31-15,5 0 4 16,-3 0-61-16,-4 0 10 0,-11 7-284 15,-9 3-253-15,-16-1-632 16</inkml:trace>
  <inkml:trace contextRef="#ctx0" brushRef="#br1" timeOffset="44900.34">17639 6407 1420 0,'0'0'1282'0,"0"0"-980"15,0 0-272-15,120 4-9 16,-39-4-42-16,12 0-24 15,32-2-68-15,-25-7-254 16,-17-2-863-16</inkml:trace>
  <inkml:trace contextRef="#ctx0" brushRef="#br1" timeOffset="55569.68">18990 6206 449 0,'0'0'132'15,"0"0"686"-15,0 0-559 16,0 0-34-16,0 0-23 15,57-109-33-15,-45 82 45 16,-1-4-77-16,0 6-24 16,-2 1-30-16,0 1-68 15,-5 7 52-15,0 2-67 16,-4 4 0-16,0 4 54 16,0 5-35-16,0 1 46 15,-4 0-65-15,-15 9 28 0,-13 23-40 16,-13 16 12-1,-6 15 0-15,0 13 19 0,6 5-3 16,14-1-2-16,16-7-14 16,15-10 10-16,4-15-40 15,34-18 18-15,13-19-16 16,10-11 28-16,5-11-49 16,-1-24 48-16,-9-11-28 15,-9-7-42-15,-16-8 71 16,-14-6-84-16,-10 4 51 15,-7 7 33-15,0 10 24 16,-20 17 81-16,0 17-105 16,-5 12-14-16,4 11-49 0,5 39-181 15,7-4-84 1,7-5-414-16</inkml:trace>
  <inkml:trace contextRef="#ctx0" brushRef="#br1" timeOffset="55745.05">19518 6372 2068 0,'0'0'334'0,"0"0"-279"15,-11 118-46-15,-11-53 12 16,-5 4-14-16,0-2 23 16,0-4-30-16,8-5-11 15,7-10-30-15,8-13-251 16,4-18-330-16</inkml:trace>
  <inkml:trace contextRef="#ctx0" brushRef="#br1" timeOffset="56210.25">19759 6043 1228 0,'0'0'886'0,"0"0"-648"16,0 0-88-16,0 0-40 16,0 0-59-16,0 0 38 15,0 0 10-15,-40-19-69 0,40 9 44 16,17-7-74-16,8 1-42 16,2 5 28-16,-5 2 0 15,-2 9 14-15,-6 2 0 16,-12 28 8-16,-2 15-6 15,-16 13 10-15,-22 3-11 16,-4 4 29-16,1-9-21 16,10-10-6-16,12-12-3 15,11-13 21-15,8-9-36 16,19-11 15-16,23-1-14 16,11 0-4-16,10-11 6 15,-5-2 0-15,-9 8 11 16,-18 5-2-16,-20 2-16 0,-11 24 19 15,-15 11 0 1,-28 6 0-16,-3 1 1 0,3-6-1 16,7-13 0-16,18-8-127 15,18-15-56-15,16-16-126 16,20-20-177-16,7-7-484 0</inkml:trace>
  <inkml:trace contextRef="#ctx0" brushRef="#br1" timeOffset="56434.28">20309 6067 1696 0,'0'0'584'16,"0"0"-523"-16,-89 109-49 15,27-43 31-15,-3 2 32 0,7-6 59 16,16-9-1 0,15-13-108-16,21-10 14 0,6-10-36 15,28-10 3-15,23-8 52 16,14-2-58-16,9-2-7 15,1-18 7-15,2-2-89 16,-8-2 17-16,-7-3-130 16,-11-13-306-16,-15 6 117 15,-19 2-441-15</inkml:trace>
  <inkml:trace contextRef="#ctx0" brushRef="#br1" timeOffset="56585.21">20499 6186 1288 0,'0'0'647'0,"0"0"-383"16,0 0-156-16,0 0 34 15,0 0 25-15,-69 148-58 0,58-78-6 16,-1 5-88-16,1 1-2 16,3-2-8-16,-2-4-5 15,6-8-100-15,2-8-122 16,2-20-266-16,0-15-250 0</inkml:trace>
  <inkml:trace contextRef="#ctx0" brushRef="#br1" timeOffset="57149.13">20862 6240 2053 0,'0'0'480'15,"0"0"-335"-15,0 0-123 16,0 0-7-16,0 0 3 16,0 0 9-16,0 0 10 15,-27-28-18-15,27 28 4 16,0 0-16-16,0 0-7 16,0 0 0-16,0 0-13 15,0 0 13-15,0 0 0 16,0 0-1-16,0 0 10 15,0-2-15-15,-2 0 6 16,0-3 0-16,0-2-9 16,-1-3 25-16,3-2-16 0,0-6 8 15,5 2 17-15,11-2-28 16,-1 4 3-16,1 5 0 16,-3 7-24-16,-1 2 20 15,-8 11 4-15,-4 19-12 16,-2 12 28-16,-23 7 29 15,-4 4-12-15,-2 1-14 16,11-4 7-16,15-4-19 16,5-7-7-16,31-7 0 15,19-6 20-15,6-6 1 16,-8-3-21-16,-17 2 0 16,-22 3-12-16,-13 10 21 15,-63 23-9-15,-14 0 0 0,-16 11-15 16,-3 2 7-16,0 5-219 15,12-11-337-15,26-16-345 0</inkml:trace>
  <inkml:trace contextRef="#ctx0" brushRef="#br1" timeOffset="58680.18">1602 7903 1390 0,'0'0'480'0,"0"0"-214"15,0 0-123-15,-6-115 77 16,3 88-130-16,3 4-3 15,-2 5-4-15,2 8-49 16,0 3 32-16,0 7-51 16,0 0 1-16,0 12-29 15,-2 43 13-15,-3 45 0 0,-6 43 45 16,-2 12-34 0,0-23 38-16,2-37-49 0,5-40 14 15,4-11-23-15,2-2 9 16,0-4 0-16,0-4-1 15,0-15 11-15,0-11-26 16,0-8 16-16,2 0 0 16,10-29-27-16,3-17 9 15,6-8-57-15,1-4 53 16,5 12-59-16,-5 16 81 16,-4 23 3-16,-5 7 21 15,-6 30-36-15,-7 19 18 16,0 9-6-16,-18 4 44 15,-7 1-43-15,-1-4 32 16,1-9-33-16,5-11-49 0,7-27-94 16,2-10-183-16,9-2-153 0</inkml:trace>
  <inkml:trace contextRef="#ctx0" brushRef="#br1" timeOffset="58830.09">1901 8156 497 0,'0'0'1954'15,"0"0"-1732"-15,24 109-162 16,-33 14-26-16,-55 47 68 16,-25 16-87-16,-18-11-7 15,16-38-8-15,6-33-253 16,25-36-256-16,15-24-277 0</inkml:trace>
  <inkml:trace contextRef="#ctx0" brushRef="#br1" timeOffset="60197.24">3503 7994 530 0,'0'0'961'15,"0"0"-706"-15,0 0-46 16,0 0-133-16,0 0-58 16,0 0-11-16,0 0 21 15,29 119 151-15,-23 10 0 16,-6 39-18-16,0 12-18 16,-8-31-82-16,-3-41-3 15,3-44-33-15,6-11-5 16,-4 0-8-16,4 3-12 15,2-1-44-15,0-15 43 16,0-14-99-16,0-12-36 16,4-14-1-16,2-5 18 15,-6-70-72-15,0-2-525 16,0-10-727-16</inkml:trace>
  <inkml:trace contextRef="#ctx0" brushRef="#br1" timeOffset="60369.74">3706 8008 1545 0,'0'0'402'0,"0"0"-279"16,0 0-70-16,0 0 22 16,0 0-4-16,83 169 58 15,-103-90-39-15,-18 5-45 16,-4 2-5-16,-3-4-40 16,10-14-69-16,10-13-97 15,25-27-127-15,0-16-29 0,22-12-421 16</inkml:trace>
  <inkml:trace contextRef="#ctx0" brushRef="#br1" timeOffset="60595.35">4192 7916 1498 0,'0'0'572'0,"0"0"-500"16,0 0-66-16,-120 148 47 15,82-65 63-15,9 8 76 16,13-1-38-16,16-2-87 16,0-7 11-16,27-12-78 0,14-11 0 15,7-14-1 1,6-14-59-16,19-11-62 0,-15-12-160 16,-10-7-373-16</inkml:trace>
  <inkml:trace contextRef="#ctx0" brushRef="#br1" timeOffset="61801.98">4596 8141 1077 0,'0'0'265'0,"0"0"-60"15,0 0-110-15,0 0-73 16,0 0 2-16,0 0-23 16,0 0-1-16,0-17 51 15,0 17-38-15,0 0 48 16,0 0-55-16,0 0 0 15,0 0 42-15,0 0-20 16,0 0 25-16,0 0-28 16,0 0-10-16,0 0-2 15,0 0-13-15,0 0 0 16,0 0 20-16,0 0-11 16,0 0 35-16,0 0 58 0,0-5-16 15,0 1 35 1,0-1-78-16,0-2-42 0,-3 3 82 15,3 4-68-15,0 0 11 16,-2 0-26-16,2 25-22 16,-4 14 22-16,0 13 31 15,-5 10 1-15,2 5 41 16,-2-4-57-16,2-2-3 16,5-11-11-16,2-10 20 15,0-12-14-15,0-10-8 16,0-9 0-16,0-7 0 15,0-2 15-15,0-2-15 16,0-27 0-16,0-17-161 0,7-30 86 16,7-4-39-16,3-6-58 15,3 1 81-15,0 25 79 16,0 6 12-16,-2 23 53 16,-7 20-20-16,-4 11 4 15,-5 11-37-15,-2 24 45 16,0 11 43-16,-20 6-29 15,-6 2 54-15,-3 0-36 16,2-7-62-16,8-11 26 16,13-10-41-16,6-10 0 15,6-8 18-15,26-7-5 16,8-1-2-16,7 0-11 16,-2 3-12-16,-5 9-5 15,-11 8 4-15,-11 8 13 0,-14 11-18 16,-4 2 27-16,-16 2-9 15,-13-2 0-15,-4-9-69 16,-1-8-19-16,8-24-183 16,8 0-49-16,6-21-600 0</inkml:trace>
  <inkml:trace contextRef="#ctx0" brushRef="#br1" timeOffset="61976.99">5021 8085 2203 0,'0'0'228'0,"0"0"-150"16,54 102-67 0,-50-28 30-16,-4 11 28 0,-19 5-69 15,-16 5 42-15,-4-6-42 16,6-9-82-16,12-10-132 16,15-26-283-16,6-21-531 0</inkml:trace>
  <inkml:trace contextRef="#ctx0" brushRef="#br1" timeOffset="62291.13">5650 8390 1480 0,'0'0'779'16,"0"0"-427"-16,0 0-192 16,0 0-41-16,0 0-56 15,0 0-53-15,0 0 20 16,74-4-30-16,-32 8-16 15,-2 10 8-15,-11 0-189 16,-25 9-283-16,-4-2-166 0,-10-5-646 16</inkml:trace>
  <inkml:trace contextRef="#ctx0" brushRef="#br1" timeOffset="62379.91">5690 8560 1400 0,'0'0'549'16,"0"0"-360"-16,0 0-65 15,0 0-19-15,190 34-105 16,-117-27-334-16,-4-7-470 0</inkml:trace>
  <inkml:trace contextRef="#ctx0" brushRef="#br1" timeOffset="62757.25">6872 7892 2094 0,'0'0'294'16,"0"0"-294"-16,0 0-33 15,0 0-59-15,0 0 92 16,0 0 24-16,2 186 184 16,-2-35-21-16,0 15-96 15,-2-4-15-15,-3-41-76 0,5-41 6 16,0-24-6 0,0-17-23-16,0-1 16 0,10-2-74 15,3-8-89-15,9-22-21 16,-2-6-80-16,-4-4-118 0</inkml:trace>
  <inkml:trace contextRef="#ctx0" brushRef="#br1" timeOffset="62937.95">7115 7793 1824 0,'0'0'263'16,"0"0"-226"-16,0 0-16 0,0 0 19 15,98 154 4 1,-98-76 110-16,-31 21-77 0,-36 29-64 16,-27 8-13-16,10-22-259 15,14-36-534-15</inkml:trace>
  <inkml:trace contextRef="#ctx0" brushRef="#br1" timeOffset="65265.34">7158 8883 466 0,'0'0'811'0,"0"0"-586"15,0 0-108-15,0 0 15 16,0 0-80-16,0 0 67 16,0 0 30-16,-19-30-12 15,17 30 2-15,2-2-91 16,0 2 33-16,-2-2 44 0,2 2-86 15,0-2 12-15,0 0-51 16,0 0 13-16,0-2 8 16,0-4-15-16,0-2-2 15,6 0-4-15,6 0-19 16,-1 2 19-16,0 6 0 16,-6 2-12-16,-5 6-1 15,0 22-8-15,-5 10 21 16,-17 8 44-16,-7 2-35 15,4-3 48-15,5-6-57 16,14-9 12-16,6-7-15 16,13-9 3-16,21-7 0 15,6-4-1-15,-1-3-5 16,-5 4-10-16,-14 5 16 0,-20 14-29 16,-4 12 19-16,-41 8-8 15,-13 6-22-15,-7 0-39 16,-1-1-79-16,19-15-86 15,16-16-323-15</inkml:trace>
  <inkml:trace contextRef="#ctx0" brushRef="#br1" timeOffset="65677.8">7810 7668 1497 0,'0'0'179'15,"0"0"-111"-15,0 0-34 16,-137 188 134-16,89-47 113 0,13 13-63 16,20-7-12-16,15-33-61 15,0-38-123-15,17-18 28 16,10-14-50-16,8 2 12 15,13-1-36-15,4-5 19 16,4-14-110-16,4-24-166 16,-12-2-308-16,-15-5-393 0</inkml:trace>
  <inkml:trace contextRef="#ctx0" brushRef="#br1" timeOffset="66133.89">8103 8129 508 0,'0'0'1203'0,"0"0"-870"16,0 0-149-16,0 0-104 16,0 0 16-16,0 0-51 15,0 0-26-15,-3-88 17 16,24 64-35-16,3 4-1 0,5 6 0 16,-3 12 19-16,-3 2-35 15,-12 26 16-15,-11 20 0 16,-11 14 98-16,-34 10-50 15,-18 4 2-15,-5-1-8 16,1-13-27-16,13-17 21 16,19-14-36-16,17-17 10 15,18-8 25-15,0-4-11 16,26 0 8-16,17 0-32 16,8-2 12-16,3-2-34 15,2 4 7-15,-3 0-115 16,7 0-74-16,-15 0-330 15,-10 0-311-15</inkml:trace>
  <inkml:trace contextRef="#ctx0" brushRef="#br1" timeOffset="66338.72">8568 8163 876 0,'0'0'1460'0,"0"0"-1028"15,0 0-432-15,0 0-200 16,0 0 44-16,0 0-178 16,12 116-423-16</inkml:trace>
  <inkml:trace contextRef="#ctx0" brushRef="#br1" timeOffset="66435.23">8535 8663 1714 0,'0'0'586'0,"0"0"-463"16,-80 146-123-16,37-76-46 15,3-8-530-15</inkml:trace>
  <inkml:trace contextRef="#ctx0" brushRef="#br1" timeOffset="67833.23">9130 8020 1172 0,'0'0'392'0,"0"0"-130"16,0 0 56-16,0 0-103 15,0 0 16-15,0 0-126 16,0 0-104-16,-6 0 17 16,-19 55-17-16,0 13 33 15,3 8 3-15,9-2-22 0,9-6 0 16,4-13-15-16,6-18 1 16,23-12 18-16,11-17-18 15,7-8-1-15,2-14 0 16,0-22-40-16,-7-8 7 15,-11-11-28-15,-10-5-57 16,-15 0 28-16,-6 0-35 16,0 10 92-16,-6 9 27 15,-13 22-14-15,-10 19-45 16,8 18-228-16,3 10-316 0</inkml:trace>
  <inkml:trace contextRef="#ctx0" brushRef="#br1" timeOffset="68021">9600 8422 1721 0,'0'0'612'16,"0"0"-584"-16,0 0 13 16,-17 133-39-16,-3-73 7 15,-1 3 3-15,4 2 12 16,5-3-46-16,8 7 22 15,2-16-247-15,2-13-223 0</inkml:trace>
  <inkml:trace contextRef="#ctx0" brushRef="#br1" timeOffset="69281.28">9801 7999 1448 0,'0'0'338'0,"0"0"-143"16,0 0-125-16,0 0-32 15,0 0-10-15,0 0-19 16,0 0 84-16,76 40-69 16,-43-22-23-16,1-6 33 15,-3-3-28-15,-7-4 4 16,-4-3-10-16,-7-2 20 15,-5 0-9-15,-8 0 1 16,0 0 19-16,0 0 72 16,0 0-69-16,-14 10-19 15,-1 10-15-15,-3 16 1 16,3 14 41-16,-4 10-27 16,8 7-15-16,0 3 15 15,4-4-3-15,5-4-12 16,2-8 0-16,0-7-99 0,0-10-12 15,-2-11-181-15,-5-9-107 16,-6-12-499-16</inkml:trace>
  <inkml:trace contextRef="#ctx0" brushRef="#br1" timeOffset="69431.28">9683 8349 1545 0,'0'0'529'0,"0"0"-246"16,116-56-238-16,-51 42-10 15,3 2-35-15,1 2-25 0,-3 2-23 16,-14 1-123 0,-2-7-49-16,-19 1-108 0,-11-1-440 15</inkml:trace>
  <inkml:trace contextRef="#ctx0" brushRef="#br1" timeOffset="69604.2">10279 7904 1313 0,'0'0'509'0,"0"0"-380"15,0 0-61-15,0 0 52 16,122 141 7-16,-109-50 39 16,-13 34-30-16,-18 26-92 15,-24 3 9-15,-8-27-53 16,11-39-1-16,12-38-129 16,5-7-75-16,6-10-65 15,10-8-258-15</inkml:trace>
  <inkml:trace contextRef="#ctx0" brushRef="#br1" timeOffset="69912.3">10962 8351 1415 0,'0'0'803'0,"0"0"-339"16,0 0-295-16,0 0-129 15,0 0 5-15,0 0-45 16,0 0 0-16,148-26-1 15,-113 48-19-15,-19 17-154 16,-9-5-214-16,-7-4-458 0</inkml:trace>
  <inkml:trace contextRef="#ctx0" brushRef="#br1" timeOffset="70024.14">10851 8604 363 0,'0'0'1775'15,"0"0"-1167"-15,0 0-574 16,0 0-19-16,122 0-15 15,-50 0-143-15,-14 0-128 0,-14 0-260 16</inkml:trace>
  <inkml:trace contextRef="#ctx0" brushRef="#br1" timeOffset="71758.16">12189 8296 1295 0,'0'0'363'0,"0"0"-211"0,0 0-152 16,0 0 2-16,0 0-2 16,0 0 0-16,0 0-8 15,94-97 8-15,-94 83 0 16,-19 2-1-16,-14 4 12 15,-9 8 61-15,-10 0 38 16,1 24 12-16,2 16 46 16,11 10-82-16,13 8 1 15,19 3 23-15,6-3-52 16,26-3 30-16,20-6-64 16,14-8-18-16,6-11-9 0,8-12 3 15,2-15-170 1,11-6-107-16,-20-19-274 0,-19-9-781 0</inkml:trace>
  <inkml:trace contextRef="#ctx0" brushRef="#br1" timeOffset="72148.09">12505 7863 15 0,'0'0'1395'16,"0"0"-1099"-16,0 0-66 16,0 0-47-16,0 0-7 15,0 0-44-15,0 0-77 16,33-102 38-16,-6 83-60 15,2 6-31-15,-4 12 5 16,-8 1-7-16,-12 21 0 16,-5 18 3-16,-15 15 15 15,-21 4 68-15,-7 0-44 16,5-8-24-16,12-11 13 16,13-11-22-16,13-8-9 15,10-8 23-15,30-2-8 16,16-5-30-16,14-5-66 15,28 0-223-15,-19-5-203 0,-11-8-567 0</inkml:trace>
  <inkml:trace contextRef="#ctx0" brushRef="#br1" timeOffset="73102.78">12617 8578 1333 0,'0'0'307'0,"0"0"-239"16,0 0 55-16,0 0-15 15,0 0-31-15,0 0 38 16,0 0-103-16,-16 0-1 16,16 0-11-16,0 0 16 15,0 0 18-15,0 0 29 16,0 0 1-16,0 0 19 15,0 0-67-15,0 0-5 0,0 0-11 16,0 0 14-16,0 0-25 16,0 0 11-16,0 0-14 15,0 0-4-15,-5 0 11 16,3 0 7-16,0 0-1 16,2 0 11-16,0 0-1 15,0 0-9-15,0 0 1 16,0 0 24-16,0 0-24 15,0 0 16-15,0 0-11 16,0 0 18-16,0 0-20 16,0 0-4-16,0 0-6 15,0 0-9-15,0 0-1 0,0 4 16 16,0 4-11-16,0 3 14 16,4 1-10-16,-1-3 7 15,1 1 0-15,-2-4-16 16,0-2 22-16,-2-4-6 15,0 0 0-15,0 0 20 16,0 0 10-16,0 0-20 16,0 0-8-16,-2-2-4 15,-4-6-2-15,1 3 4 16,1 0 0-16,2 1 13 16,2 4-24-16,0 0 11 15,0 0 0-15,0 0-8 16,0-1 20-16,0-3-12 15,0-1 10-15,0 1 11 16,4 1-9-16,3 0-12 0,3 1-10 16,0 2-8-16,-1 0 12 15,-3 10 3-15,-6 11-7 16,0 6 20-16,-13 8 2 16,-9 0-11-16,-3-1-1 15,10-7 18-15,5-5-16 16,10-8-2-16,6-2 13 15,23 0 2-15,13 0 3 16,4 3-18-16,-3-1 0 16,-14 7-17-16,-21 7 11 15,-10 8 6-15,-60 18-6 16,-14 3 21-16,-20 3-40 16,-31 12-85-16,36-25-203 0,10-10-716 0</inkml:trace>
  <inkml:trace contextRef="#ctx0" brushRef="#br1" timeOffset="73694.02">13373 8293 757 0,'0'0'843'0,"0"0"-443"0,0 0-99 15,0 0-112-15,0 0-88 16,0 0 3-16,0 0-100 15,-61-36 5-15,45 79 48 16,3 6-41-16,6 6 26 16,7-1-18-16,0-6-4 15,7-8 1-15,13-8-21 16,7-14 0-16,4-10 22 16,2-8-22-16,1-3-2 15,-5-26-21-15,-3-9-61 16,-5-8 21-16,-10-9-95 15,-5 0 27-15,-4 5 109 16,-2 5 22-16,0 15 42 16,0 17-30-16,-2 13-12 0,-9 12-212 15,3 13-181-15,6 4-779 16</inkml:trace>
  <inkml:trace contextRef="#ctx0" brushRef="#br1" timeOffset="73877.78">13709 8598 2191 0,'0'0'281'0,"0"0"-168"15,-12 123-101-15,-1-62-4 16,-3-3-11-16,8-7 12 16,1-10-17-16,5-8 8 15,2-13-119-15,0-13 12 0,15-7-209 16,1 0-174-16</inkml:trace>
  <inkml:trace contextRef="#ctx0" brushRef="#br1" timeOffset="74199">13849 8173 1788 0,'0'0'547'16,"0"0"-504"-16,0 0-43 15,0 0-11-15,0 0 11 16,0 0 16-16,145 24-5 0,-112-14 0 16,-6-2-11-1,-6-2 0-15,-8-1-17 0,-9-5 9 16,-4 0 8-16,0 0 11 16,0 0 5-16,0 3 5 15,0 8-21-15,-6 9 0 16,-3 11-2-16,-3 14 10 15,3 9 14-15,1 9-22 16,-2 2 16-16,4-1-15 16,1-4-1-16,-1-6-93 15,0-10-88-15,-2-11-180 16,2-17-497-16</inkml:trace>
  <inkml:trace contextRef="#ctx0" brushRef="#br1" timeOffset="74319.17">13885 8453 1640 0,'0'0'623'0,"0"0"-497"16,132-33-126-16,-39 11-227 15,-10 5-333-15,-12-3-419 0</inkml:trace>
  <inkml:trace contextRef="#ctx0" brushRef="#br1" timeOffset="74506.89">14522 8073 755 0,'0'0'1489'0,"0"0"-1290"15,0 0-185-15,66 165 0 0,-58-88-14 16,-8 10 1 0,-2 1-2-16,-25 4 1 0,-13-3-2 15,-11-4-4-15,-43-2-216 16,11-21-69-16,3-19-236 0</inkml:trace>
  <inkml:trace contextRef="#ctx0" brushRef="#br1" timeOffset="74919.17">13211 7940 1015 0,'0'0'250'0,"0"0"-151"16,0 0 8-16,-151 182 114 16,120-69 67-16,24 28-21 15,7 1-39-15,18-24-78 16,14-32-125-16,-3-35 21 15,6-10-46-15,9-2-80 16,39 1-39-16,-8-6-103 16,-5-17-348-16</inkml:trace>
  <inkml:trace contextRef="#ctx0" brushRef="#br1" timeOffset="76857.87">14739 7854 552 0,'0'0'127'16,"0"0"-87"-16,0 0 135 15,0 0 3-15,0 0 24 16,0 0 20-16,0 0-88 0,-7-8-13 16,5 6-30-1,2-2-68-15,-3 3 53 0,3-5-68 16,-2 5-7-16,2-1 5 16,0 0 6-16,0 1-12 15,0-4 6-15,0-1 1 16,0-2 44-16,0 0-50 15,7-2-1-15,2-2 23 16,2 4-9-16,-2-1 61 16,2 6 1-16,2 3-52 15,-2 0 13-15,-1 3-37 16,-8 18 0-16,-2 7 25 16,-2 8 5-16,-19 4 29 0,-1-3-19 15,2-7-38 1,7-6 42-16,6-11-43 0,7-4-1 15,0-2 44-15,11-5-43 16,7 3 39-16,-3-1-40 16,-5 4-29-16,-10 6 14 15,0 11-73-15,-27 8 21 16,-9 9 14-16,1 4-121 16,12 7 1-16,12-16-194 15,11-12-797-15</inkml:trace>
  <inkml:trace contextRef="#ctx0" brushRef="#br1" timeOffset="77135.57">15348 7899 1839 0,'0'0'592'16,"0"0"-565"-16,0 0 9 16,0 0-36-16,-114 166 37 15,69-82 33-15,5 24 32 16,9 18-52-16,10-10-1 16,17-14-48-16,4-21-1 15,12-24-7-15,14-2-173 16,21-2-34-16,-5-19-81 0,-4-18-352 15</inkml:trace>
  <inkml:trace contextRef="#ctx0" brushRef="#br1" timeOffset="77575.78">15662 8185 1620 0,'0'0'360'15,"0"0"-269"-15,0 0-80 16,0 0 16-16,-127 111 72 16,98-61 44-16,8-1 28 15,13 2-70-15,8-5-15 16,0-4-35-16,10-6-45 16,17-8 55-16,9-9-58 15,5-14 3-15,3-5-12 16,1-9-1-16,-3-22-57 15,-9-11 4-15,-8-8-96 0,-12-8 31 16,-7-5-54-16,-6 5 83 16,0 8 96-16,0 15 48 15,-21 20-48-15,0 12-185 16,4 3-653-16</inkml:trace>
  <inkml:trace contextRef="#ctx0" brushRef="#br1" timeOffset="79250.14">14752 7798 565 0,'0'0'625'0,"0"0"-345"15,0 0-34-15,0 0 13 0,0 0-104 16,0 0 45-16,0 0-40 16,0-37-105-16,0 28 75 15,-2-3-111-15,-2 0 23 16,-1-1-17-16,-2 1-25 16,0 0 38-16,3 1-38 15,0-3 0-15,4 2 28 16,0-2-27-16,0 2 25 15,8-1-26-15,13 2-1 16,6 3-28-16,2 4 22 16,0 4 7-16,-2 0-12 0,-10 12 7 15,-6 16 4 1,-11 10 1-16,0 7 0 0,-20 8 13 16,-17 3-5-16,-11 1-7 15,-3-7 38-15,0-4-27 16,6-10-3-16,12-10-9 15,12-10 19-15,10-6-28 16,9-9 9-16,2 2 0 16,0-3 36-16,13 0-35 15,12 0 29-15,6 0-13 16,7 0-7-16,3 0 11 16,3 0-21-16,-1 0-14 15,1 4 13-15,5 4-167 16,-11-2-206-16,-11-3-294 0</inkml:trace>
  <inkml:trace contextRef="#ctx0" brushRef="#br1" timeOffset="79837.03">14698 7735 1365 0,'0'0'409'0,"0"0"-210"16,0 0 35-16,0 0-104 15,0 0-95-15,5-104 28 16,17 87-63-16,5 2-3 16,2 8-14-16,-2 1 19 15,0 6-2-15,-6 0 0 16,-5 0 1-16,-7 13-21 0,-7 12 20 15,-2 7 0-15,-4 8-2 16,-21 2 12-16,-4 4 8 16,-6-2 8-16,-1-4-25 15,1-1 54-15,4-6-33 16,4-2-21-16,6-9 16 16,8-4-3-16,7-4-14 15,6-4 0-15,0-2 17 16,0 0-10-16,2-2-7 15,9 1 0-15,-3-5 15 16,2 1 2-16,-3-1-16 16,1-2-1-16,4 0 21 15,3 0-21-15,3 0 0 16,13 0-153-16,-4 0-99 0,-3 0-342 0</inkml:trace>
  <inkml:trace contextRef="#ctx0" brushRef="#br1" timeOffset="80483.17">14645 7698 570 0,'0'0'351'16,"0"0"-97"-16,0 0-67 15,0 0-46-15,0 0 35 16,0 0-75-16,0 0-28 0,98-56-33 16,-76 50-39-16,-2 2 46 15,-1 4-47-15,-4 0 1 16,-3 0 35-16,-2 1-15 15,-5 14 32-15,-5 5 18 16,0 3-47-16,-5 8 60 16,-17 8-43-16,-9 2-30 15,-5 6 54-15,-4 1-65 16,-1 0 33-16,2-3-14 16,1-4-10-16,7-6 32 15,6-6-41-15,7-5 0 16,9-7 30-16,5-8-21 0,4-3 7 15,0-1 20-15,13-4-35 16,14-1 72 0,8 0-62-16,6 0-3 0,5 0 11 15,-3-8-8-15,-1 0-11 16,-4 3 0-16,-7 5-67 16,6 0-107-16,-14 0-182 15,0 3-419-15</inkml:trace>
  <inkml:trace contextRef="#ctx0" brushRef="#br1" timeOffset="81504.92">16054 8570 1086 0,'0'0'410'0,"0"0"-159"16,0 0-155-16,0 0-30 15,0 0-48-15,0 0-4 16,0 0 48-16,-14-32-49 15,14 32-2-15,0 0-13 16,0 0 18-16,0 0-16 16,0 0 45-16,0 0 22 15,0 0 57-15,0 0-55 16,0-2-29-16,0 2 39 16,0 0-64-16,0 0 13 15,0 0 6-15,0 0-33 0,0 0 65 16,0 0-41-16,0 0 2 15,0 0 56-15,0 0-56 16,-2 0 4-16,0 0-31 16,-5 16 5-16,-3 16-6 15,-4 11 1-15,-6 8 0 16,-2 7-3-16,-3-1 12 16,-2-3-9-16,2-6 0 15,4-8-143-15,7-11-80 16,7-12-364-16,7-13-808 0</inkml:trace>
  <inkml:trace contextRef="#ctx0" brushRef="#br1" timeOffset="82006.86">16351 8340 743 0,'0'0'709'0,"0"0"-404"16,0 0-182-16,0 0-11 16,0 0 18-16,0 0-83 0,0 0 26 15,0-54-57 1,4 42-16-16,0-1 28 0,3 1-20 15,1 3-4-15,2 0 4 16,-1 6 9-16,1 3 15 16,-2 0-32-16,-2 7 0 15,-6 15 31-15,0 9-30 16,-16 4 54-16,-13 3 42 16,-2 1-66-16,2-6 55 15,8-4-86-15,9-11 17 16,10-6-19-16,2-5 11 15,16-2-9-15,17-1 0 16,5-1-71-16,-3-3 18 16,-2 3-4-16,-10 5 52 15,-12 8-13-15,-11 8 19 0,0 12-1 16,-26 8 9-16,-15 3 13 16,-3 0-20-16,1-4-2 15,8-8-76-15,17-18-47 16,9-9-210-16,9-8-475 0</inkml:trace>
  <inkml:trace contextRef="#ctx0" brushRef="#br1" timeOffset="82203.08">16792 8078 2234 0,'0'0'220'0,"0"0"-162"0,87 105-15 15,-65-39-17 1,-20 10 68-16,-2 9-69 0,-27 4-16 16,-14 2 1-16,-9 0-10 15,-21 7-208-15,11-24-170 16,8-24-489-16</inkml:trace>
  <inkml:trace contextRef="#ctx0" brushRef="#br1" timeOffset="83230.11">17010 7965 1573 0,'0'0'546'0,"0"0"-404"16,0 0 6-16,0 0-17 16,83-109-29-16,-52 61 19 0,-2-6-107 15,-4-2 32-15,-1-2-46 16,-4 4 0-16,-2 9 0 15,-5 11 0-15,-4 17 0 16,-6 17 0-16,-3 2-26 16,0 35 14-16,-3 40 1 15,-15 31 11-15,-2 27-2 16,5-10 2-16,4-24-9 16,11-13-159-16,0-36-177 15,4-11-424-15</inkml:trace>
  <inkml:trace contextRef="#ctx0" brushRef="#br1" timeOffset="83531.11">17661 8311 1207 0,'0'0'1023'0,"0"0"-482"16,0 0-447-16,0 0 21 0,0 0-78 15,0 0-19 1,0 0-18-16,107-11 0 0,-80 11-51 15,-13 30-134-15,-10-2-277 16,-4-4-63-16</inkml:trace>
  <inkml:trace contextRef="#ctx0" brushRef="#br1" timeOffset="83666.08">17552 8552 2102 0,'0'0'668'15,"0"0"-557"-15,0 0-25 16,0 0-66-16,134 0-2 15,-79 0-15-15,-1 0-3 16,8 0-98-16,-15 5-536 16,-16-2-1055-16</inkml:trace>
  <inkml:trace contextRef="#ctx0" brushRef="#br1" timeOffset="97046.43">18771 8257 1410 0,'0'0'263'0,"0"0"-111"15,0 0-107-15,0 0-29 16,0 0 56-16,0 0-46 15,9-62 90-15,-9 56 3 16,0 0-27-16,0 0 52 16,0 2-22-16,0-1-57 0,0-2 34 15,0 2-22-15,0 0-11 16,0 3-44-16,-2 0-8 16,-5 2 2-16,-10 2-16 15,-8 22 0-15,-11 14-19 16,-1 12 31-16,0 9-12 15,8 2 0-15,16-2 9 16,11-7-12-16,2-8 3 16,21-10 0-16,21-12-9 15,11-13 16-15,7-9-14 16,1-12-26-16,-5-20-94 16,-14-9 27-16,-13-3-34 15,-19-4 6-15,-10 0 72 16,-4 4-4-16,-23 5 60 15,-6 13 56-15,2 12-55 0,-1 14-1 16,3 17-48-16,9 14-265 16,14 0-469-16</inkml:trace>
  <inkml:trace contextRef="#ctx0" brushRef="#br1" timeOffset="97226.93">19246 8558 1783 0,'0'0'205'16,"0"0"-123"-16,-13 120-64 15,-7-59 30-15,-3 2 20 16,1-2-68-16,2-1 40 0,4 5-40 16,5-17-201-16,7-15-467 15</inkml:trace>
  <inkml:trace contextRef="#ctx0" brushRef="#br1" timeOffset="97588.01">19732 8194 1766 0,'0'0'343'16,"0"0"-293"-16,0 0-44 16,-136 138 41-16,83-80 11 15,1-4 48-15,12-8 3 16,11-10-93-16,13-7 38 15,16-10-54-15,0-4 0 16,34-8 46-16,15-2-40 16,13-5 10-16,7 0-16 15,1 0-54-15,-5 0-17 16,1-5-86-16,-14-2-156 16,-15-2-351-16</inkml:trace>
  <inkml:trace contextRef="#ctx0" brushRef="#br1" timeOffset="97768.46">19819 8337 1627 0,'0'0'617'15,"0"0"-513"-15,0 0-104 16,0 0 25-16,-14 113 84 16,8-45-47-16,-1 8-13 15,1 8-47-15,-1-4-2 16,7-10-100-16,0-9-164 15,0-20-215-15,13-20-390 0</inkml:trace>
  <inkml:trace contextRef="#ctx0" brushRef="#br1" timeOffset="98029.99">20269 8249 1048 0,'0'0'918'15,"0"0"-742"-15,0 0-167 16,-93 109 25-16,44-47 54 16,-5 0-33-16,5 1 38 15,9-12-36-15,13-9-50 16,18-9 18-16,9-14-24 0,18-6-1 16,26-9 54-1,12-4-42-15,9 0 10 0,-1-7-22 16,1-8-93-16,-3 1 16 15,4-10-132-15,-16 4-64 16,-16 1-352-16</inkml:trace>
  <inkml:trace contextRef="#ctx0" brushRef="#br1" timeOffset="98188.33">20378 8392 1726 0,'0'0'373'0,"0"0"-240"15,0 0-110-15,-31 139 53 16,16-66-6-16,-1 13-69 16,1 1-2-16,5 13-19 0,6-24-300 15,4-22-415-15</inkml:trace>
  <inkml:trace contextRef="#ctx0" brushRef="#br1" timeOffset="98443.11">20706 8550 1551 0,'0'0'216'15,"0"0"-149"-15,36-148-67 16,-23 86-11-16,-2 4 11 16,-4 9 33-16,0 15 191 15,-5 17 24-15,-2 14-56 0,0 3-57 16,0 32-135-16,0 24 46 15,-2 35 40-15,-5 31-72 16,2-4 14-16,5-11-28 16,0-18-52-16,0-9-102 15,3-13-190-15,3-9-436 0</inkml:trace>
  <inkml:trace contextRef="#ctx0" brushRef="#br1" timeOffset="99268.85">21729 8636 1151 0,'0'0'200'15,"0"0"-126"-15,0 0 71 16,0 0-21-16,0 0 33 0,0 0-1 15,0 0-71-15,-6-28 22 16,6 18-71-16,0 2-27 16,4 0 35-16,-4 2-9 15,0 4 26-15,0 2-13 16,-4 0-42-16,-14 18 18 16,-3 8-24-16,2 6 0 15,7 0-11-15,10-2 17 16,2-6-12-16,27-17-71 15,4-6-152-15,0-1-473 0</inkml:trace>
  <inkml:trace contextRef="#ctx0" brushRef="#br1" timeOffset="99786.87">21734 6886 1542 0,'0'0'313'0,"0"0"-241"0,0 0 7 16,0 0 3-16,0 0 61 15,0 0 17-15,0 0-25 16,0-6-37-16,0 0-93 15,0 6-5-15,0 4-86 16,-5 18-557-16,-8 2-23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34:24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8287 1638 499 0,'0'0'58'16,"0"0"-56"-16,0 0-2 15,0 0 1-15,0 0 279 0,0 0-89 16,5 0-85-16,-5 0-35 16,0 0 42-16,0 0 32 15,0 0-1-15,0 0-15 16,0 0-73-16,0 0 17 16,0 0-20-16,0 0 11 15,0 0 56-15,0 0-36 16,0 0-7-16,0 0-9 15,0 0-47-15,0 0 34 16,0 0-33-16,4 0-11 16,6 0 27-16,3 0-32 15,5 0 0-15,1-2 6 0,6-2-3 16,2 2 30 0,0-1-28-16,2 0-9 0,0 1 10 15,-2 0-11-15,0 0-1 16,-2 2 0-16,0 0 12 15,0 0-12-15,0 0 0 16,-1-2 0-16,-2 2-2 16,-2 0 3-16,-2 0-1 15,0 0 0-15,0 0 14 16,-5 0-13-16,1 0-1 16,-1 0 0-16,-1 0-1 15,-2 0 2-15,-1 0-1 16,0 0 0-16,2 2 12 15,-4 0-13-15,1 0 1 16,2 0 0-16,-1 1-8 0,-1 2 9 16,4-3-1-16,-1 2 0 15,2-3 16-15,3-1-20 16,-1 3 4-16,3-1 0 16,0 0-6-16,2 0 7 15,-4 0-1-15,1-2 0 16,1 0 16-16,3 0-20 15,0 0 4-15,2 0 0 16,2 0-8-16,-1 0 10 16,0 4-2-16,1-2 0 15,-3 1 7-15,-1 2-7 16,-4-3 6-16,1-2 3 16,0 2 45-16,-2-2-29 0,-1 0 11 15,-1 0-12 1,-6 3-18-16,2-1 25 0,-4-2-31 15,1 0 0-15,-3 0-3 16,0 0 5-16,1 0-2 16,-5 0 0-16,0 3-123 15,0 1-251-15,-9-4-667 0</inkml:trace>
  <inkml:trace contextRef="#ctx0" brushRef="#br0" timeOffset="12598.31">25584 2520 574 0,'0'0'1'16,"0"0"-2"-16,0 0 1 16,0 0-9-16,0 0 9 15,0 0 581-15,11 3-480 16,-9-3-59-16,-2 0-30 0,0 0 60 16,0 0 5-1,0 0 21-15,0 0 9 0,0 0-38 16,0-3 29-16,0-1 16 15,0 2-19-15,0 1 43 16,0-2-52-16,0 1-43 16,0-2 32-16,0 2-33 15,0-2-12-15,0 0-4 16,0 3-6-16,0 1 29 16,0 0-23-16,0 0-15 15,0 0 17-15,0 0-22 16,2 0-6-16,2 0 5 15,6 0 9-15,1 0-6 16,5 0-8-16,-1 0 0 16,5 0-6-16,3 0 12 0,0 1-6 15,4 1 0 1,0 0 13-16,0 1-7 0,0-3-6 16,2 1 1-16,-4 1 2 15,0 0-1-15,0-2-2 16,0 2 10-16,0-2-4 15,-1 0 28-15,-2 2-33 16,0-2 0-16,-3 0 41 16,-2 0-42-16,-1 0 10 15,-1 0-10-15,-1 3 13 16,-1-3 0-16,3 1-12 16,3-1-1-16,2 0 34 0,1 2-33 15,3-2 13 1,-1 2-8-16,-4-2 9 0,1 2-1 15,-4 1-14-15,1-1 0 16,-3-1 9-16,-1 1-6 16,1 2-3-16,4-2 0 15,1 3 15-15,-1-2-11 16,4-1-4-16,2 2 0 16,-3-1-4-16,0-2 4 15,-2-1 0-15,-4 0 0 16,-3 0 11-16,-6 0-25 15,-3 0 14-15,-4 0-67 16,0 0-148-16,-7 0-326 16,-8 0-567-16</inkml:trace>
  <inkml:trace contextRef="#ctx0" brushRef="#br0" timeOffset="21547.83">2597 3377 447 0,'0'0'80'16,"0"0"-64"-16,0 0-2 16,0 0-14-16,0 0 0 15,0 0 544-15,6 18-325 16,-3-18-95-16,-3 0 12 15,0 0-23-15,0 0-12 0,0 0-41 16,0 0 20-16,0 0-40 16,0 0-27-16,0 0 63 15,0 0-15-15,0-3 17 16,0 3 28-16,0 0-39 16,0 0-12-16,0 0-8 15,0 0-33-15,0 0 30 16,0 0-29-16,0 0-8 15,0 0 26-15,0 0-31 16,0 0 20-16,0 0-7 16,0 0-9-16,0 0 25 15,0 0-30-15,0 0 0 16,0 0 24-16,0 0-24 0,2 0-1 16,0 0 0-16,4-1 11 15,6 1-13-15,-1-2 2 16,4-3 0-16,3 2-4 15,0-1 10-15,0-2-6 16,2 2 0-16,-3 0 6 16,-1 1-3-16,3-1-3 15,-4 3 0-15,-1-2-5 16,-1 3 6-16,0 0-1 16,-2 0 0-16,0 0 8 15,0 0-11-15,1 0 3 16,1 0 0-16,1 0-8 15,-2 0 14-15,2 0-6 0,-1 0 0 16,-2 0 6-16,-1 0-10 16,1 0 4-16,-3 0 0 15,2 0-9-15,-4 0 18 16,3 0-9-16,1 0 0 16,-4 0 1-16,3 0-2 15,-1 0 1-15,2 0 0 16,-2 0-8-16,1 0 19 15,0 0-11-15,2 0 0 16,-2 0 1-16,0 0-7 16,0 3 6-16,2-3 0 15,-2 1-2-15,5-1 11 16,-1 3-9-16,1-3 0 0,3 0 1 16,-1 0-15-16,1 0 14 15,1 0 0-15,1 0 8 16,-4 1 2-16,-1-1 10 15,-1 0-20-15,-3 0 9 16,2 0-8-16,1 3-1 16,3-2 0-16,-1-1 3 15,4 3 4-15,-2-3-1 16,3 2-6-16,-2-2 6 16,0 0 33-16,-2 0-39 15,-5 0 18-15,-1 0 14 16,-2 0-31-16,-4 0 36 15,0 0-37-15,1 0 9 16,-3 0-3-16,2 0-6 0,0 0 0 16,2 0 0-16,0 0 17 15,-1 0-26-15,-1 0 9 16,0 0 0-16,1 0-2 16,2 0 2-16,-7 2-24 15,0 4-295-15,-2-2-677 0</inkml:trace>
  <inkml:trace contextRef="#ctx0" brushRef="#br0" timeOffset="25863.28">27889 1702 462 0,'0'0'54'0,"0"0"-40"16,0 0 760-16,0 0-429 15,0 0-221-15,0 0 14 16,-14 12 104-16,14-12-65 0,0 0-15 15,0 0-19-15,0 0-54 16,0 0 29-16,0 0-52 16,0 0-24-16,20 0 24 15,20-12-42-15,36-8-4 16,45-8-20-16,41-10 21 16,14 2-21-16,-9-1 0 15,-39 10 0-15,-44 8-13 16,-24 7 25-16,-13 4-12 15,3 1 0-15,-4 2-37 16,-1 2 5-16,-14 3-89 16,-13 0-186-16,-10 0-173 15,-6 0-322-15</inkml:trace>
  <inkml:trace contextRef="#ctx0" brushRef="#br0" timeOffset="26460.22">30017 1085 940 0,'0'0'965'0,"0"0"-604"15,0 0-233-15,0 0-32 16,0 0 29-16,0 0-67 16,0 0-21-16,-62 17-37 15,8 27 9-15,-10 13 23 16,-7 7-3-16,-1-1-8 16,7-4-6-16,7-7-9 15,12-8 6-15,13-9-12 16,8-12-37-16,15-6-119 15,10-17-128-15,25 0-185 16,4-14-393-16</inkml:trace>
  <inkml:trace contextRef="#ctx0" brushRef="#br0" timeOffset="26646.32">30006 1034 1756 0,'0'0'341'0,"0"0"-270"15,0 0-21-15,0 0 45 16,34 109 2-16,-25-53 1 16,1 4-67-16,0 4-30 15,1-4-2-15,0-5-2 16,-7 3-140-16,-4-16-155 0,0-14-444 16</inkml:trace>
  <inkml:trace contextRef="#ctx0" brushRef="#br0" timeOffset="26795.62">29712 1279 2163 0,'0'0'543'0,"0"0"-463"16,0 0-71-16,0 0 12 16,167 17-36-16,-91 12 15 15,-11 0-232-15,-14-7-431 0</inkml:trace>
  <inkml:trace contextRef="#ctx0" brushRef="#br0" timeOffset="27410.83">27786 1756 1175 0,'0'0'1002'0,"0"0"-811"16,0 0-157-16,0 0-3 15,0 0-13-15,155 14 44 16,-80 22 75-16,12 13-76 16,8 6-10-16,8 6-23 15,2 2-16-15,-1-5 2 16,-3-2-14-16,-9-6-77 16,14 4-147-16,-23-13-302 15,-16-10-846-15</inkml:trace>
  <inkml:trace contextRef="#ctx0" brushRef="#br0" timeOffset="27945.78">29133 2222 977 0,'0'0'701'15,"0"0"-484"-15,0 0 47 16,0 0 19-16,0 0-43 16,0 0-66-16,0 0-104 15,66-5-53-15,-16 5 5 16,9 0-13-16,9 5-4 16,-2 4-5-16,1 2-6 15,-9 1-2-15,-9 2-55 16,-11 7-143-16,-18-3-162 15,-13-3-346-15</inkml:trace>
  <inkml:trace contextRef="#ctx0" brushRef="#br0" timeOffset="28116.23">29228 2372 1829 0,'0'0'670'15,"0"0"-551"-15,0 0-75 16,127-9 29-16,-62 0-55 15,1 3 33-15,2 2-50 16,-3 2-1-16,-10 2-21 16,-2 0-294-16,-12 2-310 15,-17 2-607-15</inkml:trace>
  <inkml:trace contextRef="#ctx0" brushRef="#br0" timeOffset="28312.21">29752 2002 1618 0,'0'0'768'0,"0"0"-619"16,0 0-108-16,0 0-27 15,0 0 21-15,-87 146 46 16,54-74-55-16,-1 6-25 16,5 0 20-16,9-10-21 15,7-8-80-15,13-4-45 16,2-17-120-16,18-16-269 0</inkml:trace>
  <inkml:trace contextRef="#ctx0" brushRef="#br0" timeOffset="28574.2">30385 1930 2158 0,'0'0'280'0,"0"0"-212"16,0 0-67-16,0 0 0 16,0 0 59-16,-136 143 19 15,89-71 12-15,0 7-54 16,3-3-36-16,9-6 15 16,8-10-16-16,11-11 0 15,11-14-29-15,5-12-129 16,0-12 1-16,36-13-53 15,-3-21-160-15,-1-10-629 0</inkml:trace>
  <inkml:trace contextRef="#ctx0" brushRef="#br0" timeOffset="28747.84">30381 1965 1635 0,'0'0'592'0,"0"0"-444"15,0 0-110-15,0 0 84 16,2 112-43-16,-2-50-25 15,0 7-11-15,-4 1-42 16,-1-4-1-16,-2-6 0 16,0-9-122-16,-10-8-89 15,-1-15-165-15,-5-13-442 0</inkml:trace>
  <inkml:trace contextRef="#ctx0" brushRef="#br0" timeOffset="28883.58">30057 2285 1644 0,'0'0'963'0,"0"0"-818"16,0 0-78-16,152-19-55 16,-98 19 10-16,-1 0-22 15,12 14-66-15,-15 2-248 16,-7-2-893-16</inkml:trace>
  <inkml:trace contextRef="#ctx0" brushRef="#br0" timeOffset="31502.83">31224 1083 705 0,'0'0'726'0,"0"0"-609"16,0 0-48-16,0 0-2 15,0 0 9-15,0 0 2 16,0 0-45-16,4-9 1 15,-4 9 28-15,2 0 0 16,-2 0 24-16,0 0 7 16,0 0-21-16,2 0 14 15,-2 0-52-15,0 0 2 16,0 0 13-16,0 0-33 0,0 0 20 16,0 0 7-16,0 0-12 15,0 0 20-15,0 0-46 16,-10 0-4-16,-7 13 1 15,-3 13 7-15,-1 9-1 16,0 8 20-16,5 4-7 16,7-4 31-16,7-3-40 15,2-7 1-15,0-10 22 16,16-7-34-16,10-7 30 16,3-9-10-16,6 0-20 15,-2-17-2-15,-4-10 1 16,-8-10-16-16,-4 0 10 15,-9 0 12-15,-3 3-3 16,-3 8 6-16,-2 10-8 16,0 5 16-16,0 11-17 0,-5 8-94 15,-3 18-232-15,3-3-271 0</inkml:trace>
  <inkml:trace contextRef="#ctx0" brushRef="#br0" timeOffset="31697.79">31509 1310 719 0,'0'0'1355'0,"0"0"-1204"15,0 0-114-15,0 0 80 16,-16 121 33-16,3-72-38 0,-2-1-75 16,-2 0-1-1,7-6-36-15,2-10-1 0,6-8-102 16,2-22-133-16,10-2-128 15,7-2-474-15</inkml:trace>
  <inkml:trace contextRef="#ctx0" brushRef="#br0" timeOffset="31953.87">31739 1085 834 0,'0'0'823'0,"0"0"-649"0,0 0-124 15,0 0 26 1,0 0 47-16,0 0 66 0,0 0-59 16,0 121-36-16,0-75-39 15,0 3 19-15,6-3-37 16,1-4-22-16,-3-5 28 16,-2-7-43-16,-2-6 1 15,0-8 2-15,0-8-3 16,-13-6-56-16,-22-12-141 15,3-16-158-15,1-13-407 0</inkml:trace>
  <inkml:trace contextRef="#ctx0" brushRef="#br0" timeOffset="32416.77">31718 1102 1698 0,'0'0'236'0,"0"0"-172"0,129-1-53 15,-71 1 0-15,-2 0-8 16,-6 0-3-16,-8 4 0 15,-11-3-9-15,-6-1-3 16,-10 0 12-16,-6 0 9 16,-7 0 76-16,-2 0 126 15,0 0-51-15,0 0-82 16,0 0-37-16,0 0-39 16,0 0-2-16,0 0 0 15,0 0-15-15,-5 7 14 16,3 9-8-16,0 8 9 15,0 6-7-15,2 4 8 16,0 4-1-16,0 5 30 16,0 1-21-16,0-3 45 15,0 2-38-15,0-7-14 0,0-4 14 16,0-5-15-16,-7-5-1 16,-6-8 0-16,-5-7-10 15,-2-7-14-15,4-4-37 16,8-24-20-16,8-15-73 15,0-7-169-15,26-6 130 16,12 3 99-16,4 4 94 16,-2 7 62-16,-7 9 147 15,-10 12 84-15,-7 4 4 16,-9 8-172-16,-7 3-80 0,0 4-45 16,-32 2-67-1,-1 0-213-15,0 2-423 0</inkml:trace>
  <inkml:trace contextRef="#ctx0" brushRef="#br0" timeOffset="36584.65">31430 2089 935 0,'0'0'988'0,"0"0"-988"16,0 0-6-16,0 0 6 16,-122 6 54-16,86 30 16 15,3 9 57-15,6 6-27 16,12 2 14-16,7-5-32 15,8-6-15-15,8-8 22 0,21-10-46 16,11-8-7-16,9-12-36 16,2-4-18-16,0-8-92 15,-7-20-19-15,-7-10-27 16,-11-6 41-16,-10-2 35 16,-12 4 80-16,-4 8 71 15,0 10 93-15,-11 11-80 16,-7 13-67-16,-7 5-17 15,2 34-46-15,4 0-289 16,9-5-1036-16</inkml:trace>
  <inkml:trace contextRef="#ctx0" brushRef="#br0" timeOffset="36773.35">31712 2482 1579 0,'0'0'400'15,"0"0"-314"-15,0 0-14 16,-52 139 70-16,30-100-49 16,4-5-35-16,5-5-52 15,8-9 3-15,5-11-18 16,9-9-127-16,16-7-86 16,4-15-350-16</inkml:trace>
  <inkml:trace contextRef="#ctx0" brushRef="#br0" timeOffset="37224.86">32037 2176 2278 0,'0'0'330'15,"0"0"-281"1,0 0-40-16,0 0 9 0,-82 109 35 16,41-63-30-16,3 0 21 15,3-5-44-15,8-9 9 16,9-12-6-16,9-8-2 15,9-8-1-15,0-4 3 16,2 0 4-16,23-2-14 16,6-12-14-16,7-4-3 15,3 1 14-15,-2 3 4 16,1 5-2-16,-1 9 7 16,-8 0 2-16,-2 0-2 0,-7 4 1 15,-2 4 0 1,-7 0-12-16,-1-2 12 0,-4-6-47 15,-1 0-86-15,-3-3-20 16,1-18-93-16,-2-9 23 16,-1-6 73-16,2 2 59 15,0 4 91-15,1 12 42 16,-3 11 200-16,-2 7-100 16,0 19-68-16,0 20 120 15,0 14-44-15,-11 7-18 16,-3 4-93-16,-1-3-26 15,1-6-13-15,8-6-1 16,6-7-165-16,0-12-186 16,0-16-533-16</inkml:trace>
  <inkml:trace contextRef="#ctx0" brushRef="#br0" timeOffset="37599.71">32554 2210 1407 0,'0'0'292'15,"0"0"-120"-15,0 0 4 16,0 0 54-16,0 0-42 0,0 0-93 15,0 0-28-15,58-95-29 16,-40 95-37-16,-1 0-1 16,-3 23 1-16,-12 10-1 15,-2 13 48-15,-22 7-17 16,-20 5 35-16,-10 0-27 16,4-6-14-16,3-11 9 15,16-12-34-15,18-9 0 16,11-7 5-16,11-6 13 15,24 0-36-15,15-7 7 16,34 0-148-16,-10-3-169 16,-10-7-524-16</inkml:trace>
  <inkml:trace contextRef="#ctx0" brushRef="#br0" timeOffset="38340.68">31139 2740 985 0,'0'0'938'0,"0"0"-721"15,0 0-133-15,0 0 180 16,0 0 12-16,0 0-130 16,0 0-10-16,191 3-111 15,-23-3-8-15,30 4-17 16,9-2 13-16,-13-1 17 16,-27 4 14-16,-6-1-43 15,-21-2 29-15,-26 0-30 16,-28-1-27-16,-25 2-24 15,-23-1-82-15,2 0-171 16,-11-2-334-16,-8 0-888 0</inkml:trace>
  <inkml:trace contextRef="#ctx0" brushRef="#br0" timeOffset="38935.15">31114 1813 1906 0,'0'0'707'16,"0"0"-511"-16,0 0-79 15,118-4 17-15,22-7-51 16,68 2-55-16,30 2-5 16,1 7-22-16,-27 0-2 15,-40 0-14-15,-28 9-93 16,-41-2-131-16,-28 1-534 0</inkml:trace>
  <inkml:trace contextRef="#ctx0" brushRef="#br0" timeOffset="53958.64">23987 3374 704 0,'0'0'159'15,"0"0"-89"-15,0 0 95 16,0 0 3-16,0 0 41 15,0 0-17-15,0 0-72 16,0 0-22-16,0 0-49 16,0-2-43-16,0 2 40 0,0 0-30 15,0-1 13-15,0 1 19 16,0 0-2-16,0 0 59 16,0 0-18-16,0 0-43 15,0 0 17-15,0 0-61 16,0 0 10-16,0 0-5 15,0 0 9-15,0 0-21 16,0 0 7-16,0 0 0 16,0 0-3-16,0 0 10 15,0 0-7-15,0 0 0 16,0 0 14-16,0 0-12 16,0 0-2-16,0 0 0 0,0 0-6 15,0 0 6-15,0 0 0 16,0 0 0-16,0 0 3 15,0 0-3-15,0 0 0 16,0 0 0-16,0 0 11 16,0 0-11-16,0 0 0 15,0 0 0-15,0 0-14 16,0 0 14-16,0 0 0 16,0 0 1-16,0 0-4 15,0 0 3-15,0 0-16 16,0 0-22-16,0 0-93 15,0 0-119-15,0 0-337 16,0 0-521-16</inkml:trace>
  <inkml:trace contextRef="#ctx0" brushRef="#br0" timeOffset="56255.51">2965 2230 439 0,'0'0'124'15,"0"0"-86"-15,0 0-24 16,0 0-14-16,0 0 0 16,0 0 26-16,0 0-26 15,-77 100 0-15,67-79-13 16,-2-4 3-16</inkml:trace>
  <inkml:trace contextRef="#ctx0" brushRef="#br0" timeOffset="57680.28">3686 2539 742 0,'0'0'137'16,"0"0"-101"-16,0 0-27 15,0 0 477-15,0 0-263 16,0 0-128-16,0 0-38 16,60 13 6-16,-48-13-4 15,1 0 43-15,3-6-17 0,1 1-30 16,4 1-4-16,-1-1-30 15,4 1-5-15,3 1 8 16,0 1-18-16,4-1 10 16,-2-1-16-16,2 2 7 15,-2 1-7-15,0 1 1 16,2 0-1-16,0 0 43 16,3 0-37-16,1 0 25 15,2 0-31-15,0 0 1 16,3 0-1-16,3 0 0 15,3-5 0-15,2 3-1 16,-2-2 17-16,1 0-19 16,-1 2 3-16,0-1 0 15,-2 0-6-15,-4 1 7 16,2-2-1-16,-2 2 0 0,-1-1 6 16,-1 0-7-16,-3 1 1 15,-4 2 0-15,3 0-7 16,-3 0 7-16,0 0 0 15,0 0 0-15,0 0 6 16,3 0-11-16,-1 0 5 16,1 2 0-16,2 1-1 15,1-3 1-15,3 0 0 16,1 0-1-16,-1 0 7 16,2 0-4-16,1 2-2 15,-3-1 0-15,-1 1-7 16,0 0 7-16,-4-2 0 15,1 2 0-15,-1-2 7 0,-1 2-4 16,1 2-3-16,0-2 0 16,0 0-6-16,1-2 6 15,-3 3 0-15,0-2 0 16,-2 3 7-16,-4 0-7 16,-2 0 0-16,-2 0 0 15,-4 1-12-15,-1 0 13 16,-1-1-1-16,2 3 0 15,-1-2 8-15,-3-1-11 16,3 0 3-16,0 0 0 16,-2-1-6-16,3 1 7 15,1-3-1-15,3-1 0 0,2 0 11 16,1 0-7 0,-2 0-4-16,-1 0 0 0,-3 0-12 15,-2 0-46-15,-5 0-243 16,-6-4-441-16</inkml:trace>
  <inkml:trace contextRef="#ctx0" brushRef="#br0" timeOffset="60895.6">23904 3527 1350 0,'0'0'378'0,"0"0"-280"0,0 0-51 16,0 0 133-16,0 0 13 15,0 0-29-15,0 0-43 16,0 0-53-16,0 0 47 16,0 0-51-16,0 0-16 15,6 0-2-15,2 0-46 16,8-4 15-16,2-2-15 15,6 2 11-15,5 0-8 16,5 2-3-16,1 2 0 16,3 0-7-16,5 0 16 15,3 0-9-15,6 0 0 16,6 0 1-16,2 0 2 16,5 0-3-16,1 0 0 0,1 0-9 15,1 0 21-15,-2 0-12 16,-1 4 0-16,-3-2 2 15,-2 2-8-15,-2-1 6 16,-4 0 0-16,1-1-2 16,-3 0 13-16,1 2-11 15,-1-1 0-15,-4 0 0 16,2-1 2-16,-2 0-2 16,4-2 0-16,-1 0-6 15,3 0 22-15,1 0-17 16,3 0 1-16,0 0 0 15,-2 0-16-15,0 0 16 16,0 0 0-16,0 0-8 16,-1 0 20-16,3 0-10 15,0 0-2-15,-2 0 0 0,2 0-9 16,-3-2 9-16,-1 0 0 16,-1-1-1-16,1 3 11 15,-5-5-6-15,-3 3-4 16,-5-2 0-16,-3 2 0 15,-9 2 2-15,-4 0-2 16,-10 0 0-16,-5 0 15 16,-2 0-20-16,-4 0 5 15,1 0-22-15,-3 0-69 16,-2 0-259-16,0 6-253 16,-2-6-1143-16</inkml:trace>
  <inkml:trace contextRef="#ctx0" brushRef="#br0" timeOffset="84806.4">29540 2648 441 0,'0'0'499'15,"0"0"-499"-15,0 0 0 16,0 0 513-16,-56-5-362 15,43-2-55-15,3 3 72 0,2 1-7 16,2 1 16 0,1-1 8-16,3 1-37 0,0 2-29 15,2 0-64-15,0 0-26 16,0 0 26-16,0 0-34 16,0 0 15-16,0 0 10 15,0 0-22-15,0 0 31 16,0 0-25-16,2 0-10 15,21 0 42-15,17 0-50 16,37 2 8-16,39 8 1 16,31 1-12-16,-4-3 10 15,-27-4-19-15,-36-2 1 16,-26-1-12-16,-3-1 11 16,-2 3 0-16,-6-2-28 0,-22 2-101 15,-21 5-135-15,0-1-359 16,-6 2-175-16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37:05.9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1586 4867 728 0,'0'0'77'15,"0"0"-58"-15,0 0 371 16,0 0-144-16,0 0-100 0,0 0-14 16,21-21-57-1,-21 17 46-15,0 0 7 0,0-1 1 16,0 0-25-16,2 0-45 16,0-2 88-16,-2 1-40 15,2 3-28-15,-2-4 16 16,0 2-56-16,2-3 34 15,-2 1-37-15,0 2-27 16,0 2 53-16,0 1-49 16,0 2 16-16,0 0 2 15,-15 0-24-15,-12 5-2 16,-8 20-5-16,-8 13 0 16,-3 10-20-16,3 8 20 15,3 2 0-15,7 1-1 0,8-5 5 16,10-1-4-1,7-10 0-15,8-3-28 0,3-7 27 16,26-10-60-16,11-4-26 16,9-14-84-16,23-5-145 15,-14 0-76-15,-10-13-299 0</inkml:trace>
  <inkml:trace contextRef="#ctx0" brushRef="#br0" timeOffset="373.56">1549 5025 1196 0,'0'0'665'16,"0"0"-453"-16,0 0 20 0,0 0-48 16,0 0-21-16,0 0-67 15,0 0-66-15,-19-25 19 16,19 25-49-16,8 13 6 15,11 1-11-15,8 5 6 16,2-2-1-16,7-2 0 16,-1-1 2-16,4-2-13 15,-6 1 11-15,-6-1-9 16,-8 4-6-16,-9 2 9 16,-10 4 5-16,0 6 0 15,-4 2 2-15,-17 2 35 16,-1-2-36-16,-1-1 8 15,8-7-7-15,4-8-1 0,8-9 0 16,3-5-9-16,0 0-143 16,23-7-32-16,24-36-132 15,-7 2-303-15,-2-1-245 0</inkml:trace>
  <inkml:trace contextRef="#ctx0" brushRef="#br0" timeOffset="696.33">1991 5113 842 0,'0'0'850'16,"0"0"-616"-16,0 0-61 15,0 0-2-15,0 0-72 16,-50 111-32-16,39-83-12 0,6-5 10 16,5-5-51-1,0-4-13-15,8-7 21 0,9-5-22 16,3-2-18-16,-5 0-34 16,-1-14-12-16,-5-9 7 15,-3-2-71-15,2-8 13 16,0 1 94-16,5 2 2 15,6 9 19-15,3 7 56 16,5 11-6-16,-3 3 41 16,0 6-31-16,-1 17-23 15,-8 4 52-15,-5 4-41 16,-6 1 10-16,-4-2-12 16,0-2-45-16,0-4 32 15,0-6-33-15,0-4-2 16,-4-5-23-16,-6-9-142 0,6 0-38 15,-1-14-307-15</inkml:trace>
  <inkml:trace contextRef="#ctx0" brushRef="#br0" timeOffset="826.17">2325 4874 1694 0,'0'0'891'15,"0"0"-760"-15,0 0-131 16,0 0-46-16,0 0-69 15,-56 134-159-15,29-75-588 0</inkml:trace>
  <inkml:trace contextRef="#ctx0" brushRef="#br0" timeOffset="922.01">2077 5588 2054 0,'0'0'297'0,"0"0"-297"15,0 0-214-15,0 0-1346 0</inkml:trace>
  <inkml:trace contextRef="#ctx0" brushRef="#br0" timeOffset="1516.32">3231 4879 1810 0,'0'0'547'0,"0"0"-369"16,0 0-68-16,0 0-104 15,0 0 12-15,-113 92 2 16,62-36-4-16,-5 9 45 15,4 0-52-15,4-2-2 0,10-9-4 16,11-14 12 0,9-12-30-16,16-14-11 0,2-12-150 15,9-2 36-15,44-56-16 16,-3-3-191-16,-2-5-293 0</inkml:trace>
  <inkml:trace contextRef="#ctx0" brushRef="#br0" timeOffset="1665.59">3205 4824 1448 0,'0'0'548'0,"0"0"-361"16,0 0-109-16,0 0 3 16,0 0 69-16,0 149-67 15,0-83 1-15,0 2-83 16,9 0 8-16,2-3-9 16,1-12-159-16,-8 2-77 15,-2-20-234-15,-2-9-259 0</inkml:trace>
  <inkml:trace contextRef="#ctx0" brushRef="#br0" timeOffset="1815.5">2962 5153 1936 0,'0'0'704'0,"0"0"-583"16,0 0-66-16,0 0-55 15,123-10-29-15,-75 10-14 16,13 16-127-16,-14 0-169 0,-9 0-842 15</inkml:trace>
  <inkml:trace contextRef="#ctx0" brushRef="#br0" timeOffset="2054.85">3499 5456 2297 0,'0'0'75'16,"0"0"-75"-16,0 0-130 15,0 0-13-15,35-140 143 16,-29 85 109-16,-2 5-39 16,3 6-10-16,-1 13-58 15,-2 12 39-15,1 17 85 16,0 4-114-16,-5 34 5 16,0 19-4-16,0 15-13 0,0 10 0 15,0 26-86 1,0-22-394-16,0-17-877 0</inkml:trace>
  <inkml:trace contextRef="#ctx0" brushRef="#br0" timeOffset="2821.29">4253 4688 1467 0,'0'0'651'16,"0"0"-473"-16,0 0-96 15,0 0 28-15,0 0 0 16,0 0 6-16,0 0-116 15,-7-22 19-15,-11 80-13 16,-1 18 23-16,0 13 33 16,1 5-21-16,7-4-35 0,5-8 23 15,6-12-29-15,0-13 0 16,2-15-5-16,20-10 14 16,10-14-9-16,5-12 0 15,5-6-32-15,3-17 24 16,-7-14-58-16,-7-10-22 15,-13-1-1-15,-13 10 61 16,-5 11 28-16,-9 14 98 16,-16 7-82-16,-6 14 17 15,2 18-33-15,5 3 1 16,7-1-1-16,11-2 8 16,6-5-8-16,0-7 0 15,2-3-36-15,10-3-55 16,-3-7-131-16,-7-7-91 15,-2-17-6-15,0-7-803 0</inkml:trace>
  <inkml:trace contextRef="#ctx0" brushRef="#br0" timeOffset="2942.22">4267 5043 1560 0,'0'0'773'16,"0"0"-612"-16,0 0-144 15,126 0-9-15,-77 3-8 16,19 0-67-16,-14-1-142 15,-6-2-527-15</inkml:trace>
  <inkml:trace contextRef="#ctx0" brushRef="#br0" timeOffset="3347.36">5129 4684 1495 0,'0'0'189'0,"0"0"-131"16,0 0 91-16,0 0-65 16,0 0-27-16,0 0 112 15,-63 162 10-15,41-85-79 16,3-1 1-16,5-4-60 16,3-7-40-16,3-16 17 15,6-10-18-15,2-14 0 16,0-10 8-16,0-13 0 0,10-2 8 15,11-17-16-15,8-19-67 16,8-7-49-16,1-2-16 16,-3 9 82-16,-4 13 50 15,-6 16 0-15,-12 7 34 16,-9 24 5-16,-4 14-8 16,-8 8 52-16,-19 7-10 15,-5-3 10-15,-3-4-8 16,-1-2-68-16,1-9 17 15,6-9-24-15,6-5-48 16,15-17-106-16,8-4-188 16,0 0-298-16</inkml:trace>
  <inkml:trace contextRef="#ctx0" brushRef="#br0" timeOffset="3544.26">5644 4930 1647 0,'0'0'804'0,"0"0"-746"16,0 0-19-16,0 0-39 16,-141 157 104-16,79-94 14 15,1 4-13-15,3-2-82 16,12-7-17-16,11-6-12 16,14-10-40-16,21-12-172 15,15-12-73-15,16-14-273 0</inkml:trace>
  <inkml:trace contextRef="#ctx0" brushRef="#br0" timeOffset="3725.16">5798 5071 2241 0,'0'0'479'16,"0"0"-436"-16,-143 62-43 15,87-16 11-15,16 3-11 16,17 1 0-16,23-4 0 15,2-4-13-15,39-6 13 16,49-6-123-16,-9-12-159 16,-2-12-378-16</inkml:trace>
  <inkml:trace contextRef="#ctx0" brushRef="#br0" timeOffset="4977.29">6714 4674 1318 0,'0'0'656'16,"0"0"-362"-16,0 0-166 15,0 0-93-15,0 0 112 16,0 0-54-16,0 0-60 15,-3-28-33-15,-23 106 0 16,-1 8 85-16,0 11-35 0,3 3-31 16,12-20 5-16,6 3-23 15,6-13-1-15,0-14 2 16,14-12 15-16,17-16-5 16,9-13-12-16,11-15-23 15,6 0 23-15,7-32-94 16,-7-12-22-16,-10-4-9 15,-14 2 12-15,-20 15 113 16,-13 12 43-16,-8 18 66 16,-30 1-75-16,-11 25-19 15,-2 8-8-15,4 1 10 16,9-4-2-16,16-7-5 16,13-6-10-16,9-7-14 0,6-10 0 15,26 0-28 1,10-6-20-16,7-17-20 0,0-3-32 15,-7-1 40-15,-8 3 7 16,-16 9 67-16,-9 13 37 16,-9 2 28-16,0 14-32 15,-11 15 49-15,-3 1-47 16,3-2 25-16,9-4-48 16,2-6 4-16,0-6 27 15,25-6-43-15,6-6 18 16,6 0-18-16,1-16-48 15,0-4 8-15,-9-2-9 16,-7-1 36-16,-6 10 13 16,-9 5 37-16,-5 5 73 15,-2 3-67-15,0 4-20 0,0 14-26 16,0 5 3-16,0-1 0 16,4-2-3-16,12-8 10 15,2-4-14-15,6-8 5 16,1 0-71-16,-2-16-13 15,-2-10-17-15,-3-4 35 16,-5-2 28-16,-1 5 28 16,-3 8 12-16,-5 15 71 15,-2 4-13-15,-2 27-9 16,0 42 57-16,0 33-36 16,-10 2 1-16,-4-6-42 15,3-14 5-15,4-23-27 16,-2 2 8-16,0 0-10 0,0-15-5 15,-1-12-36-15,-4-16-74 16,-13-20-164-16,2-10-193 16,1-16-944-16</inkml:trace>
  <inkml:trace contextRef="#ctx0" brushRef="#br0" timeOffset="5141.68">6888 4923 2136 0,'0'0'608'0,"0"0"-451"16,0 0-135-16,0 0-10 16,131-67-12-16,-86 66 11 0,-3 1-34 15,3 0-17-15,6 1-252 16,-11 1-249-16,-8-2-443 0</inkml:trace>
  <inkml:trace contextRef="#ctx0" brushRef="#br0" timeOffset="5261.74">7485 4562 2176 0,'0'0'508'16,"0"0"-508"-16,0 0-27 15,-7 106-22-15,-22-8-63 16,3-9-107-16,1-14-575 0</inkml:trace>
  <inkml:trace contextRef="#ctx0" brushRef="#br0" timeOffset="5688.87">7942 5494 2227 0,'0'0'390'0,"0"0"-375"0,0 0-15 16,0 0-259-16,125-126 139 15,-79 72 117-15,-1-8 3 16,-3-1 42-16,-8 3-42 15,-7 6-19-15,-9 13 14 16,-10 10 5-16,-3 16 246 16,-5 12-40-16,0 3-129 15,0 23-69-15,-11 22 8 16,-3 13-1-16,1 8-10 16,-1 9 7-16,6-5-12 15,-1-2 0-15,2-10-112 16,7-7-119-16,0-20-287 0,0-13-329 15</inkml:trace>
  <inkml:trace contextRef="#ctx0" brushRef="#br0" timeOffset="6155.34">8834 5039 2041 0,'0'0'580'16,"0"0"-526"-16,0 0-54 15,0 0-9-15,0 0 9 16,0 0 67-16,-119-40-60 16,84 84 10-16,8 14 18 15,14 8-35-15,13 2 33 0,0 1-31 16,9-7 5-16,8-7 13 16,-3-6-20-16,-8-8 0 15,-6-10 3-15,0-4 12 16,-20-13-24-16,-2-13 9 15,2-1-24-15,9-27 13 16,11-22-60-16,11-13-133 16,29-9 24-16,14 3 44 15,8 8 136-15,0 16 37 16,-2 16 38-16,-8 19 51 16,-10 9-56-16,-15 13-22 15,-13 28 40-15,-12 13-30 16,-2 14 31-16,-7 11-38 15,-15 11-27-15,-1-2 16 16,1-2-39-16,5-8-1 0,3-10 3 16,9-13 16-1,5-9-38-15,0-17 5 0,0-12-134 16,19-16-30-16,7-27-29 16,-2-15-181-16,-6-17-550 0</inkml:trace>
  <inkml:trace contextRef="#ctx0" brushRef="#br0" timeOffset="6313.46">9099 5159 1714 0,'0'0'660'0,"0"0"-438"0,0 0-157 15,0 0-64 1,0 0 40-16,129-14-33 0,-116 48 19 16,-13 8-8-16,0 8-19 15,-17 1-52-15,-30-1-197 16,7-16-264-16,2-14-297 0</inkml:trace>
  <inkml:trace contextRef="#ctx0" brushRef="#br0" timeOffset="6566.68">9259 4791 1497 0,'0'0'650'15,"0"0"-516"-15,0 0-88 0,0 0 3 16,0 0 47-16,0 0 89 16,0 0-82-16,-4-39-62 15,13 36 9-15,13-6-49 16,7 5-1-16,5 0 0 16,1 4 10-16,-8 0-25 15,-11 14 15-15,-16 15-158 16,-25 22-7-16,-20-6-145 15,-3-7-587-15</inkml:trace>
  <inkml:trace contextRef="#ctx0" brushRef="#br0" timeOffset="10780.5">10059 4903 1104 0,'0'0'385'0,"0"0"-150"15,0 0 0-15,0 0 36 16,0 0-52-16,0 0 10 16,19-69-135-16,-19 69-18 15,0 0-65-15,0 12 5 16,-13 23-32-16,-10 16 28 15,-2 17-12-15,-4 7 15 0,2 5 1 16,5-4-12-16,5-7-4 16,5-6 0-16,10-17-22 15,2-9 12-15,0-11-125 16,18-12-84-16,11-14-80 16,-6-2-197-16,-6-18-402 0</inkml:trace>
  <inkml:trace contextRef="#ctx0" brushRef="#br0" timeOffset="11133.8">9944 5124 1669 0,'0'0'399'0,"0"0"-192"15,0 0-170-15,0 0-36 0,117-32-1 16,-71 32 13-16,-4 15-11 16,-4 11 3-16,-12 8-4 15,-6 7 24-15,-11 0-25 16,-7-1 0-16,-2-4 15 15,0-7-8-15,0-9 2 16,0-6-9-16,0-12 0 16,6-2-15-16,13-7-16 15,8-20-98-15,6-13-144 16,3-5-264-16,-2 2 331 16,-8 6 206-16,-8 16 106 15,-11 13 372-15,-7 8-329 16,0 9-81-16,-20 23 81 15,-5 7-37-15,3 5-14 16,1-2-62-16,6-2-35 0,5-8 14 16,2-6-15-16,4-11-73 15,4-15-160-15,0 0-149 16,0-20-377-16</inkml:trace>
  <inkml:trace contextRef="#ctx0" brushRef="#br0" timeOffset="11284.41">10495 4954 1692 0,'0'0'514'16,"0"0"-472"-16,0 0-28 15,0 0-9-15,0 0 8 16,27 113-5-16,-46-91-8 16,-21-7-149-16,5-6-127 0,1-9-921 15</inkml:trace>
  <inkml:trace contextRef="#ctx0" brushRef="#br0" timeOffset="11387.09">10466 4868 1659 0,'0'0'493'0,"0"0"-383"15,147-8-110-15,-58 8-31 16,-16 11-222-16,-8-1-638 0</inkml:trace>
  <inkml:trace contextRef="#ctx0" brushRef="#br0" timeOffset="12051.81">11224 4821 1542 0,'0'0'234'15,"0"0"-143"-15,0 0-91 16,0 0 13-16,0 0 62 15,2 111 69-15,-4-46 25 16,-10 7 0-16,-3 4-71 16,-4-1-17-16,4-6-73 15,-3-7 6-15,3-11-8 16,3-9-6-16,4-12 0 16,3-8-31-16,5-10-157 15,0-12-110-15,5-8-67 0,5-13-496 16</inkml:trace>
  <inkml:trace contextRef="#ctx0" brushRef="#br0" timeOffset="12431.79">11598 5011 1129 0,'0'0'373'0,"0"0"-232"16,0 0-60-16,0 0-79 16,0 0 69-16,0 0 49 15,-148 76 16-15,93-34 31 16,0 4-90-16,3-4-18 15,12-3-25-15,11-11-26 16,13-8 5-16,14-7-13 16,2-2 6-16,9-3 87 15,22-2-17-15,7 1-21 16,4 0-23-16,6 0-25 16,-4-2-14-16,-4 1-26 15,-5 0-110-15,4-3-54 16,-10 0-297-16,-6-3-523 0</inkml:trace>
  <inkml:trace contextRef="#ctx0" brushRef="#br0" timeOffset="13248.77">11876 4742 983 0,'0'0'331'0,"0"0"-109"16,0 0-86-16,0 0-34 16,0 0 33-16,0 0-11 15,0 0-67-15,10-42-51 16,-18 72 10-16,-7 12 54 16,-3 17 3-16,-1 9 49 15,-2 8-38-15,-4 2 6 16,1 2-15-16,-1-5-43 15,4-8 8-15,2-10-40 0,6-11 15 16,4-15-20-16,4-12 5 16,3-9 0-16,2-10 14 15,0 0-12-15,2-10 38 16,17-23-40-16,3-8-204 16,7-8 79-16,2 1-23 15,1 8 62-15,-7 10 69 16,0 10-16-16,-4 12 21 15,-6 8 5-15,-6 0-5 16,-4 11 12-16,-5 13 9 16,0 6 13-16,0 0 20 15,0 2-41-15,0-4 21 16,0-2-22-16,0-8 8 0,15-6 13 16,7-7-14-16,5-5 1 15,4 0-8-15,5-15-33 16,-3-13-39-16,-2-2-38 15,-6-1 0-15,-9 9 110 16,-7 8 22-16,-9 14 185 16,0 0-87-16,-13 17-89 15,-5 10 46-15,7 4-8 16,5-4-37-16,6-1 20 16,10-11-32-16,23-7 12 15,16-8 42-15,7 0-56 16,0-18-16-16,-3-8-2 15,-15-4-39-15,-11-3 37 0,-18 3-30 16,-9 1-28-16,-5 5 11 16,-24 10-43-16,-27 14 13 15,10 0-113-15,1 5-331 0</inkml:trace>
  <inkml:trace contextRef="#ctx0" brushRef="#br0" timeOffset="14676.67">13296 5155 1114 0,'0'0'515'15,"0"0"-349"-15,0 0 29 0,0 0-41 16,0 0-51-1,0 0-23-15,-151 53 7 0,97-19 38 16,10 2-80-16,11-7-39 16,10-4 3-16,17-8-8 15,6-6-1-15,0-8 0 16,26-3-12-16,14 0 11 16,4-12-132-16,8-11-95 15,12-34-49-15,-12 7-227 16,-10-1-77-16</inkml:trace>
  <inkml:trace contextRef="#ctx0" brushRef="#br0" timeOffset="15050.23">13454 4734 152 0,'0'0'1710'0,"0"0"-1146"0,0 0-494 16,0 0-37-16,0 0-32 16,-79 161 58-16,50-80 52 15,2 10-43-15,11-3-28 16,7-3-30-16,9-13 5 15,0-12-6-15,21-14-9 16,12-14-3-16,7-15-9 16,9-12-28-16,-3-5-47 15,2-12-57-15,-11-14 27 16,-8 1 72-16,-8 2 12 16,-13 9 33-16,-8 14 88 15,0 0-64-15,0 18-14 16,0 8 73-16,-2 2-65 0,2-2 25 15,5-8-43 1,21-10 11-16,6-8 51 0,1 0-53 16,-2-22 2-16,-10-8-11 15,-11-5 12-15,-8-6-8 16,-2 1-4-16,-4 3-33 16,-12 10 17-16,1 10-97 15,-5 17-64-15,7 5-403 16,4 13-480-16</inkml:trace>
  <inkml:trace contextRef="#ctx0" brushRef="#br0" timeOffset="15966.84">14493 5162 1209 0,'0'0'400'0,"0"0"-106"15,0 0-55-15,0 0-66 16,0 0-70-16,0 0-24 16,0 0-24-16,-73-53-19 15,31 65 10-15,-5 20-46 16,5 13 26-16,3 6 4 0,13 2-29 16,14-4 22-1,12-5-23-15,3-11 0 0,28-8-3 16,14-11 3-16,11-14-67 15,6 0-73-15,25-31-109 16,-18-5-98-16,-11-6-301 0</inkml:trace>
  <inkml:trace contextRef="#ctx0" brushRef="#br0" timeOffset="16135.02">14741 4918 654 0,'0'0'1017'15,"0"0"-684"-15,0 0-128 16,0 0-186-16,0 0-10 0,0 0 1 15,-29 121 21 1,20-51 56-16,2 8-54 0,1 2-33 16,1-1 0-16,1-7-51 15,-6-2-159-15,4-20-83 16,-3-17-299-16</inkml:trace>
  <inkml:trace contextRef="#ctx0" brushRef="#br0" timeOffset="16523.43">14717 5238 1413 0,'0'0'335'16,"0"0"-176"-16,0 0-138 15,118-3-14-15,-101 27 44 16,-9 5 56-16,-8 7 26 16,0 3-61-16,0-2-45 0,0-1-5 15,0-10-14-15,0-9-8 16,15-8 0-16,14-9-15 15,6-6-30-15,5-23-120 16,3-10-106-16,-1-7-68 16,-1 0 62-16,-10 3 277 15,-12 11 83-15,-7 18 282 16,-12 14-20-16,0 7-260 16,-12 32-70-16,-7 18 75 15,-2 13-47-15,3 10 26 16,1 3 23-16,1-6-35 15,1-8-2-15,-1-9-45 16,-2-14-1-16,-4-13 7 0,-5-10-7 16,-4-11-9-1,-5-12 18-15,1 0-10 0,2-6-16 16,6-28-44-16,11 4-203 16,9 0-309-16</inkml:trace>
  <inkml:trace contextRef="#ctx0" brushRef="#br0" timeOffset="16810.16">15940 5115 1045 0,'0'0'944'0,"0"0"-754"16,0 0-174-16,0 0-7 16,-160 70 32-16,102-17 46 15,0 5 60-15,6 2-74 16,12-7-70-16,11-4 19 16,16-11-22-16,11-12-29 15,2-14-71-15,36-12-62 16,1-20-135-16,3-12-540 0</inkml:trace>
  <inkml:trace contextRef="#ctx0" brushRef="#br0" timeOffset="16969.78">15896 5031 1847 0,'0'0'650'0,"0"0"-585"16,0 0-55-16,0 0-10 15,48 128 2-15,-34-70-3 16,-1 3 1-16,1 1 0 15,1-7-16-15,-10 3-190 16,-5-19-295-16,0-13-372 0</inkml:trace>
  <inkml:trace contextRef="#ctx0" brushRef="#br0" timeOffset="17101.57">15512 5291 2343 0,'0'0'618'16,"0"0"-541"-1,0 0-77-15,0 0-26 0,183-2-62 16,-50 2-133-16,-14 2-164 16,-12 3-652-16</inkml:trace>
  <inkml:trace contextRef="#ctx0" brushRef="#br0" timeOffset="17836.47">16883 5107 464 0,'0'0'1145'0,"0"0"-820"0,0 0-93 16,0 0-82-16,0 0-69 15,0 0 39-15,0 0-93 16,-4-90-27-16,-21 104 3 15,2 18 9-15,13 14-3 16,10 11 13-16,0 6 5 16,18 1 56-16,13-3-57 15,2-6 5-15,-6-11 12 16,-7-5-25-16,-15-11 8 16,-5-6-26-16,-16-7 7 15,-26-6 24-15,-10-6-31 16,-4-3 0-16,7-3-1 15,9-15-67-15,29-17-99 16,11 4-142-16,0 2-553 0</inkml:trace>
  <inkml:trace contextRef="#ctx0" brushRef="#br0" timeOffset="18039.48">17592 5145 897 0,'0'0'1130'0,"0"0"-800"16,0 0-276-16,0 0-11 16,0 0-35-16,-145 111 39 15,100-62 47-15,3 4-73 16,7-2 4-16,4-7-25 0,6-7-129 16,4-19-67-16,6-8-146 15,4-10-247-15</inkml:trace>
  <inkml:trace contextRef="#ctx0" brushRef="#br0" timeOffset="18176.23">17204 5220 1551 0,'0'0'887'15,"0"0"-652"-15,0 0-160 16,121 46-75-16,-65-7 21 16,8 7-42-16,9 3-64 15,52-1-80-15,-17-12-326 16,-8-14-1345-16</inkml:trace>
  <inkml:trace contextRef="#ctx0" brushRef="#br0" timeOffset="18265.56">18470 5474 1662 0,'0'0'895'15,"0"0"-610"-15,0 0-285 16,0 0-188-16,0 0-599 0</inkml:trace>
  <inkml:trace contextRef="#ctx0" brushRef="#br0" timeOffset="19496.95">3073 6020 1512 0,'0'0'543'0,"0"0"-254"16,0 0-38-16,0 0-166 16,0 0-19-16,0 0 22 0,0 0-27 15,16-67-19-15,-32 80-42 16,-15 18 0-16,-13 18-2 16,-8 11 16-16,-4 12-14 15,3 2 0-15,9-5 0 16,8-13-3-16,16-15 3 15,11-14-27-15,9-18-98 16,4-9-81-16,25-1 116 16,9-27-196-16,16-41-224 15,-7 8-73-15,-7-5-297 0</inkml:trace>
  <inkml:trace contextRef="#ctx0" brushRef="#br0" timeOffset="19639.68">3073 6020 1553 0,'16'-46'625'16,"-11"46"-432"-16,1 11-169 0,1 15-14 15,4 13 28-15,0 7-16 16,0 8 45-16,3 2-54 16,-3-1-5-16,-2-4-16 15,-4-7-155-15,-5-5-161 16,-3-16-242-16,-15-9-462 0</inkml:trace>
  <inkml:trace contextRef="#ctx0" brushRef="#br0" timeOffset="19767.68">2842 6302 1497 0,'0'0'967'0,"0"0"-677"16,0 0-223-16,0 0-34 15,146-53-33-15,-85 53-12 16,19 0-28-16,-18 9-176 0,-8 8-378 0</inkml:trace>
  <inkml:trace contextRef="#ctx0" brushRef="#br0" timeOffset="20388.73">3361 6411 150 0,'0'0'1517'0,"0"0"-1419"0,0 0-98 16,0 0-88-16,0 0 88 15,0 0 26-15,0 0 123 16,0 0-20-16,0 0-72 16,0 0-13-16,0 0 52 15,0 0-35-15,-2-4-4 16,-2 0-26-16,1 0-22 15,-2 0-1-15,3 0-8 16,0-1 0-16,2 3 2 16,0 0-2-16,0 1 0 15,0 1 1-15,0 0 9 0,0 0-19 16,0 0 9-16,0 0-31 16,-2 0 31-16,-2 0-31 15,-5 0 25-15,-1 5-6 16,4 0 24-16,-1-4-10 15,7-1 6-15,0 0 26 16,0 0 32-16,16-8-66 16,4-2-15-16,5 3 7 15,-1 5 7-15,-4 2 1 16,-4 2 0-16,-10 22-7 16,-6 10 7-16,-4 8 13 15,-25 4 46-15,-9 4 51 16,0-4-27-16,4-6-24 15,13-10-27-15,13-7-31 16,8-12 35-16,21-9-28 0,28-2 4 16,16 0-12-16,12-18-38 15,10-2-75-15,27-12-85 16,-25 8-301-16,-15 2-504 0</inkml:trace>
  <inkml:trace contextRef="#ctx0" brushRef="#br0" timeOffset="23834.74">13305 6096 1121 0,'0'0'311'16,"0"0"-155"-16,0 0-10 15,0 0-34-15,0 0 57 16,0 0-5-16,0 0-43 15,18-53-16-15,-18 53-48 16,0 7-56-16,0 18-1 16,0 20 36-16,0 11 31 15,-6 12 37-15,-10 4-50 16,1-2-26-16,3-6-14 16,1-7-5-16,7-9-4 0,2-11-5 15,2-10-24-15,0-10-21 16,2-6-154-16,13-11-46 15,20-14-12-15,0-18-263 16,-2-8-709-16</inkml:trace>
  <inkml:trace contextRef="#ctx0" brushRef="#br0" timeOffset="24497.71">13548 6252 1676 0,'0'0'509'0,"0"0"-461"15,0 0-40-15,0 0 30 16,-123 108 5-16,97-64 31 15,17-3 33-15,9-3-54 16,11-4-5-16,32-6-30 16,10-10-18-16,8-12-7 15,5-6-81-15,-1-3-9 0,-5-20-23 16,-6-9-117-16,-10-10-34 16,-13-11-66-16,-11-9 44 15,-11-4 233-15,-7 4 60 16,-2 7 268-16,0 16 78 15,0 18-19-15,0 20-164 16,-8 1-146-16,-3 32-5 16,-1 17 7-16,1 6 30 15,3 8 33-15,0-2 7 16,6-4-66-16,2-8-6 16,0-10-17-16,0-11 15 15,4-10-32-15,15-13-18 16,3-5-29-16,9-5 9 0,3-24-155 15,5-6-82 1,-1-5-270-16,-5 4 5 0,-6 6 557 16,-11 13 233-16,-9 15 81 15,-7 2-130-15,0 14-4 16,-7 14-47-16,-3 0-36 16,4-1-46-16,6-3 21 15,0-6-39-15,14-4 2 16,15-5 24-16,5-2-58 15,3-7-1-15,3 0-6 16,-1-4-45-16,-6-13 23 16,-6-6-33-16,-6-2 3 0,-4 0 39 15,-9 3-12 1,-1 4 31-16,-7 11 106 0,0 7-30 16,0 4-53-16,0 29-23 15,-3 9 0-15,-3 11 45 16,0 5-32-16,-3 5 14 15,-3-3 5-15,-1-3-31 16,-1-7 28-16,-1-9-29 16,-1-10-11-16,-8-19 10 15,4-10-234-15,0-2-391 0</inkml:trace>
  <inkml:trace contextRef="#ctx0" brushRef="#br0" timeOffset="24632.71">14210 6252 2109 0,'0'0'590'16,"0"0"-539"-16,0 0-51 16,118-35 0-16,-82 35-66 15,9 17-31-15,-12 10-139 16,-6-1-558-16</inkml:trace>
  <inkml:trace contextRef="#ctx0" brushRef="#br0" timeOffset="25008.12">15361 6425 975 0,'0'0'1105'0,"0"0"-996"15,0 0-109-15,0 0-38 16,-13 167 30-16,3-86 16 16,1 2 36-16,1-2 87 15,0-2-62-15,2-7-7 16,-1-8-35-16,1-12-14 15,2-14 3-15,-1-16-16 0,2-13-56 16,1-9 40-16,-2-12-13 16,-3-29-154-16,3-15-54 15,4-67 60-15,4 14-154 16,14 1-320-16</inkml:trace>
  <inkml:trace contextRef="#ctx0" brushRef="#br0" timeOffset="25893.71">15361 6425 834 0,'76'2'552'0,"-57"-11"-337"16,0 9-124-16,-9 0-14 15,-10 29 9-15,0 14 17 16,-29 10 46-16,-11 3-85 16,-7-2-32-16,1-8-17 15,8-10-3-15,14-15-24 16,16-16 5-16,8-5-13 16,32-16-6-16,21-20-118 0,14-11 71 15,7-11-42-15,3-12-28 16,-5-7-84-16,-12-8 24 15,-11 0 184-15,-18 1 19 16,-17 14 304-16,-14 16 28 16,-2 18 39-16,-25 21-229 15,-8 15-74-15,-6 11-68 16,5 29 7-16,3 17 20 16,8 10 1-16,10 10 26 15,6 3-2-15,4-3-51 16,3-6 33-16,2-6-34 15,0-11 1-15,0-11-13 16,2-16 12-16,14-13-9 0,9-10 9 16,8-4-37-16,7-16-23 15,7-16-82-15,2-2-97 16,0 0-16-16,-9 8 87 16,-9 14 168-16,-10 12 45 15,-13 0-20-15,-3 17 70 16,2 9-51-16,2-5-43 15,11-1 53-15,13-8-8 16,11-7 21-16,12-5-22 16,5 0-45-16,-1-15 0 15,-6-1-26-15,-13-2-21 16,-12 0 41-16,-16 6 6 16,-13 4 28-16,-10 8 60 0,-28 0-69 15,-9 8 11-15,-4 16 22 16,2 5-45-16,7-2 32 15,15-1-39-15,13-6 0 16,14-5-6-16,4-10-6 16,27-5 11-16,12 0-70 15,4-18-151-15,2-6 2 16,-2-4-132-16,-7 2 65 16,-6 0 89-16,-10 8 198 15,-11 7 234-15,-6 8 174 16,-7 3-242-16,0 3-53 15,0 18-9-15,0 4-49 0,0-4-3 16,0 1-52-16,5-7 23 16,14-8-2-16,4-5-19 15,4-2-2-15,0-7 0 16,-3-15-121-16,-4-4-3 16,-2-3-36-16,-1 3 74 15,-1 2 67-15,-5 6 19 16,1 10 172-16,-6 8 28 15,1 0-130-15,-3 14 12 16,-2 16-23-16,0 4-1 16,-2 2-24-16,0 1-25 15,0-8-18-15,0-7-4 16,0-13-176-16,0-8-56 16,0-1-369-16</inkml:trace>
  <inkml:trace contextRef="#ctx0" brushRef="#br0" timeOffset="26082.75">16469 6032 1780 0,'0'0'390'16,"0"0"-288"-16,0 0-88 15,0 0 3-15,0 0 14 16,0 0 18-16,17 144-31 15,-71-71-18-15,4-13-89 16,7-16-437-16</inkml:trace>
  <inkml:trace contextRef="#ctx0" brushRef="#br0" timeOffset="27057.07">17819 6232 1883 0,'0'0'519'0,"0"0"-510"16,0 0-9-16,0 0-116 16,0 0 96-16,-140-8 20 15,98 52 137-15,6 16-1 16,11 8-5-16,17 7-100 15,8-5-10-15,6-10-21 16,30-14-32-16,9-14 12 0,10-17-24 16,3-15-12-1,2 0-4-15,-4-23-78 0,-5-12-50 16,-11-14-58-16,-6-11-64 16,-8-10 53-16,-5-6 143 15,-4 4 114-15,-5 9 339 16,-3 17 53-16,-7 17-93 15,0 17-45-15,-2 12-176 16,0 0-67-16,0 23-11 16,-9 17 0-16,-2 13 37 15,2 10-37-15,0 6 12 16,1 0-12-16,-2-4-3 16,1-9-62-16,-1-12-100 15,-2-14-12-15,-5-12 5 16,-4-12-80-16,-4-6-108 0,4-16 36 15,5-18 225-15,9-12 99 16,7-4 240-16,13-2-15 16,21 4 1-16,9 10-94 15,1 9 29-15,-1 15-33 16,-6 13-75-16,-10 1-14 16,-10 22-23-16,-9 12-4 15,-6 5 72-15,-2 4-51 16,0-3-1-16,0-4-5 15,4-8-18-15,14-10 21 16,11-9-3-16,9-9-26 16,11-5-2-16,4-22 0 15,5-12-129-15,-4-9-30 16,-8-7-22-16,-8 4 50 16,-9 5 28-16,-9 11 104 0,-13 19 341 15,-7 16-72-15,0 7-208 16,-15 26-27-16,-6 17-33 15,1 13 52-15,3 7 13 16,1 4-32-16,1 0 26 16,1-3-54-16,-1-7 1 15,-6-12 6-15,-1-10-2 16,-2-16-2-16,-3-10-6 16,2-14 12-16,1-2 15 15,1-10-30-15,14-38-112 0,5 2-152 16,4-5-410-16</inkml:trace>
  <inkml:trace contextRef="#ctx0" brushRef="#br0" timeOffset="27291.23">19237 6154 1892 0,'0'0'541'16,"0"0"-541"-16,0 0-29 15,0 0 29-15,0 0 51 16,-149 156 121-16,91-96-69 16,6 0-39-16,13-5-28 15,10-11-34-15,10-12-2 16,15-12 0-16,4-12-96 0,6-8 57 16,33-20-88-16,-3-15-174 15,-3-4-447-15</inkml:trace>
  <inkml:trace contextRef="#ctx0" brushRef="#br0" timeOffset="27440.5">19228 6164 1896 0,'0'0'499'15,"0"0"-446"-15,0 0-53 16,0 0 18-16,3 146-14 16,-11-88-4-16,2 2 0 15,0-3-1-15,-3-5-10 16,-11-8-203-16,-1-14-155 15,-4-14-534-15</inkml:trace>
  <inkml:trace contextRef="#ctx0" brushRef="#br0" timeOffset="27576.15">18793 6425 1590 0,'0'0'1089'16,"0"0"-839"-16,0 0-221 15,0 0-29-15,137-12-96 16,-68 12-71-16,37 3-76 15,-17 9-106-15,-10-1-538 0</inkml:trace>
  <inkml:trace contextRef="#ctx0" brushRef="#br0" timeOffset="28281.32">20116 6236 1217 0,'0'0'544'0,"0"0"-374"15,0 0-132-15,0 0 6 16,0 0 68-16,0 0-9 0,0 0 11 16,8-30-61-16,-8 30-47 15,0 0 15-15,0 0-15 16,0 0-6-16,0 0 122 16,0-3-42-16,0 0-20 15,0-1-29-15,0-1-20 16,-2 2-8-16,-10 3-3 15,0 0-21-15,-1 0 7 16,1 0-2-16,5 6 10 16,3 3-1-16,2-4-36 15,2-1 42-15,0-4-15 16,0 0 10-16,0 0-6 16,2 0 24-16,7 0-2 0,5 0 5 15,-4-9-2-15,-1 0 1 16,-3 1 30-16,-2 2 6 15,-4 2 27-15,0 2-45 16,0 2-10-16,-14 0-22 16,-1 0 9-16,-6 0-18 15,3 10 9-15,5 9 0 16,2 7-12-16,2 6 12 16,6 7 0-16,3 2-1 15,0 0 16-15,0-2-15 16,9-7 0-16,-1-4 1 15,-4-9 2-15,-4-2-1 0,-2-5-2 16,-23-2 12 0,-11 0-2-16,-4-4 6 15,0-4-16-15,4-2-32 0,14 0 26 16,11 0-147-16,13-26-108 16,23 0-437-16,8 0-503 0</inkml:trace>
  <inkml:trace contextRef="#ctx0" brushRef="#br0" timeOffset="28502.47">20571 6249 1722 0,'0'0'513'0,"0"0"-344"0,0 0-136 16,0 0-16-1,0 0-17-15,0 0 133 0,-135 123-20 16,87-67-15-16,0 2-98 15,11-3 0-15,6-9-1 16,8-8-2-16,8-10-36 16,5-10-99-16,0-18-96 15,1 0-102-15,-1-4-332 0</inkml:trace>
  <inkml:trace contextRef="#ctx0" brushRef="#br0" timeOffset="28642.56">20182 6342 2070 0,'0'0'581'16,"0"0"-547"-16,0 0-19 16,0 0-15-16,152 67 7 0,-106-34-10 15,2 8 3-15,16 7-43 16,-12-8-205-16,-8-10-675 0</inkml:trace>
  <inkml:trace contextRef="#ctx0" brushRef="#br0" timeOffset="28891.27">20860 6555 1568 0,'0'0'264'0,"0"0"-228"15,0 0-26-15,0 0 9 0,0 0 48 16,0 0 65-1,0 0 45-15,-36 58-51 0,55-58-38 16,-2 0-56-16,-1 0-20 16,-5-14 2-16,-7 2-14 15,-4 0-15-15,-13 8-28 16,-14 4-174-16,0 0-318 0</inkml:trace>
  <inkml:trace contextRef="#ctx0" brushRef="#br0" timeOffset="36157.58">1798 7353 1610 0,'0'0'266'0,"0"0"-175"16,0 0 21-16,0 0 71 16,0 0-18-16,0 0 37 15,14-54-77-15,-14 54-55 16,0 0 3-16,0 0-58 15,0 0-3-15,0 22-12 16,0 22 8-16,-16 35 7 16,-11 29-14-16,-2-3 8 15,5-8 20-15,4-18-29 16,14-26 0-16,3-4-1 16,3-3 12-16,3-20-31 15,18-13 14-15,10-13-51 0,6 0 39 16,0-30-59-16,1-11-57 15,0-18-26-15,-5-9-77 16,-2-5-12-16,-8 2 100 16,-7 8 149-16,-12 23 120 15,-4 21 149-15,-8 19-116 16,-24 8-112-16,-6 30-33 16,0 12 11-16,3 4 8 15,12-2 13-15,14-3 33 16,9-10-58-16,23-8 4 15,21-16 6-15,16-10-19 16,9-5-12-16,5-19-19 0,2-15-54 16,-8-8 30-16,-7-6-83 15,-12-10-30-15,-13-7 30 16,-16-5 48-16,-11 2 84 16,-9 12 29-16,0 18 145 15,-16 20 45-15,-13 18-183 16,-6 18-34-16,-4 28 11 15,4 16-7-15,8 9 88 16,12 1-39-16,13-2-30 16,2-8 15-16,13-11-40 15,20-12-1-15,8-12-13 16,3-15-57-16,3-12 26 16,2 0-32-16,-2-19-51 15,-5-8-2-15,-5-6-46 16,-8 1 75-16,-6 6 101 0,-12 13 37 15,-6 10 164-15,-5 3-121 16,0 16-65-16,0 12 75 16,-3 3-81-16,3 3 3 15,0-9-12-15,3-4 14 16,14-11-20-16,8-6 6 16,4-4-82-16,0-4-5 15,-2-16-101-15,-5-5 23 16,-2-3-9-16,-4 2-49 15,-5 2 188-15,-5 8 35 16,-1 7 259-16,-3 9 43 16,-2 7-196-16,0 21 10 0,0 11-37 15,0 0-66 1,0 1 20-16,0-6-33 0,5-11-108 16,6-14-166-16,-3-9-661 0</inkml:trace>
  <inkml:trace contextRef="#ctx0" brushRef="#br0" timeOffset="36269.67">2946 7525 1980 0,'0'0'501'16,"0"0"-501"-16,0 0-174 16,0 0-317-16</inkml:trace>
  <inkml:trace contextRef="#ctx0" brushRef="#br0" timeOffset="36892.75">3717 7650 1031 0,'0'0'890'0,"0"0"-687"15,0 0-164-15,0 0-25 16,0 0 2-16,-117 64 16 16,81-24 81-16,10 2-45 15,12-6-67-15,9-5 20 16,5-12-21-16,11-13-73 0,18-6 55 15,10-11-22-15,1-24-84 16,2-7-46-16,-5-9-32 16,-6-8-101-16,-8-3 75 15,-5-5 41-15,-7 1 187 16,-2 6 86-16,-6 11 228 16,-1 16 45-16,-2 13 18 15,0 15-70-15,0 5-197 16,0 12-109-16,-8 25 24 15,0 13-24-15,-1 11 16 16,3 8 20-16,0 6-27 16,4-4 5-16,2-2-15 15,0-9-148-15,0-11 26 0,0-16-108 16,0-11-73 0,0-13-285-16</inkml:trace>
  <inkml:trace contextRef="#ctx0" brushRef="#br0" timeOffset="37244.57">3517 7525 1993 0,'0'0'329'0,"0"0"-289"16,0 0-39-16,0 0-1 16,150 8 3-16,-100 11-4 15,0 3 1-15,-1 6 0 16,-5 3-4-16,-6 7 4 0,-4 1 0 15,-10 0 26 1,-2 0-16-16,-1-5 30 0,0-2-27 16,6-8-7-16,7-10 20 15,6-9-26-15,5-5 10 16,4-11-10-16,-3-17-61 16,-7-6 27-16,-10-6-2 15,-16 0 8-15,-13 4 28 16,-2 8 51-16,-27 8 81 15,-11 10-27-15,-5 10-99 16,-2 0 11-16,7 2-17 16,6 10-67-16,15-6-68 0,9 1-209 15,10-7-465-15</inkml:trace>
  <inkml:trace contextRef="#ctx0" brushRef="#br0" timeOffset="37395.78">4384 7171 2347 0,'0'0'239'0,"0"0"-239"15,0 0-48-15,-20 145-50 16,-9-50-46-16,5-14-62 16,3-13-508-16</inkml:trace>
  <inkml:trace contextRef="#ctx0" brushRef="#br0" timeOffset="37703.25">4703 7971 1637 0,'0'0'261'0,"0"0"-261"0,0 0 9 16,0 0 4-1,0 0 83-15,27 114 96 0,-47-80-25 16,-9 3-134-16,-22 6-33 15,6-7-113-15,5-11-549 0</inkml:trace>
  <inkml:trace contextRef="#ctx0" brushRef="#br0" timeOffset="38469.6">5690 7299 1287 0,'0'0'321'0,"0"0"-145"15,0 0-72-15,0 0-63 16,0 0 10-16,0 0 58 15,0 0 13-15,-88 34-41 16,76 2-17-16,8 6 21 0,4 5-32 16,0 5 18-16,4-5-11 15,10 2-42-15,-1-5 38 16,-4-5-56-16,-7-6 0 16,-2-3 0-16,0-4 9 15,-9-4-5-15,-4-8-4 16,4-6-9-16,6-8 0 15,3 0-38-15,8-2-95 16,13-11-31-16,6 2 89 16,-2 10 84-16,-5 1 14 15,-7 13 37-15,-13 21 54 16,0 10-55-16,-6 9 5 16,-15-3 32-16,6 0-32 15,6-8-2-15,9-6-38 16,0-6-3-16,18-12-1 0,15-8-11 15,7-8-62 1,26-4-67-16,-14-16-113 0,-4-8-329 0</inkml:trace>
  <inkml:trace contextRef="#ctx0" brushRef="#br0" timeOffset="38709.64">6531 7413 1573 0,'0'0'796'0,"0"0"-578"16,0 0-218-16,0 0-19 0,0 0 19 15,-125 135 88-15,76-73 27 16,2 5-18-16,8-6-87 16,7-4 6-16,12-13-16 15,8-15-17-15,10-12 17 16,2-14-108-16,8-3-20 15,25-34 43-15,-2-8-246 16,-2-6-412-16</inkml:trace>
  <inkml:trace contextRef="#ctx0" brushRef="#br0" timeOffset="38875.71">6460 7406 67 0,'0'0'1739'16,"0"0"-1153"-16,0 0-503 15,0 0-83-15,0 0 43 0,0 0-13 16,69 150 80-16,-53-98-16 15,5 0-93-15,6 0 14 16,0-3-15-16,-2-10-24 16,-5-9-119-16,-18-10-138 15,-2-10-215-15,0-10-318 0</inkml:trace>
  <inkml:trace contextRef="#ctx0" brushRef="#br0" timeOffset="39028.21">6283 7565 2148 0,'0'0'593'0,"0"0"-487"16,0 0-51-16,121-9-55 0,-61 9 0 15,7 0-11 1,-1 4 11-16,17 15-52 0,-18-1-206 16,-14-1-668-16</inkml:trace>
  <inkml:trace contextRef="#ctx0" brushRef="#br0" timeOffset="39151.87">6859 7961 2018 0,'0'0'428'16,"0"0"-428"-16,0 0-537 0</inkml:trace>
  <inkml:trace contextRef="#ctx0" brushRef="#br0" timeOffset="39278.32">6983 7768 1455 0,'0'0'672'15,"0"0"-466"-15,0 0-68 16,0 0-86-16,0 0-50 16,0 0 53-16,16 106 34 15,-16-45-69-15,-9 3 6 16,5-2-26-16,-1 1-183 16,1-12-159-16,4-21-367 0</inkml:trace>
  <inkml:trace contextRef="#ctx0" brushRef="#br0" timeOffset="39458.98">7284 7868 2457 0,'0'0'333'0,"0"0"-333"0,0 0-62 15,0 0-1-15,29 115-17 16,-45-67 72-16,-17 4-1 15,-23 12-13-15,10-12-230 16,1-13-797-16</inkml:trace>
  <inkml:trace contextRef="#ctx0" brushRef="#br0" timeOffset="39965.58">8183 7420 1958 0,'0'0'599'16,"0"0"-493"-16,0 0-106 16,0 0 0-16,0 0-27 15,0 0 27-15,-97 128 77 16,56-61-35-16,-1 8-28 16,3-4-7-16,6-5-7 15,11-19-1-15,8-13-25 16,10-15-72-16,4-15-33 15,0-4-83-15,29-31 6 0,-2-9-194 16,0-6-942-16</inkml:trace>
  <inkml:trace contextRef="#ctx0" brushRef="#br0" timeOffset="40124.07">8125 7435 1564 0,'0'0'625'16,"0"0"-428"-16,0 0-103 15,0 0-81-15,0 0-13 16,0 0 86-16,104 144-22 15,-87-78-34-15,-5 1-8 16,-1-1-22-16,1-4-88 16,-6-7-111-16,-6-11-116 15,0-14-159-15,-6-14-378 0</inkml:trace>
  <inkml:trace contextRef="#ctx0" brushRef="#br0" timeOffset="40271.11">7886 7752 1861 0,'0'0'558'16,"0"0"-378"-16,0 0-112 16,0 0-67-16,163 2 19 15,-103 14-20-15,7 4-18 16,22 9 2-16,-15-8-227 16,-14-3-482-16</inkml:trace>
  <inkml:trace contextRef="#ctx0" brushRef="#br0" timeOffset="40630.65">8553 7957 82 0,'0'0'1465'0,"0"0"-1074"16,0 0-280-16,0 0-51 15,0 0-58-15,0 0 39 16,0 0 62-16,-20 0-17 16,20 0 43-16,0-4-40 15,16-2-83-15,-1 2-12 16,5 4 6-16,0 0 0 16,-6 0 0-16,-8 19-16 0,-6 12 15 15,-2 5 2-15,-23 6 33 16,-8-2 44-16,4-2-23 15,4-8-6-15,14-8-25 16,11-8-14-16,7-6 31 16,30-8-41-16,15 0-57 15,33-12-144-15,-14-8-87 16,-9-1-511-16</inkml:trace>
  <inkml:trace contextRef="#ctx0" brushRef="#br0" timeOffset="41466.11">6730 7954 1430 0,'0'0'272'0,"0"0"-183"0,0 0-46 16,0 0-42-1,0 0 49-15,0 0 56 0,0 0-26 16,124-29-43-16,-97 1-37 16,-3-4-9-16,3-1-12 15,-5-1-30-15,-3 6 41 16,-6 7 20-16,-7 7 41 16,-2 7 123-16,-4 7-114 15,0 0-53-15,0 21 2 16,0 12-2-16,-4 12 45 15,-2 6-52-15,3 21-6 16,1-14-161-16,2-11-686 0</inkml:trace>
  <inkml:trace contextRef="#ctx0" brushRef="#br0" timeOffset="42665.58">9035 7413 825 0,'0'0'124'0,"0"0"-124"15,0 0-132-15,0 0 132 0,0 0 6 16,0 0 128-16,0 0-64 16,0 0-33-16,0 0-28 15,0 0 50-15,0 0-22 16,0 0-36-16,0 0-2 16,0 0-6-16,0 0-44 15,0 0 28-15,0-2 23 16,-3 2 36-16,0-2 93 15,3 0 7-15,0-2 15 16,0 0-101-16,0 2-43 16,0-2 13-16,0 2-14 15,0 2-6-15,0-2 0 16,0 2 6-16,0 0-4 16,0 0-2-16,0 0-69 0,0 0-120 15,3 0-383-15</inkml:trace>
  <inkml:trace contextRef="#ctx0" brushRef="#br0" timeOffset="42795.94">9035 7413 1273 0</inkml:trace>
  <inkml:trace contextRef="#ctx0" brushRef="#br0" timeOffset="43117.96">9035 7413 1273 0,'2'-44'346'0,"-2"40"-216"0,0 2-19 0,6 2-101 16,9 0-3-16,1 0-14 16,-5 16 11-16,-3 12-4 0,-8 6 0 15,0 6 1-15,-6 3 49 16,-11 0 40-16,-1-2-1 16,7-4 16-16,2-5-71 15,9-9-11-15,0-5 0 16,0-4-22-16,11-6 45 15,8-6-45-15,-4-2-1 16,1 0-18-16,-8 0-41 16,-3-6 46-16,-3-4 13 15,-2 4 0-15,0 1 112 16,0 5-4-16,0 0-78 16,0 27-28-16,0 15 11 15,0 13-6-15,0 6-7 0,0 1 11 16,0-1-19-16,0-11 8 15,0-8-1-15,-5-12-8 16,-5-7 5-16,-2-8 3 16,-3-13-75-16,3-2-304 15,3 0-908-15</inkml:trace>
  <inkml:trace contextRef="#ctx0" brushRef="#br0" timeOffset="43725.95">10044 7720 1370 0,'0'0'650'15,"0"0"-376"-15,0 0-159 16,0 0-101-16,0 0 8 16,0 0-22-16,0 0 12 15,0 0 15-15,-112 145-1 0,97-97-15 16,11-7-10-16,4-6-1 16,0-13-12-16,11-13 3 15,11-9-35-15,2 0-1 16,3-14-63-16,-2-20-144 15,-1-7-100-15,-5-12-47 16,-2-41 145-16,-5 13 70 16,-4 2-492-16</inkml:trace>
  <inkml:trace contextRef="#ctx0" brushRef="#br0" timeOffset="43875.07">10115 7393 1045 0,'0'0'581'16,"0"0"-261"-16,0 0-113 15,0 0-176-15,0 0 16 0,0 0 86 16,-15 140-59-16,11-69 3 15,4 3-57-15,0 2-7 16,0-6-16-16,0-8 3 16,0-8-77-16,0-9-45 15,0-15-142-15,0-14-301 0</inkml:trace>
  <inkml:trace contextRef="#ctx0" brushRef="#br0" timeOffset="44438.73">9772 7597 1375 0,'0'0'661'16,"0"0"-406"-16,0 0-175 0,0 0-79 15,121-18 11 1,-63 18-12-16,6 4 0 0,5 10-15 16,0 3 15-16,-4 2 0 15,-12 2-1-15,-14 3 9 16,-18 1-10-16,-15 7 4 15,-6 1 13-15,-8 6 86 16,-11-2-54-16,-2-4-31 16,5-6-1-16,8-8-1 15,5-11-20-15,3-8 6 16,3 0-86-16,21-13 38 16,8-13-158-16,1-8-139 15,0 0-311-15,-4 3 306 16,-8 4 350-16,-11 13 583 15,-10 11-188-15,0 3-155 0,0 17-135 16,-15 15 16-16,1 3-34 16,8 0-48-16,6 0 31 15,0-11-42-15,13-6-27 16,14-9 22-16,4-9-23 16,2 0-46-16,-2-9-4 15,2-15-100-15,-8-5-95 16,-2-3-47-16,-3 0-88 15,-7 4 235-15,-6 9 145 16,-4 10 359-16,-3 9-58 16,0 3-213-16,-5 24 13 15,-2 7-23-15,5 2-24 16,2-1 10-16,0-6-63 16,14-8-1-16,5-9 5 0,4-12-5 15,2 0-29-15,1-29-139 16,-6-4-206-16,-4-4-505 0</inkml:trace>
  <inkml:trace contextRef="#ctx0" brushRef="#br0" timeOffset="44611.99">10835 7722 82 0,'0'0'1564'15,"0"0"-1225"-15,0 0-228 16,0 0-40-16,3 148 3 16,-14-78 78-16,-5 3-57 15,-5-3 61-15,-2-6-117 16,-2-12-27-16,-2-11 7 0,-2-14-11 15,0-8-5 1,-2-14-2-16,2-5-1 0,-2-8-125 16,4-14-192-16,10-1-450 0</inkml:trace>
  <inkml:trace contextRef="#ctx0" brushRef="#br0" timeOffset="44935.04">10365 7481 1726 0,'0'0'626'0,"0"0"-509"16,0 0-100-16,0 0-17 15,0 0-9-15,0 0 9 16,116-23 11-16,-98 57 3 16,-7 3-12-16,-7 1-2 15,-4-1-25-15,0-9-32 16,0-12-212-16,0-10-403 0</inkml:trace>
  <inkml:trace contextRef="#ctx0" brushRef="#br0" timeOffset="45044.62">10642 7400 1505 0,'0'0'642'16,"0"0"-642"-16,0 0-21 15,156 17-304-15,-112-2-947 0</inkml:trace>
  <inkml:trace contextRef="#ctx0" brushRef="#br0" timeOffset="45398.99">11758 7678 519 0,'0'0'1404'0,"0"0"-1228"15,0 0-140-15,-138 42-36 16,95-8 0-16,10 5 51 16,11-4-10-16,17-5-9 0,5-6 7 15,12-11-39-15,19-9 0 16,25-11-28-16,-8-18-228 16,-5-6-321-16</inkml:trace>
  <inkml:trace contextRef="#ctx0" brushRef="#br0" timeOffset="45862.62">11772 7296 1957 0,'0'0'544'15,"0"0"-542"-15,0 0-4 16,-18 110 4-16,3-46 13 16,5 9 107-16,6 4-57 15,4-3-32-15,2-4-1 16,20-7-18-16,7-13-11 15,5-13-3-15,1-12-35 0,1-15 35 16,2-10-84-16,-2-4-53 16,-3-27-2-16,-2-5-126 15,-6-3 64-15,-8 2 147 16,-7 9 54-16,-8 12 336 16,-2 16-111-16,-2 0-162 15,-14 20-37-15,3 9-26 16,3 3 72-16,8-1-23 15,2-2-36-15,0-5 26 16,16-8-38-16,7-6-1 0,-2-6 0 16,0-4-54-16,-1-4 22 15,-5-17-76-15,-1-7-81 16,-5-5 20-16,2-6-35 16,-2 6 112-16,0 2 92 15,-3 11 167-15,-1 11 177 16,-5 9-257-16,0 1-62 15,0 24-43-15,-3 7 26 16,-5 3-8-16,-1 4 0 16,2 1-19-16,2-12-155 15,5-10-363-15</inkml:trace>
  <inkml:trace contextRef="#ctx0" brushRef="#br0" timeOffset="46171.46">12343 7397 1739 0,'0'0'366'16,"0"0"-268"-16,0 0-39 15,0 0-58-15,15-108 29 16,12 80 35-16,2 7-34 16,2 10 9-16,-6 11-40 15,-8 2-9-15,-10 30-3 0,-7 13-8 16,-14 12 18-16,-21 5-4 16,-15 1-10-16,-25 11-61 15,11-16-206 1,3-16-308-16</inkml:trace>
  <inkml:trace contextRef="#ctx0" brushRef="#br0" timeOffset="46345.23">11400 7510 2134 0,'0'0'598'0,"0"0"-530"0,0 0-35 16,125-3-25-1,-63 6-8-15,7 12 0 0,35 13-12 16,-17-2-163-16,-11-6-469 0</inkml:trace>
  <inkml:trace contextRef="#ctx0" brushRef="#br0" timeOffset="46487.07">12949 7953 776 0,'0'0'1984'0,"0"0"-1984"0,0 0-885 15</inkml:trace>
  <inkml:trace contextRef="#ctx0" brushRef="#br0" timeOffset="51353.46">2338 8603 1227 0,'0'0'337'16,"0"0"-154"-16,0 0-54 16,0 0 16-16,0 0-56 15,0 0-68-15,0 0 13 0,13-65 4 16,-10 58-19-16,1 0 15 16,-4 5-32-16,0 0 64 15,0 2-5-15,0 0-18 16,0 0 24-16,0 0-66 15,0 0 7-15,0 0-8 16,0 0-5-16,0 2-4 16,0 22 1-16,0 16 8 15,0 16 14-15,-7 14-13 16,-8 9 27-16,-4-1 9 16,0 0-31-16,1-6 18 15,3-4-24-15,5-10 0 16,4-7-10-16,6-12 10 0,0-13-48 15,0-6-63 1,0-15-88-16,0-5-12 0,0-16-43 16,0-12-838-16</inkml:trace>
  <inkml:trace contextRef="#ctx0" brushRef="#br0" timeOffset="51540.84">2402 8511 416 0,'0'0'1602'0,"0"0"-1427"16,0 0-113-16,0 0-58 16,0 0 2-16,106 109 52 0,-106-51 4 15,-6 4 8 1,-23 3-23-16,-8-5-46 0,-5-4-1 16,-8-6-88-16,15-14-232 15,12-16-259-15</inkml:trace>
  <inkml:trace contextRef="#ctx0" brushRef="#br0" timeOffset="51795.43">2878 8538 1433 0,'0'0'226'0,"0"0"-121"15,0 0-1-15,0 0 47 0,-117 56 22 16,82-10-7-16,2 9-2 16,8 6-94-16,11-2-25 15,10-5-38-15,4-8 1 16,9-10-16-16,20-11-90 16,11-11-46-16,29-14-87 15,-11-5-160-15,-6-13-555 0</inkml:trace>
  <inkml:trace contextRef="#ctx0" brushRef="#br0" timeOffset="51992.07">3162 8610 1547 0,'0'0'714'16,"0"0"-536"-16,0 0-178 0,0 0 7 16,0 0 5-16,-118 143 0 15,81-89 99-15,3-1-35 16,5-2-75-16,4-5 22 15,8-10-23-15,8-10-81 16,9-9-4-16,0-15-88 16,16-11 31-16,11-17-92 15,-1-8-468-15</inkml:trace>
  <inkml:trace contextRef="#ctx0" brushRef="#br0" timeOffset="52152.82">3198 8578 1485 0,'0'0'662'0,"0"0"-587"15,0 0-65-15,0 0 21 16,0 137-20 0,0-82 72-16,0 6 0 0,0-6-83 15,2-2 25-15,8-7-25 16,-4 1-146-16,-1-15-145 16,-5-11-348-16</inkml:trace>
  <inkml:trace contextRef="#ctx0" brushRef="#br0" timeOffset="52455.51">3007 8843 1655 0,'0'0'476'16,"0"0"-405"-16,0 0-46 16,0 0-15-16,124-15 5 0,-88 10 52 15,2 1-5-15,0-4-3 16,2-1-59-16,-5 0 1 15,-1-2 0-15,-7 2 7 16,-7 1-8-16,-7 4 12 16,-3 4 76-16,-6 0 21 15,0 9-87-15,-2 18 17 16,-2 9 1-16,0 5-34 16,0 6 27-16,0 1-33 15,-6 0 13-15,2-5-29 16,-4-6-18-16,6-8-165 15,2-13-51-15,0-8-268 16,0-8-646-16</inkml:trace>
  <inkml:trace contextRef="#ctx0" brushRef="#br0" timeOffset="52651.2">3740 8524 1726 0,'0'0'257'0,"0"0"-185"16,0 0-57-16,35 114-14 16,-35-49 150-16,0 7-60 15,-13 2-40-15,-14-2-16 16,-6-1-35-16,-9-2-80 16,8-15-291-16,12-19-747 0</inkml:trace>
  <inkml:trace contextRef="#ctx0" brushRef="#br0" timeOffset="52982.3">4238 8823 1243 0,'0'0'888'0,"0"0"-561"16,0 0-96-16,0 0-124 15,0 0-53-15,0 0-35 16,0 0-8-16,86-14 3 15,-52 21-14-15,-3 5-19 16,-5 5 11-16,-16 5-217 16,-10-3-263-16,0-6-363 0</inkml:trace>
  <inkml:trace contextRef="#ctx0" brushRef="#br0" timeOffset="53116.9">4224 8981 2352 0,'0'0'502'0,"0"0"-459"15,0 0-42-15,0 0-2 16,147 16-33-16,-103-11-41 16,5 3-96-16,-9-3-424 15,-13 2-751-15</inkml:trace>
  <inkml:trace contextRef="#ctx0" brushRef="#br0" timeOffset="54343.45">4944 8770 1542 0,'0'0'394'0,"0"0"-183"15,0 0-66-15,0 0-144 16,0 0 51-16,0 0 57 15,0 0-21-15,-121 129 30 0,121-93-69 16,0-7-9-16,13-10 9 16,19-7-41-16,6-12 40 15,4 0-39-15,0-10 1 16,-5-11-20-16,-11-11-28 16,-10 3-23-16,-14-2 31 15,-2-1-6-15,-2 8 36 16,-17 7 0-16,-2 9 11 15,-2 8-25-15,-1 11-131 16,6 12-189-16,7 1-513 0</inkml:trace>
  <inkml:trace contextRef="#ctx0" brushRef="#br0" timeOffset="54512.8">5158 9025 1237 0,'0'0'1051'0,"0"0"-990"0,0 0-42 16,0 0-11-16,-31 132 7 16,12-93 4-16,6-5-19 15,0-3-15-15,4-8 5 16,5-7-290-16,4-11-392 0</inkml:trace>
  <inkml:trace contextRef="#ctx0" brushRef="#br0" timeOffset="54897.38">5465 8721 955 0,'0'0'630'0,"0"0"-403"16,0 0-7-16,-53 124-95 15,38-88-13-15,5-4-29 16,3-8-65-16,5-6 16 16,2-6-26-16,0-8-7 15,0-4 41-15,7 0-35 16,11 0 1-16,5-16-8 16,6-4-64-16,2 0-9 0,-2 6 19 15,-6 6 54-15,-4 8 53 16,-9 0-35-16,-4 18 16 15,-6 10 22-15,0 4-37 16,-8 3 20-16,-7-3-39 16,-1-1 9-16,1-4-8 15,-1-5-1-15,1-9-25 16,-8-13-122-16,3 0-166 16,3 0-389-16</inkml:trace>
  <inkml:trace contextRef="#ctx0" brushRef="#br0" timeOffset="55368.91">5501 8729 960 0,'0'0'625'15,"0"0"-622"-15,0 0-3 0,134-14-154 16,-92 14 57-16,-2 0 97 16,-1 0 20-16,-6 0 58 15,-8 0 1-15,-8 0-59 16,-6 0 96-16,-6 0 101 15,-1 0 52-15,-4 0-69 16,2 0-128-16,1 0-8 16,-1 0-37-16,2 2-27 15,3 17-3-15,4 8-6 16,0 4 14-16,3 6-5 16,-3-3 1-16,2 2 21 15,-4-5 39-15,-4 2-60 16,-3-3 12-16,-2-3-9 0,0-6 20 15,-14-3-36 1,-3-6 12-16,-2-5-30 0,0-7 29 16,5 0-36-16,3-9 21 15,7-14-33-15,4-8-61 16,0-5 73-16,11-4-13 16,13 0 50-16,3 2 10 15,5 0 21-15,-3 4-15 16,0 1-16-16,-4 6-26 15,-4 4 25-15,-9 5 2 16,-12 6 18-16,0 7-10 16,-8 5-9-16,-23 0-100 0,2 2-174 15,4 8-615-15</inkml:trace>
  <inkml:trace contextRef="#ctx0" brushRef="#br0" timeOffset="55669.93">6362 8913 2419 0,'0'0'240'16,"0"0"-240"-16,0 0-358 15,0 0-131-15,0 0-155 0</inkml:trace>
  <inkml:trace contextRef="#ctx0" brushRef="#br0" timeOffset="55810.1">6362 8913 2320 0,'51'169'274'0,"-71"-136"-225"16,-16 12-49-16,-8 3-90 15,-12 2-29-15,-18 11 74 16,14-13-166-16,11-13-184 0</inkml:trace>
  <inkml:trace contextRef="#ctx0" brushRef="#br0" timeOffset="56287.9">7387 8793 1275 0,'0'0'566'0,"0"0"-411"0,0 0-142 16,0 0 6-16,0 0 74 15,0 0 57-15,-5 146 16 16,-10-75 10-16,-1 4-111 15,3 6 4-15,-1-5-69 16,6-4 15-16,1-9-14 16,5-12 0-16,2-8-1 15,0-15 0-15,0-10-136 16,0-12 26-16,0-6-94 16,0-34 28-16,-2-9-542 15,-4-9-531-15</inkml:trace>
  <inkml:trace contextRef="#ctx0" brushRef="#br0" timeOffset="56457.49">7492 8763 1445 0,'0'0'632'0,"0"0"-465"15,0 0-147-15,0 0 50 16,0 0-9-16,73 104-5 16,-79-50 44-16,-28 3-50 15,-9 1-19-15,-1-7-31 16,4-7-68-16,11-13-58 15,23-19-85-15,6-9-66 16,4-3-307-16</inkml:trace>
  <inkml:trace contextRef="#ctx0" brushRef="#br0" timeOffset="56667.09">7913 8636 1209 0,'0'0'806'15,"0"0"-758"-15,0 0-25 16,-128 120-23-16,93-60 127 16,10-2 68-16,14 0-64 15,11-5-34-15,0-4-81 16,14-10-16-16,18-6-18 16,3-15-113-16,25-18-76 15,-6 0-164-15,-10-13-675 0</inkml:trace>
  <inkml:trace contextRef="#ctx0" brushRef="#br0" timeOffset="56851.5">8232 8698 1857 0,'0'0'548'0,"0"0"-540"16,0 0 10-16,-74 103-11 16,34-51 32-16,2 2 98 15,3-4-63-15,3-1-14 16,10-9-60-16,5-11 0 15,7-8-9-15,8-11-149 16,2-10-23-16,2-9-13 16,10-13-450-16</inkml:trace>
  <inkml:trace contextRef="#ctx0" brushRef="#br0" timeOffset="57005.96">8209 8740 1443 0,'0'0'287'16,"0"0"-219"-16,0 0-2 15,0 117-48-15,-2-73 30 16,0-1 36-16,2-6-41 16,0-1 0-16,0-5-43 15,-2-8-67-15,-5-7-208 16,1-7-632-16</inkml:trace>
  <inkml:trace contextRef="#ctx0" brushRef="#br0" timeOffset="57154.85">7933 8895 1159 0,'0'0'1068'0,"0"0"-850"0,0 0-159 15,130 4-41-15,-80 4-18 16,4-2-57-16,6-6-109 16,-12 0-182-16,-13 0-543 0</inkml:trace>
  <inkml:trace contextRef="#ctx0" brushRef="#br0" timeOffset="57320.88">8530 8696 1790 0,'0'0'237'0,"0"0"-187"16,0 0-43-16,-6 151 64 0,-21-91 7 15,-11 4-22-15,-7 4-8 16,-11 15-48-16,12-16-244 15,15-18-940-15</inkml:trace>
  <inkml:trace contextRef="#ctx0" brushRef="#br0" timeOffset="57727.31">9101 8907 886 0,'0'0'1203'0,"0"0"-854"16,0 0-219-16,0 0-88 0,0 0-40 15,154 32 11-15,-114-18-13 16,-11 4-25-16,-9-1-217 16,-18-6-437-16</inkml:trace>
  <inkml:trace contextRef="#ctx0" brushRef="#br0" timeOffset="57838.52">9087 9025 1028 0,'0'0'871'0,"0"0"-730"15,0 0-96-15,143 14-45 16,-89-10-137-16,-8-1-404 0</inkml:trace>
  <inkml:trace contextRef="#ctx0" brushRef="#br0" timeOffset="58356.58">9988 8743 1523 0,'0'0'273'16,"0"0"-177"-16,0 0-49 15,0 0 2-15,0 0 75 16,0 0 15-16,-91 124 42 16,84-80-82-16,5-2-48 0,2-5 13 15,0-8-54 1,20-9 13-16,4-8 15 0,8-7-37 16,-3-5 10-16,-3-6-11 15,-5-17-78-15,-8-9-59 16,-7-8-72-16,-6-2 44 15,0-2 46-15,0 3 119 16,-4 12 32-16,-7 23-26 16,5 6-6-16,-2 0-580 0</inkml:trace>
  <inkml:trace contextRef="#ctx0" brushRef="#br0" timeOffset="58569.35">10250 9068 1637 0,'0'0'314'15,"0"0"-258"-15,0 0-33 16,0 0 0-16,-52 106 145 16,29-66-24-16,4 0-71 15,-1-1-39-15,6 0-34 16,9-15-162-16,5-10-315 15,0-12-731-15</inkml:trace>
  <inkml:trace contextRef="#ctx0" brushRef="#br0" timeOffset="58844.9">10595 8781 945 0,'0'0'127'15,"0"0"-14"-15,0 0 257 16,0 0-115-16,-136 96-31 16,85-60-64-16,3-5-35 15,11-4-74-15,10-6-51 16,16-10 34-16,11-1-34 16,0-6 34-16,23 3 76 15,12-4-33-15,9-1-35 16,1 3-42-16,-1-1 15 15,-4-1-33-15,-5-1-40 16,4-2-128-16,-10 0-177 0,-4 0-328 0</inkml:trace>
  <inkml:trace contextRef="#ctx0" brushRef="#br0" timeOffset="59018.11">10684 8845 1460 0,'0'0'610'0,"0"0"-387"15,0 0-201-15,0 0-22 16,0 0 38-16,0 0 29 16,-65 136 56-16,49-79-86 15,1 1-29-15,1-2-16 16,8 2-96-16,4-14-201 16,2-16-327-16</inkml:trace>
  <inkml:trace contextRef="#ctx0" brushRef="#br0" timeOffset="59401.44">10994 8847 1689 0,'0'0'555'0,"0"0"-445"16,0 0 17-16,0 0-14 16,0 0-46-1,0 0 45-15,0 0-84 0,80-104-19 16,-49 96-9-16,-4 6-6 16,-5 2-3-16,-8 7 9 15,-14 23-19-15,-5 7 18 16,-35 7 2-16,-13 4 36 15,-5-3 19-15,4-4-27 16,16-9 18-16,20-8-47 16,16-4 1-16,2-3 39 15,29-3-39-15,15-2 9 16,12-6-10-16,33-6-88 0,-15 0-130 16,-9 0-460-16</inkml:trace>
  <inkml:trace contextRef="#ctx0" brushRef="#br0" timeOffset="59612.87">11438 9078 960 0,'0'0'806'15,"0"0"-160"-15,0 0-325 16,0 0-64-16,0 0-145 15,0 0-106-15,0 0 26 16,19-39-32-16,-19 38-54 16,-15 1-102-16,-3 0-382 0,-2 10-202 0</inkml:trace>
  <inkml:trace contextRef="#ctx0" brushRef="#br0" timeOffset="63770.89">1829 9689 1121 0,'0'0'529'0,"0"0"-302"16,0 0 49-16,0 0-118 16,0 0-136-16,0 0 22 15,0 0-43-15,-129 8 15 0,82 30 57 16,1 13 13-16,1 5 27 15,9 2-31-15,9-2-65 16,12-6 29-16,13-6-34 16,2-8-12-16,23-5 0 15,19-12-21-15,7-6-158 16,16-13-137-16,-13 0-258 16,-15-5-566-16</inkml:trace>
  <inkml:trace contextRef="#ctx0" brushRef="#br0" timeOffset="64319.28">1536 9990 1502 0,'0'0'395'16,"0"0"-199"-16,0 0-165 15,0 0 24-15,133-25 18 16,-79 25-15-16,0 9 64 16,-10 9-61-16,-7 8-5 15,-12 2 5-15,-12 2-61 16,-13 2 39-16,0 0-29 15,-4-1-8-15,-11-8 14 16,6-7-16-16,4-7-6 16,5-9-49-16,2 0 3 15,27-25-46-15,10-10-179 16,2-7-99-16,5-1 50 16,-9 9 326-16,-8 12 125 15,-16 15 189-15,-11 7-129 0,-2 7-85 16,0 21 45-16,-15 8-59 15,3 4 58-15,6-3-66 16,6-3-28-16,0-6-12 16,20-6-31-16,9-11 30 15,3-4-37-15,-1-7-4 16,-4 0-2-16,-10-18-66 16,-7-10-24-16,-10-9-4 15,0-5-80-15,0-4 78 16,-8 4 102-16,6 5 62 15,2 11 75-15,2 11-47 16,18 7-32-16,5 8-32 16,6 0-26-16,1 10 58 0,-1 15-18 15,-2 4-19-15,-7 2 13 16,-4 6-33-16,-10-3-1 16,-8-2 0-16,0-3-18 15,0-8-69-15,-17-5-105 16,-14-16-110-16,4 0-202 15,4-11-518-15</inkml:trace>
  <inkml:trace contextRef="#ctx0" brushRef="#br0" timeOffset="64439.86">2431 9735 1160 0,'0'0'1024'0,"0"0"-752"16,0 0-233-1,0 0-39-15,0 0-16 0,-8 129-156 16,-21-43-187-16,-2 2-519 15</inkml:trace>
  <inkml:trace contextRef="#ctx0" brushRef="#br0" timeOffset="64537.27">2197 10513 1326 0,'0'0'646'0,"0"0"-287"16,0 0-47-16,0 0-158 16,0 0-154-16,0 0-116 15,0 0-442-15</inkml:trace>
  <inkml:trace contextRef="#ctx0" brushRef="#br0" timeOffset="65205.43">3165 9731 1709 0,'0'0'335'0,"0"0"-263"16,0 0-5-16,0 0-10 15,0 0-18-15,0 0 92 0,0 0 3 16,18 134 15-1,-32-72-54-15,1 1-62 0,2-3 39 16,2-4-60-16,4-10-11 16,3-8 15-16,2-9-4 15,0-12-7-15,0-6-5 16,0-7 1-16,0-4 20 16,0 0-20-16,0-22-2 15,0-14-2-15,7-15-88 16,4-13 38-16,7-6-66 15,0-2 27-15,4 10 92 16,2 9 19-16,-3 16 33 16,-1 13-27-16,-5 11-11 15,-3 9-23-15,-4 4 9 16,-3 4-3-16,-3 18 1 0,-2 9 4 16,0 6 16-16,-15 4 25 15,-6-3-42-15,1-4 29 16,5-10-30-16,11-8 6 15,4-7 13-15,10-4-19 16,24-5 18-16,8 0-18 16,5 0-46-16,0 0 45 15,-5 0-14-15,-8 0 15 16,-16 7-1-16,-14 18 15 16,-4 8-14-16,-25 2 54 15,-19 10-31-15,-9-1 20 16,-3 2-43-16,4-4-11 0,10 2-89 15,15-12-244-15,13-12-428 16</inkml:trace>
  <inkml:trace contextRef="#ctx0" brushRef="#br0" timeOffset="66113.45">4275 9537 489 0,'0'0'1195'0,"0"0"-860"15,0 0-200-15,0 0-36 16,0 0 5-16,0 0-41 15,0 0-63-15,7-6 17 16,-18 60 49-16,-5 12 48 16,1 12-25-16,1 0 3 0,3 1-44 15,2-9-9 1,2-6-27-16,7-10 4 0,0-10 7 16,0-8-23-1,12-8 0-15,7-7 19 0,6-9-13 16,4-8 3-16,4-4-9 15,3-2-21-15,0-21 13 16,0-5-62-16,-10-2-17 16,-6 2 55-16,-8 6 6 15,-10 5 26-15,-2 10 0 16,0 7 18-16,-4 0-36 16,-13 0 9-16,2 18 5 15,-1 3-11-15,5 6 25 16,0 1-10-16,4-2 0 15,5-3 1-15,2-6-14 0,0 0 13 16,0-9-64 0,0-2 4-16,0-6-79 0,2 0 48 15,7-6-9-15,3-19-149 16,3-1 88-16,1-4 70 16,1 4 91-16,1 8 91 15,-5 11 50-15,-1 7-38 16,-6 0-80-16,-1 7-22 15,-3 15 41-15,-2 2-40 16,0 1 15-16,0-1-17 16,-9-8-98-16,1-6-179 15,-2-10-616-15</inkml:trace>
  <inkml:trace contextRef="#ctx0" brushRef="#br0" timeOffset="66247.27">4483 9761 1137 0,'0'0'757'16,"0"0"-694"-16,156-5-63 15,-85 5-187-15,-9 1-154 0</inkml:trace>
  <inkml:trace contextRef="#ctx0" brushRef="#br0" timeOffset="66652.42">5325 9559 1117 0,'0'0'524'0,"0"0"-403"16,0 0-88-16,0 0 67 16,0 0 37-16,-32 152 70 15,17-77-65-15,-1 4-46 16,3 2 23-16,2-5-73 15,0-9-14-15,4-14-25 16,3-13 11-16,2-12-15 16,2-14-3-16,0-9 0 15,2-5 33-15,17-12-33 16,12-20-105-16,8-11-46 16,3-5-48-16,1 4 72 0,-5 10 55 15,-11 12 72-15,-12 16 96 16,-11 6-52-16,-4 18 46 15,-9 16 55-15,-22 8-32 16,-9 7 33-16,-7 1-52 16,1 0-65-16,-1-6-8 15,7-5-21-15,9-8-9 16,12-11-87-16,19-13-133 16,5-7-87-16,17 0-272 0</inkml:trace>
  <inkml:trace contextRef="#ctx0" brushRef="#br0" timeOffset="66865.84">5922 9815 2133 0,'0'0'257'0,"0"0"-217"16,0 0-40-16,0 0 114 15,-145 143 102-15,83-79-76 16,-1 3-51-16,3 3-64 15,12-7-23-15,11-4-4 16,20-15-122-16,17-12-89 16,19-17-5-16,20-15-100 15,5 0-495-15</inkml:trace>
  <inkml:trace contextRef="#ctx0" brushRef="#br0" timeOffset="67066.45">6121 9972 1181 0,'0'0'925'0,"0"0"-702"16,0 0-148-16,0 0-73 16,0 0 10-16,-165 4 141 15,98 40 27-15,7 10-80 16,12 7-19-16,23-2-81 16,19-4 7-16,6-7 8 15,29-8-15-15,23-10-33 16,39-12-231-16,-8-10-270 15,-8-8-296-15</inkml:trace>
  <inkml:trace contextRef="#ctx0" brushRef="#br0" timeOffset="68770.95">7046 9578 1490 0,'0'0'217'0,"0"0"-143"0,0 0-27 15,0 0-44-15,0 0 73 16,0 0-1-16,0 0 4 16,-2 55 201-16,-19 9-73 15,0 13-76-15,-6 5-15 16,4-2-77-16,5-8-21 16,9-8-9-16,9-14 13 15,0-12-10-15,25-12-12 16,13-14 0-16,13-12-1 15,9 0-96-15,5-22-66 16,-3-10 37-16,-6-6-52 16,-12 1 79-16,-17 4 32 15,-15 13 67-15,-12 15 197 16,-12 5-121-16,-25 15-47 0,-8 19 29 16,-2 7-16-16,5 2 52 15,11-6-66-15,13-8-21 16,14-10 4-16,4-12-11 15,6-4-18-15,21-3 11 16,6-8-90-16,-2-18-24 16,1-4-12-16,-8-3-21 15,-9 6 82-15,-5 6 72 16,-8 13 161-16,-2 8-90 16,0 8-45-16,-14 18-23 15,6 6 29-15,1 1 0 16,7-1 29-16,2-9-48 15,21-7 14-15,10-9 7 0,5-7-34 16,-1-7 0-16,-1-16-46 16,-7-10-52-16,-4 1-7 15,-9 0-25-15,-8 6 62 16,-5 8 68-16,-3 15 164 16,0 3-78-16,-7 15-86 15,-2 19 0-15,2 6 71 16,7 1-38-16,0-4-6 15,16-6-10-15,11-9-11 16,2-12-7-16,-2-10 1 16,-3 0-82-16,-4-18-94 15,-9-13-133-15,-2-4-33 16,-4-2 17-16,-1 3 15 16,0 8 310-16,-2 16 99 15,1 10 274-15,-3 26-146 0,0 30 13 16,0 16-16-16,-9 13-54 15,-4 5-90-15,1-4 39 16,1-3-82-16,5-11-15 16,1-12-22-16,3-13-1 15,-3-13-35-15,-1-17-99 16,-15-17-160-16,4-5-19 16,-5-20-1227-16</inkml:trace>
  <inkml:trace contextRef="#ctx0" brushRef="#br0" timeOffset="68935.42">7197 9825 2060 0,'0'0'461'16,"0"0"-354"-16,0 0-107 16,152-15 6-16,-100 15-6 15,-8 5-30-15,1 13-95 16,-12-4-382-16,-10-7-689 0</inkml:trace>
  <inkml:trace contextRef="#ctx0" brushRef="#br0" timeOffset="69055.27">7812 9617 1237 0,'0'0'216'0,"-46"123"-216"16,17-65-72-16</inkml:trace>
  <inkml:trace contextRef="#ctx0" brushRef="#br0" timeOffset="69626.45">8317 10251 1746 0,'0'0'649'15,"0"0"-474"-15,0 0-131 16,0 0 6-16,0 0-50 16,135-95-31-16,-86 52-17 15,1-6-112-15,-4-1-6 16,-8 0-55-16,-9 4 26 16,-9 9 195-16,-6 12 76 15,-7 13 288-15,-7 12-129 16,0 0-208-16,0 28-25 15,0 14 11-15,0 14 2 0,-5 6 35 16,3 4-50 0,2-2 0-16,0-7-84 0,0-11-161 15,15-14-121-15,1-15-561 16</inkml:trace>
  <inkml:trace contextRef="#ctx0" brushRef="#br0" timeOffset="70115.39">9230 9823 1279 0,'0'0'351'0,"0"0"-228"16,0 0 68-16,0 0 62 16,-131 77-113-16,111-36-11 15,13 10 5-15,7 0-68 0,0 4 16 16,13-3-58-1,3-6-23-15,-7-6 21 0,-9-6-22 16,0-5 0-16,-20-7-1 16,-16-8-11-16,-4-9 11 15,5-5-48-15,8-9-39 16,16-23 70-16,11-14-116 16,22-7-76-16,27 2-54 15,9 3 71-15,7 16 114 16,-3 9-32-16,-8 13 111 15,-10 10 20-15,-11 0 58 16,-10 4 55-16,-7 18 57 16,-10 8-99-16,-6 13 51 15,0 7-44-15,0 8-26 16,0 6 12-16,0-2-65 0,-4-1 32 16,-1-1 2-16,0 0-38 15,1-6 29-15,0-3-44 16,4-6 0-16,0-5-15 15,0-10-23-15,0-7-102 16,0-11-34-16,4-12-18 16,8-9 99-16,-4-19-109 15,-1-8-448-15</inkml:trace>
  <inkml:trace contextRef="#ctx0" brushRef="#br0" timeOffset="70298.35">9598 9970 1726 0,'0'0'657'0,"0"0"-522"16,0 0-119-16,0 0 39 16,0 0-3-16,0 0-7 15,0 0 19-15,74 120-58 16,-99-78 14-16,-1-1-20 16,-3-9-94-16,-5-4-66 15,12-10-146-15,4-8-363 0</inkml:trace>
  <inkml:trace contextRef="#ctx0" brushRef="#br0" timeOffset="70701.39">10715 9791 1602 0,'0'0'476'16,"0"0"-368"-16,0 0-93 15,0 0-11-15,0 0 82 16,-11 148 38-16,2-76 12 16,0 1-98-16,3 3-23 15,-1-3-15-15,2-9-21 16,-2-8-61-16,-1-12-180 15,1-16-225-15,-2-14-475 0</inkml:trace>
  <inkml:trace contextRef="#ctx0" brushRef="#br0" timeOffset="71061.42">10561 10069 1111 0,'0'0'558'0,"0"0"-409"15,125-41-121-15,-71 33 1 16,-4 8-9-16,-7 2 57 15,-12 24 88-15,-13 12-32 16,-11 12-17-16,-7 7 22 16,-2 1-80-16,-14-7 9 15,3-8-67-15,3-14 9 16,8-10-9-16,2-11 13 16,0-8-13-16,16 0 0 15,7-22-104-15,3-14-123 16,3-10-144-16,0-4-180 15,-2-1 170-15,-5 7 381 16,-1 12 143-16,-8 13 487 16,-5 19-375-16,-2 0-155 0,-4 21-9 15,-2 13-6-15,0 4 10 16,0 4-52-16,0 1-12 16,0-6-31-16,-10-2 0 15,-1-12-57-15,-11-11-154 16,2-7-61-16,0-5-404 0</inkml:trace>
  <inkml:trace contextRef="#ctx0" brushRef="#br0" timeOffset="71241.63">11172 9869 1640 0,'0'0'199'0,"0"0"-79"16,0 0 28-16,-2 128-9 15,-23-91-21-15,-6-2-51 16,-7-10-61-16,3-6-6 16,-12-19-52-16,11 0-223 15,7-12-373-15</inkml:trace>
  <inkml:trace contextRef="#ctx0" brushRef="#br0" timeOffset="71330.59">11190 9735 1582 0,'0'0'0'16,"0"0"-161"-16</inkml:trace>
  <inkml:trace contextRef="#ctx0" brushRef="#br0" timeOffset="71707.39">12055 9753 1967 0,'0'0'359'15,"0"0"-354"-15,0 0-5 16,0 0 0-16,0 0 40 16,10 119 122-16,-20-52-43 15,-11 10 12-15,2 3-76 16,-2 0-47-16,1-7 13 16,7-13-20-16,2-14-1 15,7-15 0-15,4-12-57 16,0-15-35-16,11-4-36 15,29-40-39-15,-7-8-192 16,0-8-386-16</inkml:trace>
  <inkml:trace contextRef="#ctx0" brushRef="#br0" timeOffset="71878.81">12179 9962 1219 0,'0'0'888'16,"0"0"-567"-16,0 0-285 16,0 0-18-16,0 0 4 15,-100 114-22-15,94-73 109 16,6-4-58-16,13-2-26 15,27-12 18-15,11-6-43 16,9-17-41-16,5 0-123 16,-1-21-50-16,-8-19 13 15,2-39-84-15,-15 4-266 16,-15 0-237-16</inkml:trace>
  <inkml:trace contextRef="#ctx0" brushRef="#br0" timeOffset="72674.34">12646 9593 1295 0,'0'0'696'16,"0"0"-371"-16,0 0-120 0,0 0-205 15,0 0 28-15,0 0 27 16,-43 133 21-16,16-58-22 16,6 5 32-16,4-10-72 15,9-3-13-15,8-13 13 16,0-11-1-16,6-16-1 16,17-13-12-16,8-11-50 15,5-3-12-15,3-15-147 16,-1-14-33-16,-2-8-22 15,-7 5 20-15,-11 8 188 0,-10 13 56 16,-8 11 95 0,0 15-11-16,-17 21 55 15,-1 8-5-15,7 2 12 0,9-4-66 16,2-3 24 0,6-9-56-16,23-8-33 0,11-10 44 15,7-8-53-15,5-4 14 16,-1-2-20-16,-4-16 6 15,-7 0-24-15,-7-2 18 16,-8 3-15-16,-7 6 14 16,-7 3 2-16,-5 4 83 15,-1 4-16-15,2 0-68 16,4 0 34-16,2-3 8 16,5-4-8-16,0-5 56 15,-3-9-84-15,-1-3 5 0,-7-4-11 16,-5 2-5-1,-2 1-2-15,0 6-23 0,-14 7-6 16,-1 6 27-16,-3 6-37 16,3 0 5-16,3 0 28 15,3 4-25-15,7 3 7 16,0-4-46-16,2-1-13 16,0 0 89-16,0-2-32 15,0 0 33-15,-2 0 25 16,2 0 17-16,-2 0 101 15,2 0-43-15,0-2-66 16,0-3 43-16,0 0-10 16,0 1-3-16,0 2 8 0,0 0-52 15,0 2 20 1,-3 0-40-16,-1 0-18 0,-3 0 6 16,-2 4-17-16,-4 14 29 15,1 6 0-15,1 6 8 16,7 3-11-16,2-1 3 15,2-5 0-15,0-3-15 16,6-3 15-16,10-12-2 16,2-5 1-16,2-4-45 15,-3-4 37-15,0-17-75 16,-7-13-33-16,-8-7-45 16,-2-2-108-16,0-2-117 15,-10 3-264-15,-9 13 1 16,0 12-71-16</inkml:trace>
  <inkml:trace contextRef="#ctx0" brushRef="#br0" timeOffset="76413.87">14157 9976 909 0,'0'0'334'15,"0"0"-31"-15,0 0-65 16,0 0-38-16,0 0 132 16,0 0-165-16,0 0 6 15,29-57-42-15,-40 57-131 16,-20 0-4-16,-9 15 3 15,-10 9 2-15,1 6 9 0,3 2-10 16,12-2 12 0,10-4-7-16,13-4-5 0,11-3 0 15,2-9 0-15,27-6-34 16,11-4-47-16,4 0-110 16,14-39-114-16,-13 2-63 15,-7-7-302-15</inkml:trace>
  <inkml:trace contextRef="#ctx0" brushRef="#br0" timeOffset="76608.23">14237 9581 570 0,'0'0'998'16,"0"0"-510"-16,0 0-155 15,0 0-34-15,0 0-226 16,0 0-50-16,0 0-3 16,13 26-20-16,-24 47 88 15,-2 8-67-15,-3 9 4 0,3 0-25 16,2-3 21-16,6-7-45 15,1-10-4-15,4-13-123 16,0-13-29-16,-2-21-186 16,2-11-254-16,-5-12-696 0</inkml:trace>
  <inkml:trace contextRef="#ctx0" brushRef="#br0" timeOffset="77346">13907 9731 1822 0,'0'0'478'0,"0"0"-423"16,0 0-46-16,0 0 6 0,123 11-12 16,-67 19 19-16,2 9-3 15,2 10 72-15,-4 3-54 16,-8 1 3-16,-5 2-20 16,-12-6-10-16,-6-10 3 15,-8-7-13-15,-5-8 1 16,-1-10-23-16,2-10-2 15,3-4-34-15,6-9 16 16,7-26-102-16,5-7-66 16,-1-4-30-16,0 4 73 15,-8 10 167-15,-12 16 295 16,-11 14-36-16,-2 2-182 16,-4 27-75-16,-11 12 83 15,-1 3-23-15,5 0-25 16,9-1 36-16,2-8-73 0,0-5 15 15,19-7 3-15,8-9-6 16,4-12-24-16,5 0 9 16,-1-14-85-16,2-15 9 15,-4-9-38-15,-4 0-34 16,-7 4 77-16,-4 6 74 16,-10 12 203-16,-5 13-64 15,-3 3-117-15,0 9 4 16,-5 15-25-16,-3 6 42 15,6-1 12-15,2-2-46 16,0-4 33-16,12-8-39 16,7-7 5-16,1-4 9 15,-5-4-17-15,-6 0-12 0,-7-14-41 16,-2-11-86-16,-2-6 43 16,-13-5-28-16,4-1 91 15,6 0 33-15,5 2 65 16,16 10-21-16,21 4-44 15,11 9-61-15,4 12 61 16,0 0-14-16,-5 2 14 16,-9 19 16-16,-9 7-3 15,-16 4 63-15,-9 3 31 16,-4 6-12-16,-6-1 48 16,-12 0-106-16,2-3-25 15,10-8 6-15,6-5-5 0,0-7-4 16,27-8-9-1,13-9-4-15,7 0-74 0,13-29-139 16,-14-7-152-16,-10-7-509 0</inkml:trace>
  <inkml:trace contextRef="#ctx0" brushRef="#br0" timeOffset="77525.35">15309 9631 1618 0,'0'0'568'16,"0"0"-524"-16,0 0-7 0,0 0-6 15,-94 150-31 1,59-91 0-16,-14 7-12 0,11-16-224 16,7-16-358-16</inkml:trace>
  <inkml:trace contextRef="#ctx0" brushRef="#br0" timeOffset="77667.07">14899 9494 2134 0,'0'0'326'16,"0"0"-326"-16,-29 128-39 15,-4-49-113-15,-2-1-457 0</inkml:trace>
  <inkml:trace contextRef="#ctx0" brushRef="#br0" timeOffset="77765.38">14505 10527 1802 0,'0'0'1003'0,"0"0"-819"16,0 0-184-16,0 0-688 0</inkml:trace>
  <inkml:trace contextRef="#ctx0" brushRef="#br0" timeOffset="78731.89">16268 9800 864 0,'0'0'723'0,"0"0"-509"16,0 0-163-16,0 0 8 16,0 0-38-16,0 0 49 15,0 0-18-15,64-35-51 16,-64 35 31-16,0 0 2 15,0 0 12-15,0 0-8 16,-2 0-38-16,-4 0-9 16,-1 0 9-16,2 0-17 15,3 7 5-15,2-2 12 0,0-1 0 16,0 1 16 0,2-4-14-16,12-1 9 0,1 0-8 15,1 0 11-15,-3 0 8 16,-3 0 27-16,-8-1-4 15,-2-6 87-15,0 3-56 16,-8 1-40-16,-13 3-36 16,-6 0-12-16,-6 0-4 15,-1 21 16-15,1 9 0 16,6 8 23-16,11 7 31 16,10 0 22-16,6 1-22 15,0 0-53-15,17-3 57 16,5-7-58-16,-3-6 1 15,-9-6-2-15,-10-4 2 16,0-4-1-16,-15-2 0 0,-16-4-14 16,-2-3-6-16,4-7-7 15,8 0 7-15,19-17 14 16,2-13-117-16,36-10-90 16,20-1-51-16,6 0 52 15,2 7 120-15,-3 10 41 16,-14 10 51-16,-12 9 74 15,-10 5-17-15,-10 7 48 16,-10 23-15-16,-5 14 42 16,0 13 46-16,-18 11-31 15,-4 6-28-15,-1 6-16 16,1-2-69-16,4-3 31 0,2-5-64 16,6-7 14-1,3-6-15-15,7-10 0 0,0-8 0 16,0-9-2-16,0-10-25 15,4-10-25-15,5-8-99 16,0-2 14-16,5-43 20 16,-4-4-421-16,4-11-364 0</inkml:trace>
  <inkml:trace contextRef="#ctx0" brushRef="#br0" timeOffset="78900.73">16769 9916 1579 0,'0'0'614'15,"0"0"-270"-15,0 0-163 0,123-35-149 16,-103 35-4 0,-14 17-28-16,-6 12 0 0,-23 12 6 15,-27 5 10-15,-14 4-32 16,-34 10-157-16,15-13-288 16,14-13-467-16</inkml:trace>
  <inkml:trace contextRef="#ctx0" brushRef="#br0" timeOffset="82188.45">17684 9701 1625 0,'0'0'496'16,"0"0"-354"-16,0 0-73 15,0 0-63-15,0 0 85 16,0 0 8-16,0 0-85 15,15-14 6-15,-15 53 6 16,0 12 66-16,-13 7-2 16,-3 7-58-16,1-3 1 15,-1 0-27-15,1-6 14 0,3-5-19 16,3-11-1-16,5-11-18 16,4-8-61-16,0-9-127 15,0-12 5-15,17-14-2 16,8-19-147-16,0-9-674 0</inkml:trace>
  <inkml:trace contextRef="#ctx0" brushRef="#br0" timeOffset="83140.03">17875 9786 1839 0,'0'0'484'0,"0"0"-451"16,0 0-11-16,0 0 4 15,-127 133 50-15,105-88 30 16,15-5-62-16,7-4 31 0,25-7-69 15,21-8 18 1,15-10-24-16,5-11-23 0,8 0-54 16,-5-25-29-16,-6-11-72 15,-10-10-70-15,-11-12-54 16,-11-9-66-16,-10-6 84 16,-6 0 284-16,-3 9 130 15,-8 15 227-15,-2 20-26 16,-2 19-9-16,0 10-269 15,-4 16-45-15,-14 26 57 16,-5 16 12-16,-1 11 88 16,0 5-93-16,-1 0-39 15,2-4 8-15,6-8-40 0,5-9-1 16,6-14 0-16,4-11 10 16,2-11-25-16,2-14-22 15,20-3-14-15,12-5 50 16,6-26-184-16,7-11-58 15,1-6-39-15,-3 2 50 16,-9 7 188-16,-11 15 44 16,-15 17 119-16,-8 7-59 15,-2 12-22-15,0 16 73 16,-8 4-5-16,-1 0-50 16,7-4 14-16,2-4-47 15,0-6-21-15,11-6 36 16,9-5-36-16,7-7-4 15,-1 0-14-15,3-10-80 0,-2-13 13 16,-2-2-32 0,-5 2 38-16,-5 5 68 0,-5 6 9 15,-6 7 63-15,-4 5-57 16,0 3 23-16,0 14 39 16,0 2 33-16,0 3-16 15,0-2-10-15,2-4-64 16,5-4 15-16,-1-5-26 15,-4-3 12-15,-2-4-12 16,0 0 0-16,0 0-6 16,0-18-23-16,0-5-25 15,10-1 23-15,7 1-41 16,8 2 60-16,2 10-10 0,4 8 22 16,0 3 0-16,0 0-2 15,3 12 16-15,1 0-15 16,1-1 1-16,-2-4 0 15,-3-7-20-15,-5 0 20 16,-6 0-6-16,-1-14 5 16,-9-8-72-16,-1-4 42 15,-2 0-12-15,0 0 43 16,-3 6 30-16,1 8 40 16,-1 12-14-16,-2 2-56 15,-2 33 6-15,0 18 24 16,0 15 48-16,-15 12 14 15,-5 4 2-15,-1-1-65 16,4-9-2-16,1-10-21 16,1-12 15-16,1-9-20 0,1-14-1 15,0-10-109-15,-7-17-120 16,1-2-168-16,2-5-1004 0</inkml:trace>
  <inkml:trace contextRef="#ctx0" brushRef="#br0" timeOffset="83305.42">18783 9587 1295 0,'0'0'872'0,"0"0"-563"16,0 0-267-16,116-76-42 0,-72 71-27 15,10 5-26-15,-15 25-97 16,-12 3-352-16</inkml:trace>
  <inkml:trace contextRef="#ctx0" brushRef="#br0" timeOffset="83830.7">17527 10305 1081 0,'0'0'726'0,"0"0"-473"16,0 0-152-16,0 0 49 15,0 0-45-15,0 0 21 16,0 0-40-16,110-4-16 16,-73 4 29-16,11 0-71 0,7 0 4 15,19 0 13 1,28 10-44-16,39 0 46 0,33 4-47 15,8 2 6-15,-7 0 10 16,-27-4-7-16,-36-5-9 16,-23 0 0-16,-20-5 11 15,-9-2-12-15,8 2 1 16,-2-2 0-16,-1 0-6 16,-21 0 8-16,-17 0-2 15,-13 0 0-15,-10 0 4 16,-4 0-22-16,-2 0-37 15,-31 2-136-15,4 2-85 16,2-2-414-16</inkml:trace>
  <inkml:trace contextRef="#ctx0" brushRef="#br0" timeOffset="84358.92">20075 9895 1433 0,'0'0'608'0,"0"0"-443"0,0 0-47 15,0 0-113-15,0 0 14 16,0 0-3-16,-129 53 30 16,98-11-23-16,10 0 33 15,15 0-56-15,6-6 10 16,0-10 9-16,22-10-7 15,5-8-24-15,7-8-65 16,-3-6-151-16,4-47-3 16,-8 7-290-16,-6-7-53 0</inkml:trace>
  <inkml:trace contextRef="#ctx0" brushRef="#br0" timeOffset="84536.18">20139 9532 1580 0,'0'0'731'16,"0"0"-494"-16,0 0-209 0,0 0-22 15,0 0-6-15,0 0 0 16,-8 159 64-16,1-87-63 16,1 5 17-16,-2-1-18 15,4-7 17-15,2-8-41 16,2-9-40-16,0-10-98 16,0-16-90-16,0-11-123 15,0-14-719-15</inkml:trace>
  <inkml:trace contextRef="#ctx0" brushRef="#br0" timeOffset="85123.4">19910 9806 1592 0,'0'0'478'0,"0"0"-286"0,0 0-108 16,154-45-83-16,-81 44-1 16,8 1-17-16,0 0 10 15,-4 7 4-15,-13 17 6 16,-14 6 33-16,-21 7-34 15,-25 5 39-15,-4 2 65 16,-29 2-9-16,-11-2-22 16,-3-6-46-16,8-9-15 15,6-6-2-15,14-9-12 16,11-10 0-16,4-4 21 16,0 0-21-16,23-22-56 15,14-12-115-15,3-4-54 16,2-2 36-16,-6 8 82 0,-12 9 107 15,-10 16 36-15,-12 7-36 16,-2 5 8-16,0 24 72 16,-5 5-9-16,5 0 78 15,0 0-85-15,9-6-6 16,20-3 0-16,11-11-37 16,9-11-8-16,0-3-13 15,2-10-89-15,-3-19 31 16,-9-10-108-16,-5-11-58 15,-7-10 0-15,-5-9-117 16,-2-1 69-16,0 2 272 16,-4 10 156-16,-3 16 221 15,-6 21-53-15,-5 14-101 16,-2 7-202-16,0 20 4 16,0 20-25-16,-5 14 50 0,-3 9 13 15,-1 0 48-15,-1 4-89 16,4-4-8-16,2-6-14 15,-1-9 19-15,1-10-46 16,-1-12-13-16,0-12-95 16,-3-11-44-16,-19-17-63 15,0-17-127-15,0-8-382 0</inkml:trace>
  <inkml:trace contextRef="#ctx0" brushRef="#br0" timeOffset="85245.38">20833 9745 1249 0,'0'0'555'0,"0"0"-234"15,0 0-89-15,151-63-2 0,-99 56-162 16,2 5-68-16,-8 2 0 16,-5 16-61-16,-15 10-266 15,-14 1-504-15</inkml:trace>
  <inkml:trace contextRef="#ctx0" brushRef="#br0" timeOffset="85355.33">20519 10314 895 0,'0'0'1543'16,"0"0"-1430"-16,0 0-113 16,0 0-359-16,0 0-323 0</inkml:trace>
  <inkml:trace contextRef="#ctx0" brushRef="#br0" timeOffset="85745.14">21966 9680 1711 0,'0'0'553'15,"0"0"-505"-15,0 0-48 16,0 0-3-16,-159 69 3 16,111-11 34-16,5 9 80 15,14 0-52-15,13-4-36 16,16-7 39-16,3-12-64 15,30-13 28-15,14-16-2 16,8-13-27-16,8-2-45 16,-2-20-105-16,14-43-146 15,-19 5-82-15,-10-3-323 0</inkml:trace>
  <inkml:trace contextRef="#ctx0" brushRef="#br0" timeOffset="86389.81">22260 9397 1287 0,'0'0'711'0,"0"0"-558"15,0 0-131-15,0 0 0 16,-61 167 106-16,42-86-22 16,-1 3 8-16,7 1 7 15,3-7-100-15,6-10 8 16,4-10-26-16,0-12 18 16,2-16-8-16,16-11-13 15,5-14-7-15,5-5-11 16,10-14-55-16,4-21-103 15,3-8-126-15,-3-3-38 16,-8 5 100-16,-10 16 240 0,-17 15 148 16,-7 10-78-16,-4 18 64 15,-19 16 65-15,0 7-66 16,4-4-40-16,10-2-5 16,9-8-54-16,0-6 2 15,13-7 25-15,14-9-61 16,4-5 0-16,5 0-72 15,-1-19-58-15,1-14 10 16,-3-5-93-16,-1-6-63 16,-6 2-97-16,-1 4 373 15,-7 9 28-15,-9 17 374 16,-5 12-239-16,-4 0-107 16,0 26 18-16,0 8 37 15,-6 5 31-15,1-1-87 16,5-4 8-16,0-6-45 0,0-7-1 15,5-7 7-15,8-12-24 16,1-2-56-16,4-4-24 16,-1-20-213-16,1-9 23 15,2-7-42-15,0-4-27 16,0-1 207-16,0 8 132 16,-2 7 411-16,-7 12 187 15,-5 9-249-15,-2 9-213 16,-4 4-119-16,0 23-8 15,0 4 53-15,-8 8-56 16,2 3 8-16,-1-4-11 16,7-6-3-16,0-6-9 0,2-8-158 15,23-7-41-15,33-11 28 16,-7 0-94-16,2-15-295 16</inkml:trace>
  <inkml:trace contextRef="#ctx0" brushRef="#br0" timeOffset="86985.27">23325 9910 1565 0,'0'0'619'0,"0"0"-448"16,0 0-135-16,0 0-17 16,-113 34 37-16,57-2 80 15,0 3-31-15,9-3 7 16,14-1-98-16,13-9-5 16,13-3-5-16,7-10 16 15,3-2-23-15,21-7 3 0,7 0-108 16,5-9-47-16,0-15-100 15,-1-5-43-15,-4-4-20 16,-6 5 65-16,-10 5 253 16,-5 14 492-16,-10 9-249 15,0 0-137-15,-3 21-21 16,-10 6 2-16,2 4 16 16,4-2-59-16,7-5 9 15,0-4-34-15,5-6-18 16,16-7 37-16,6-7-37 15,2 0-2-15,3-11-60 16,-1-12-128-16,2-10-6 16,0-3-48-16,-1 1 60 15,-1 2 117-15,-9 11 66 16,-6 10 175-16,-9 12 20 0,-7 0-157 16,0 18 119-16,-2 10-48 15,-10 2-11-15,3-2 31 16,5-4-87-16,4-6-19 15,0-7-12-15,6-4 6 16,19-7 14-16,4 0-31 16,9-7-44-16,5-14-71 15,1 1-29-15,5-2 50 16,-2 4 60-16,-2 6 25 16,-8 8 9-16,-5 4 33 15,-10 0 5-15,-9 18 8 16,-9 8-37-16,-4 4-9 15,0 5 0-15,-19-4-1 0,-10-2-20 16,-7-8-107 0,-24-12-151-16,6-7-88 0,1-2-527 0</inkml:trace>
  <inkml:trace contextRef="#ctx0" brushRef="#br0" timeOffset="87149.3">23160 9803 963 0,'0'0'1173'0,"0"0"-554"16,0 0-455-16,0 0-50 16,0 0-70-16,132-89-32 15,-110 86-7-15,-4 3-5 0,0 0-84 16,-2 0-134-16,-8 4-413 16,1-4-352-16</inkml:trace>
  <inkml:trace contextRef="#ctx0" brushRef="#br0" timeOffset="87381.9">23636 9469 962 0,'0'0'1132'0,"0"0"-620"16,0 0-305-16,0 0-80 15,0 0-97-15,0 0 16 16,0 0-46-16,66-67-1 15,-37 67-25-15,-2 9 17 16,-3 16-6-16,-8 11 5 0,-14 10-57 16,-2 7 43-16,-33 5-64 15,-34 16-82-15,7-16-84 16,8-13-619-16</inkml:trace>
  <inkml:trace contextRef="#ctx0" brushRef="#br0" timeOffset="87494.78">24155 9893 2137 0,'0'0'0'0</inkml:trace>
  <inkml:trace contextRef="#ctx0" brushRef="#br0" timeOffset="90859.73">3116 10994 1234 0,'0'0'479'16,"0"0"-175"-16,0 0-42 16,0 0-87-16,0 0 21 15,0 0-112-15,0 0 2 16,-9-22-86-16,-23 51 27 16,-12 13-27-16,-14 16 1 0,-4 6 21 15,0 0-14 1,10-8 8-16,12-9-15 0,15-14-1 15,15-15-55-15,10-9-61 16,0-9-121-16,35-19-25 16,1-12-126-16,1-6-686 0</inkml:trace>
  <inkml:trace contextRef="#ctx0" brushRef="#br0" timeOffset="91021.9">3121 10964 1558 0,'0'0'498'0,"0"0"-420"0,0 0-76 15,0 0 58 1,0 0-23-16,97 103 37 0,-70-65-25 16,4-1-42-16,-2-2 11 15,-2-3-18-15,-4-6-173 16,-15-4-60-16,-3-6-308 16,-5-8-392-16</inkml:trace>
  <inkml:trace contextRef="#ctx0" brushRef="#br0" timeOffset="91384.02">2900 11097 1415 0,'0'0'340'0,"0"0"-149"16,0 0-99-16,121-33-66 16,-69 33 36-16,4 0 40 0,2 7-49 15,-2 3 24-15,-4-1-64 16,-8-2-12-16,-9-1 17 15,-6-4-12-15,-6-2-6 16,-10 2 0-16,-1 1 16 16,-4 4-16-16,-1 7 0 15,1 6 0-15,-2 9-16 16,-2 12 26-16,-2 10-10 16,-2 5 32-16,0 6-19 15,-2 4 54-15,-12 1 12 16,1 4-48-16,-3-1 2 15,3-1-27-15,2-9-6 16,-1-6 0-16,6-12-73 0,0-10-3 16,1-12-101-1,3-10-62-15,2-17 21 0,0-16 26 16,0-11-514-16</inkml:trace>
  <inkml:trace contextRef="#ctx0" brushRef="#br0" timeOffset="91578.02">3586 10997 1629 0,'0'0'639'16,"0"0"-556"-16,0 0-63 15,0 0 14-15,0 0-33 16,0 0 23-16,0 0 16 0,74 100-25 16,-99-50 22-16,-6-6-37 15,-4-4-20-15,-4-11-80 16,4-12-112-16,-19-17-46 15,10 0-256-15,6-24-629 0</inkml:trace>
  <inkml:trace contextRef="#ctx0" brushRef="#br0" timeOffset="91722.24">3490 10582 2201 0,'0'0'250'16,"0"0"-249"-16,0 0-1 15,-56 156 0-15,21-76-16 16,-7 34-45-16,8-21-253 16,12-17-595-16</inkml:trace>
  <inkml:trace contextRef="#ctx0" brushRef="#br0" timeOffset="92151.83">4663 11168 705 0,'0'0'994'0,"0"0"-519"15,0 0-387-15,0 0-37 16,0 0-51-16,0 0 0 15,-128 32 56-15,91 7-15 16,3 7 1-16,10-1-11 0,11-6-22 16,11-4 24-16,2-9-33 15,13-12-15 1,16-12-13-16,24-11-127 0,-9-16-113 16,-5-8-357-16</inkml:trace>
  <inkml:trace contextRef="#ctx0" brushRef="#br0" timeOffset="92801.28">4728 10793 2072 0,'0'0'461'15,"0"0"-461"-15,0 0 0 16,0 0-15-16,-18 121 15 16,9-56 92-16,5 7-37 0,4 2 32 15,0 1-77 1,0-6-4-16,10-8-7 0,6-12 1 15,2-10 0-15,2-13 0 16,5-12-43-16,-1-14 16 16,5 0-37-16,2-19-48 15,0-16-1-15,-2-9-120 16,-4-2 73-16,-5 5 102 16,-9 8 58-16,-7 16 0 15,-4 13 55-15,0 4-31 16,-4 7 12-16,-11 18 24 15,1 3 49-15,3 0-22 16,2-2-67-16,7-4 33 16,2-5-43-16,0-8-9 15,0-4 24-15,11-5-19 0,7 0 3 16,0-8-9-16,2-12-56 16,-3-3 23-16,1 6-22 15,-7 0 55-15,-3 9 48 16,-4 8-14-16,0 0-27 15,1 0-5-15,5 17-2 16,9-2 58-16,8 3-48 16,6-3-9-16,11-8 23 15,8-4-14-15,1-3-7 16,5-7-3-16,-7-12-46 16,-6-5-40-16,-12-7-81 15,-10-1-4-15,-12-2 32 16,-7 2 84-16,-4 4 55 15,0 9 233-15,0 10 13 16,0 9-124-16,-2 9-122 0,-5 24 0 16,-3 18 35-16,-4 12-10 15,-1 13 56-15,-4 9-8 16,-1 3-58-16,-2 2 25 16,0-1-40-16,-5-9-119 15,-15-2-20-15,5-23-210 16,2-18-433-16</inkml:trace>
  <inkml:trace contextRef="#ctx0" brushRef="#br0" timeOffset="92939.06">4901 11608 2004 0,'0'0'772'16,"0"0"-566"-16,0 0-206 15,0 0-81-15,0 0-119 16,0 0-136-16,0 0-243 0</inkml:trace>
  <inkml:trace contextRef="#ctx0" brushRef="#br0" timeOffset="93311.59">6292 11157 1549 0,'0'0'296'0,"0"0"-191"16,0 0-33-16,-138 81 25 16,107-30 58-16,13 6-12 15,12-2-65-15,6-2 23 16,17-10-89-16,19-6 7 0,11-16-19 16,6-8-30-1,5-13-41-15,-4 0-100 0,11-45-105 16,-15 7-205-16,-9-8-244 15</inkml:trace>
  <inkml:trace contextRef="#ctx0" brushRef="#br0" timeOffset="93472.66">6647 11159 1495 0,'0'0'795'0,"0"0"-660"16,0 0-109-16,0 0-5 16,0 0-6-16,-13 148 94 15,8-97-39-15,2 1-51 16,3-4 11-16,0-9-30 0,0-4-58 15,0-12-103 1,0-12-157-16,-8-9-48 0,-7-2-412 0</inkml:trace>
  <inkml:trace contextRef="#ctx0" brushRef="#br0" timeOffset="93584.25">6453 11207 768 0,'0'0'1150'0,"0"0"-779"16,0 0-309-16,150-50-62 15,-88 50-74-15,-11 0-208 16,-6 11-363-16</inkml:trace>
  <inkml:trace contextRef="#ctx0" brushRef="#br0" timeOffset="93823.98">7485 11215 965 0,'0'0'637'0,"0"0"-254"16,0 0-68-16,0 0-225 16,0 0-44-16,-127-6-40 15,56 44 73-15,-5 15 9 16,2 5-27-16,5 2 10 16,13-4-70-16,14-10 0 15,16-11 1-15,9-10-2 16,9-11-138-16,4-14-53 15,1 0-276-15,1-19-450 0</inkml:trace>
  <inkml:trace contextRef="#ctx0" brushRef="#br0" timeOffset="93975.03">7050 11189 1918 0,'0'0'482'0,"0"0"-415"15,0 0-67-15,0 0 0 16,120 95-1-16,-88-54 8 15,-1 3-28-15,0-6 2 16,16-6-241-16,-7-9-262 16,0-14-512-16</inkml:trace>
  <inkml:trace contextRef="#ctx0" brushRef="#br0" timeOffset="94206.34">7853 11087 1872 0,'0'0'468'15,"0"0"-468"-15,0 0 1 16,0 0-7-16,-118 107 12 16,102-55 43-16,14 2 35 15,2-3-35-15,0-1 51 16,8-5-58-16,2-9 4 16,-8-8 11-16,-2-4-51 15,-14-3 28-15,-24-7-34 16,-15 3-3-16,-10-5-119 15,-16-9-121-15,16-3-235 0,16 0-860 16</inkml:trace>
  <inkml:trace contextRef="#ctx0" brushRef="#br0" timeOffset="94620.05">8749 11273 1232 0,'0'0'781'0,"0"0"-781"16,0 0-22-16,0 0 22 15,0 0 114-15,-134 143 39 16,110-94-53-16,11-3-41 15,7-7-38-15,6-11-5 16,6-10-18-16,15-13 2 16,6-5-86-16,6-26-110 15,-6-9-282-15,-4-5-228 0</inkml:trace>
  <inkml:trace contextRef="#ctx0" brushRef="#br0" timeOffset="94783.27">8786 11029 1756 0,'0'0'711'15,"0"0"-622"-15,0 0-75 16,0 0-14-16,0 106 0 16,0-47 75-16,-2 8-54 15,-2 2-6-15,4-1-15 16,0-6-6-16,0-8-81 16,0-10-139-16,0-13-133 15,4-14-393-15</inkml:trace>
  <inkml:trace contextRef="#ctx0" brushRef="#br0" timeOffset="95506.24">8499 11233 1751 0,'0'0'527'16,"0"0"-432"-16,0 0-95 16,0 0 1-16,167-14-2 15,-95 14 8-15,5 12-7 16,8 4 0-16,5 2 11 15,-10-2-1-15,-11 3 40 16,-22 2 4-16,-23 4 28 16,-19 2-39-16,-5 10 33 15,-22-1-6-15,-9 3-68 0,-1-7 48 16,10-9-50-16,9-8 0 16,11-8-3-16,2-7 11 15,4 0 19-15,20-10-27 16,10-13-117-16,4-9 1 15,-5 3 6-15,-8 3 86 16,-8 6 24-16,-10 12 135 16,-7 8 13-16,0 0-148 15,-3 13 27-15,-7 14-27 16,3 4 7-16,7-2-6 16,0-3 23-16,20-4-18 15,12-9 9-15,5-10-15 16,5-3-62-16,1-6 40 15,-3-18-99-15,-4-4 7 16,-7-2 14-16,-9 0-72 0,-5 2 100 16,-9 8 72-16,-2 9 140 15,-4 11 95-15,0 0-226 16,0 13 3-16,-10 12 29 16,8 7-17-16,2-1 18 15,0-3-17-15,14-6-23 16,7-6 23-16,6-9-25 15,-2-7-64-15,-5-3-34 16,-2-17-109-16,-9-9-98 16,-2 0 47-16,-5-3 68 15,2 2 161-15,-2 3 29 16,3 10 172-16,-3 10 222 0,0 7-158 16,-2 9-173-16,0 27-23 15,0 16 8-15,0 13 46 16,-11 13-14-16,-2 6-16 15,-1 0-5-15,-1-4-53 16,1-12 8-16,3-16-14 16,0-14-23-16,2-17-7 15,-6-15-149-15,1-6-81 16,-1 0-135-16</inkml:trace>
  <inkml:trace contextRef="#ctx0" brushRef="#br0" timeOffset="95732.32">9130 11143 867 0,'0'0'1242'0,"0"0"-860"15,0 0-233-15,0 0-84 16,0 0-41-16,119-79-24 15,-90 82 9-15,-4 20-21 16,-6 9-28-16,-17 9-217 16,-2-10-101-16,0-6-673 0</inkml:trace>
  <inkml:trace contextRef="#ctx0" brushRef="#br0" timeOffset="95849.56">9473 11107 1698 0,'0'0'488'0,"0"0"-488"16,121 3-43-16,-63 12-268 16,-4-4-722-16</inkml:trace>
  <inkml:trace contextRef="#ctx0" brushRef="#br0" timeOffset="96195.82">10653 11343 1996 0,'0'0'277'0,"0"0"-277"16,0 0-12-16,0 0 12 16,0 0 69-16,-150 58 105 15,101-9-55-15,9 3-53 16,11-2-51-16,12-10-14 16,14-11 20-16,3-10-21 0,11-12 0 15,16-7-52-15,2-7-142 16,15-47-149-16,-8 4-332 15,-5-8-100-15</inkml:trace>
  <inkml:trace contextRef="#ctx0" brushRef="#br0" timeOffset="96360.21">10704 10964 1495 0,'0'0'626'16,"0"0"-311"-16,0 0-26 16,0 0-261-16,0 0-14 15,0 0-14-15,0 0 9 16,5 153 56-16,-12-73-47 15,-2 4-9-15,2 0-9 16,3-5 0-16,-3-5-49 16,-5-3-142-16,4-20-289 15,1-19-527-15</inkml:trace>
  <inkml:trace contextRef="#ctx0" brushRef="#br0" timeOffset="96713.34">10443 11281 1558 0,'0'0'571'16,"0"0"-479"-16,0 0-92 16,154-24-53-16,-107 24 52 15,-3 10 2-15,-4 19 0 16,-4 7 59-16,-10 8-5 16,-7 3 86-16,-11 2-6 0,0-3-77 15,-4-6 27 1,2-8-63-16,7-7-13 0,8-7 33 15,8-13-41-15,6-5-1 16,5-8-100-16,1-24-102 16,-3-11-124-16,-5-4-252 15,-8-3 235-15,-7 6 343 16,-7 9 232-16,-7 16 528 16,-4 13-299-16,0 6-427 15,0 11-27-15,-7 20 1 16,-3 9-8-16,-2 6 21 15,3 2-21-15,3 4-129 16,4-13-227-16,-1-13-550 0</inkml:trace>
  <inkml:trace contextRef="#ctx0" brushRef="#br0" timeOffset="97021.84">11257 10999 770 0,'0'0'383'16,"0"0"-173"-16,0 0 0 16,0 0-95-16,0 0 52 15,0 0 41-15,0 0 6 0,-4-6-35 16,17-6-74-16,3-1 1 15,1 0-49-15,1 2-48 16,2 3 9-16,-4 8-18 16,0 0-14-16,-10 12-11 15,-6 19-62-15,0 8 61 16,-35 30-40-16,-6-9-119 16,1-10-159-16</inkml:trace>
  <inkml:trace contextRef="#ctx0" brushRef="#br0" timeOffset="97135.48">11851 11304 795 0,'0'0'0'0</inkml:trace>
  <inkml:trace contextRef="#ctx0" brushRef="#br0" timeOffset="98049.6">2171 12293 626 0,'0'0'804'0,"0"0"-523"16,0 0 3-16,0 0-11 16,0 0-116-16,0 0-44 0,0 0-113 15,17-17 21-15,-17 57-17 16,0 16 23-16,-2 16 45 15,-6 13 10-15,-4 3-44 16,1 2 43-16,0-6-76 16,2-8 7-16,4-9-24 15,3-13-3-15,2-16-45 16,0-9-89-16,0-18-59 16,0-9 5-16,0-2 94 15,0-52-85-15,0 0-351 16,0-11-194-16</inkml:trace>
  <inkml:trace contextRef="#ctx0" brushRef="#br0" timeOffset="98222.01">2298 12314 1530 0,'0'0'599'0,"0"0"-380"15,0 0-109-15,0 0-33 16,127-84 27-16,-110 84 8 16,-5 26-67-16,-12 14-9 15,0 12 23-15,-25 10-50 16,-19 4 17-16,-10 1-26 15,-4-7 13-15,2-4-29 16,5-3-92-16,18-18-227 16,13-10-361-16</inkml:trace>
  <inkml:trace contextRef="#ctx0" brushRef="#br0" timeOffset="98545.1">2864 12267 1866 0,'0'0'470'0,"0"0"-393"16,0 0-77-16,0 0 14 15,-127 67 38-15,93-11 15 0,10 12 43 16,9 4-21 0,10 3-53-16,5-5 3 0,2-10-39 15,25-11 10-15,9-14-17 16,6-12 7-16,5-11-114 16,-3-12-63-16,12-8-99 15,-14-17-70-15,-9-7-301 0</inkml:trace>
  <inkml:trace contextRef="#ctx0" brushRef="#br0" timeOffset="99062.72">3109 12421 1194 0,'0'0'628'0,"0"0"-257"15,0 0-188-15,0 0-74 0,0 0-109 16,0 0 0 0,0 0 11-16,12 29 12 0,-29 29 71 15,-2 9-22-15,-1 0-47 16,1-2 30-16,2-7-54 15,1-7-1-15,3-16 0 16,4-8 15-16,2-14-15 16,3-8 0-16,2-5 6 15,-1-6 64-15,3-26-49 16,0-15-21-16,3-15-28 16,19-12-93-16,11-8 58 15,5 4-1-15,0 11 61 16,0 17-18-16,-6 20 35 15,-11 16-14-15,-5 14 34 16,-9 2-27-16,-7 30 74 0,0 10-26 16,-23 13 0-16,-10 5 23 15,-5 0-60-15,-2-6-8 16,7-10-10-16,10-14 21 16,13-12-22-16,10-10 1 15,4-8-29-15,29 0 22 16,14-18-83-16,11-9-104 15,4-7-5-15,0 1 18 16,-4 8 162-16,-12 13 19 16,-15 12 116-16,-14 7-27 15,-15 25-58-15,-2 14 30 16,-19 6 27-16,-19 5-56 16,-7-2 29-16,-1-5-61 15,3-9-12-15,7-13-87 16,9-26-95-16,9-2-76 0,9-9-363 0</inkml:trace>
  <inkml:trace contextRef="#ctx0" brushRef="#br0" timeOffset="99236.07">3694 12378 2189 0,'0'0'255'0,"0"0"-218"16,6 152 15-16,-24-75 9 15,-13-1-30-15,-5 0 45 16,1-5-76-16,3-5-2 16,6 0-132-16,7-19-365 0,11-16-814 0</inkml:trace>
  <inkml:trace contextRef="#ctx0" brushRef="#br0" timeOffset="99682.59">4184 12642 1657 0,'0'0'726'0,"0"0"-419"15,0 0-203-15,0 0-28 0,0 0-61 16,0 0-14-16,122 31 6 16,-86-7 0-16,-5 2-14 15,-15 10-187-15,-9-11-306 16,-7-2-223-16</inkml:trace>
  <inkml:trace contextRef="#ctx0" brushRef="#br0" timeOffset="99799.07">4170 12828 1450 0,'0'0'789'16,"0"0"-555"-16,0 0-123 16,0 0-75-16,145-3-36 15,-62 3-79-15,-12 0-396 16,-5 0-873-16</inkml:trace>
  <inkml:trace contextRef="#ctx0" brushRef="#br0" timeOffset="100250.69">5532 12439 1605 0,'0'0'241'15,"0"0"-172"-15,0 0-3 16,0 0-3-16,0 0-19 16,0 0 158-16,0 145-63 15,-13-61 29-15,-1 6-101 16,-1 3-15-16,1-3-13 0,1-2-31 15,2-9 7-15,2-8-15 16,4-11-39-16,3-15-88 16,2-10-93-16,0-25-89 15,0-10-54-15,0 0-119 0</inkml:trace>
  <inkml:trace contextRef="#ctx0" brushRef="#br0" timeOffset="100448.51">5637 12366 1770 0,'0'0'400'16,"0"0"-306"-16,0 0-67 15,0 0 51-15,116 96 28 0,-116-42 53 16,-18 11-65 0,-24 3-57-16,-12 0 15 0,-6-6-52 15,4-9-27-15,7-13-129 16,22-16-55-16,16-12-38 15,11-12-355-15</inkml:trace>
  <inkml:trace contextRef="#ctx0" brushRef="#br0" timeOffset="100661.74">6092 12282 1109 0,'0'0'691'0,"0"0"-691"15,0 0 13-15,-130 104 34 0,86-44 195 16,8 9-28-16,12 0-34 16,13 2-33-16,11-7-107 15,0-6 10-15,26-12-50 16,10-10-43-16,8-14-46 16,25-22-145-16,-9 0-234 15,-6-12-463-15</inkml:trace>
  <inkml:trace contextRef="#ctx0" brushRef="#br0" timeOffset="100866.08">6491 12424 1881 0,'0'0'611'0,"0"0"-600"16,0 0 0-16,-103 102 11 0,57-47 35 16,0 3 66-16,9-2-33 15,6-4-80-15,10-10 24 16,10-10-34-16,7-11-20 15,4-13 2-15,0-8-119 16,9 0 40-16,11-15-25 16,18-43-255-16,-7 2-191 15,2-6-108-15</inkml:trace>
  <inkml:trace contextRef="#ctx0" brushRef="#br0" timeOffset="101025.79">6491 12424 1714 0,'38'-46'643'16,"-38"63"-603"-16,0 17-27 15,0 12 2-15,0 9-9 0,-5 8 43 16,-1 5 33 0,2 0-73-16,0-4 24 0,4-6-33 15,0-8-32-15,0-10-21 16,0-13-155-16,0-11-171 16,0-12-698-16</inkml:trace>
  <inkml:trace contextRef="#ctx0" brushRef="#br0" timeOffset="101293.56">6242 12707 2060 0,'0'0'485'15,"0"0"-399"-15,0 0-51 16,0 0-34-16,153-12-1 16,-100 12 0-16,1 0-3 0,-1 0-9 15,-1 0-84-15,-12 0-21 16,-9 0 83-16,-8 0 16 15,-13 0 18-15,-5 0 114 16,-3 2-38-16,-2 16 2 16,0 14 26-16,0 8-46 15,0 12 15-15,-7 5-73 16,1 1 9-16,2-4-9 16,-1-4-109-16,3-7-135 15,-1-16-242-15,3-13-275 0</inkml:trace>
  <inkml:trace contextRef="#ctx0" brushRef="#br0" timeOffset="101482.58">6968 12414 2011 0,'0'0'529'15,"0"0"-511"-15,0 0-18 16,0 0 0-16,53 127 28 15,-53-59 42-15,-4 10-59 16,-23 5-11-16,-31 25 0 16,5-24-255-16,1-17-316 0</inkml:trace>
  <inkml:trace contextRef="#ctx0" brushRef="#br0" timeOffset="101999.63">7627 12371 925 0,'0'0'1062'16,"0"0"-726"-16,0 0-214 15,0 0-122-15,0 0 14 16,0 0 4-16,12 170 110 16,-37-36 8-16,1-2-6 15,3-21-83-15,8-35 3 0,9-20-50 16,0 4 12-16,2 4-23 15,2 2 11-15,0-11-1 16,0-16-76-16,4-13-146 16,5-15 26-16,1-22-16 15,0-18-2-15,-6-18-527 0</inkml:trace>
  <inkml:trace contextRef="#ctx0" brushRef="#br0" timeOffset="102194.43">7773 12348 1620 0,'0'0'520'16,"0"0"-362"-16,0 0-143 16,0 0 10-16,131 10-16 0,-122 41 74 15,-9 16 73 1,-11 12-67-16,-27 7-37 0,-8-1-19 16,-8-10-24-16,2-9-18 15,8-15 5-15,13-15-122 16,26-12 18-16,5-12-134 15,7-12-248-15</inkml:trace>
  <inkml:trace contextRef="#ctx0" brushRef="#br0" timeOffset="102432.86">8198 12385 1156 0,'0'0'653'0,"0"0"-567"16,0 0-77-1,0 0 42-15,-118 145 169 0,93-79-16 16,15 3 4-16,10-3-74 16,0-6-104-16,16-5 21 15,9-13-51-15,2-10 0 16,2-13-21-16,0-8-84 16,-2-11-15-16,0-4-53 15,-2-26-127-15,10-44-73 16,-8 4-254-16,-2-2 18 0</inkml:trace>
  <inkml:trace contextRef="#ctx0" brushRef="#br0" timeOffset="102921.46">8426 12489 1126 0,'0'0'679'16,"0"0"-382"-16,0 0-122 15,0 0-168-15,0 0 8 0,0 0 65 16,0 0 0-16,0 138 78 16,-18-82-74-16,-3-1-34 15,2-6 6-15,3-6-56 16,3-11 0-16,6-13 0 15,0-4 20-15,5-14-20 16,2-1 0-16,0 0 1 16,0-25-1-16,0-14-91 15,4-15-52-15,19-11-5 16,4-4-61-16,8 3 58 16,1 12 87-16,-3 16 64 15,-6 19 10-15,-7 18-10 16,-7 1 0-16,-11 22 34 0,-2 11 16 15,-2 11 103 1,-19 3-37-16,-8 1-45 0,-3-2 52 16,1-7-85-16,2-8-13 15,9-11-19-15,9-8 16 16,7-5-11-16,4-7-3 16,0 0-8-16,23-19-42 15,13-8-138-15,7-8-39 16,3 0-39-16,-1 8 12 15,-3 8 114-15,-8 14 132 16,-10 5 40-16,-10 12 90 16,-12 18-23-16,-2 8 41 15,-16 5 48-15,-19 1-65 0,-7-2-21 16,-1-3-98 0,3-2-10-16,9-9-4 0,17-10-174 15,10-8-109-15,4-10-462 16</inkml:trace>
  <inkml:trace contextRef="#ctx0" brushRef="#br0" timeOffset="103134.33">9177 12439 1122 0,'0'0'361'16,"0"0"-205"-16,-107 102 98 15,45-40-25-15,-8 6-8 0,-1 2 11 16,4 0-110-16,9-5-82 16,11-9-40-16,14-8-27 15,26-6-86-15,7-12-162 16,2-14-340-16</inkml:trace>
  <inkml:trace contextRef="#ctx0" brushRef="#br0" timeOffset="103382.18">9436 12576 1303 0,'0'0'246'0,"0"0"-149"0,0 0 103 16,-150 85 39-1,88-34 53-15,0 4-88 0,6 1-43 16,16-5-100-16,11-7-52 15,15-11 16-15,12-6-14 16,2-11-2-16,8-8-9 16,19-8-85-16,4 0-33 15,19-48-135-15,-8 2-325 16,-1-7-291-16</inkml:trace>
  <inkml:trace contextRef="#ctx0" brushRef="#br0" timeOffset="103538.61">9413 12559 1525 0,'0'0'743'15,"0"0"-458"-15,0 0-259 0,0 0-24 16,0 0-4 0,7 104 20-16,-7-53 2 0,0 2 3 15,0 5-22-15,0-2 3 16,0-3-4-16,0-9-65 16,0-6-188-16,0-14-247 15,0-12-415-15</inkml:trace>
  <inkml:trace contextRef="#ctx0" brushRef="#br0" timeOffset="103801.53">9150 12872 2123 0,'0'0'476'16,"0"0"-476"-16,0 0-36 16,159-13-53-16,-106 8 58 15,2-6 11-15,-1 1-8 0,-7-2-98 16,-7 0-1-16,-11 0 3 15,-6 2 124-15,-10 2 9 16,-7 6 187-16,-4 2 27 16,-2 2-125-16,0 23-75 15,0 10 62-15,0 9-58 16,0 7 15-16,0 0-42 16,0 2-2-16,0-9-8 15,0-5-215-15,0-13-152 16,0-17-429-16</inkml:trace>
  <inkml:trace contextRef="#ctx0" brushRef="#br0" timeOffset="103982.49">9997 12410 2356 0,'0'0'353'0,"0"0"-259"16,0 0-92-16,52 115 23 15,-52-31 7-15,-21 28-31 16,-19-5-2-16,-26 13-20 16,8-36-360-16,10-38-897 0</inkml:trace>
  <inkml:trace contextRef="#ctx0" brushRef="#br0" timeOffset="105122.17">10437 12763 1984 0,'0'0'587'0,"0"0"-458"15,0 0-45-15,0 0-84 16,0 0 34-16,0 0 4 15,0 0-32-15,108 10 34 16,-61 1-40-16,3-2-48 16,-6-3-56-16,0-6-216 15,-10 0-251-15,-14-6-372 0</inkml:trace>
  <inkml:trace contextRef="#ctx0" brushRef="#br0" timeOffset="105264.8">10719 12550 920 0,'0'0'892'0,"0"0"-747"0,0 0-72 16,0 0-30-16,-46 121 2 15,21-63 1-15,-4 24-46 16,7-14-12-16,7-15-363 0</inkml:trace>
  <inkml:trace contextRef="#ctx0" brushRef="#br0" timeOffset="105582.35">11307 12402 1452 0,'0'0'251'0,"0"0"-188"16,0 0-48-16,0 0 207 15,-19 153 54-15,5-74-33 16,1 10-45-16,0 4-101 16,4 0-40-16,4 0-40 15,5-6 1-15,0-5-2 16,0-11-16-16,14-11 0 16,-3-11-21-16,0-16 13 15,-2-10-72-15,-2-15-31 16,-7-8-42-16,0-16 132 15,-2-69-340-15,-16 5-194 16,5-9 27-16</inkml:trace>
  <inkml:trace contextRef="#ctx0" brushRef="#br0" timeOffset="105746.2">11500 12416 1914 0,'0'0'496'0,"0"0"-441"15,0 0-55-15,0 0 18 16,0 0 28-16,17 153 60 15,-57-89-35-15,-9 3-7 16,-2 0-64-16,4-4-7 16,9-14-144-16,28-8-78 15,10-17-37-15,0-12-129 0</inkml:trace>
  <inkml:trace contextRef="#ctx0" brushRef="#br0" timeOffset="105977.98">11841 12386 1510 0,'0'0'626'16,"0"0"-512"-16,0 0-114 15,0 0-13-15,-114 89 13 16,78-29 143-16,9 8-11 16,12 2-14-16,9 0-73 15,6-9-36-15,8-11 20 16,21-14-29-16,11-13-45 15,2-13-8-15,6-10-89 16,1 0-99-16,13-45-72 16,-13-1-212-16,-6-5-44 0</inkml:trace>
  <inkml:trace contextRef="#ctx0" brushRef="#br0" timeOffset="106144.05">12119 12564 113 0,'0'0'940'0,"0"0"-270"16,0 0-81-16,0 0-438 15,0 0-103-15,0 0-47 16,0 0 27-16,-87 69 109 15,52-17-55-15,3 1-20 16,10-7-45-16,7-11 5 16,6-8-44-16,7-11-2 15,2-13-91-15,0-3 27 16,15-18-74-16,5-13-345 16,0-8-431-16</inkml:trace>
  <inkml:trace contextRef="#ctx0" brushRef="#br0" timeOffset="106285.83">12119 12564 1303 0,'110'-106'668'16,"-95"120"-519"-16,-1 17-77 16,-3 11-64-16,-3 6 1 15,-2 6 14-15,-4 2-17 16,-2-1-12-16,0-8-32 16,-14-5-185-16,-9-11-266 15,-1-13-677-15</inkml:trace>
  <inkml:trace contextRef="#ctx0" brushRef="#br0" timeOffset="106422.54">11849 12700 1706 0,'0'0'562'0,"0"0"-375"16,0 0-29-16,0 0-130 16,130-5-15-16,-63 29-13 15,-11-4-217-15,-3-4-564 0</inkml:trace>
  <inkml:trace contextRef="#ctx0" brushRef="#br0" timeOffset="107330.57">12445 12872 363 0,'0'0'728'0,"0"0"-462"15,0 0 3-15,0 0-31 16,0 0-18-16,0 0-2 16,0 0-144-16,-2-30 26 15,2 23-66-15,0 2-25 16,0 0 49-16,0 1-58 16,0 4 9-16,0 0-9 15,0 0 8-15,0 0-16 16,0 0-8-16,0 0-36 0,0 0 41 15,0 0-41-15,0 0 52 16,0 0-13-16,0 0 28 16,0 0-2-16,0 0-13 15,0 0 6-15,0 0-6 16,0 0 0-16,0 0 0 16,0 0 0-16,0 0-6 15,0 0-3-15,0 0 9 16,0 0 0-16,0 0-20 15,0 0 20-15,0 0 0 16,0 0-1-16,0 0 7 16,0 0-13-16,0 0 7 0,0 0 0 15,0 0-18-15,0 0 18 16,0 0 0-16,0 0-3 16,0 0 18-16,0 0 4 15,0 0 0-15,0 0 5 16,4-2 63-16,3 2-86 15,-1 0-1-15,-6 0 0 16,0 11-26-16,0 17 26 16,-26 10 1-16,-13 7 10 15,-5 4 54-15,-1-1-51 16,8-8 13-16,12-10-11 16,16-8-6-16,9-7 19 15,16-6 8-15,24-4-13 16,10-5-24-16,10 0-25 15,19-9-159-15,-12-11-110 0,-11-2-474 0</inkml:trace>
  <inkml:trace contextRef="#ctx0" brushRef="#br0" timeOffset="107526.43">12821 12513 1785 0,'0'0'584'15,"0"0"-464"-15,0 0-80 16,0 0 32-16,60 136 7 16,-60-66-21-16,-13 10 0 15,-22 9-49-15,-14 1-10 16,-9-2 1-16,-24 17-198 0,12-25-83 16,14-20-519-16</inkml:trace>
  <inkml:trace contextRef="#ctx0" brushRef="#br0" timeOffset="107946.65">13325 12576 1521 0,'0'0'557'16,"0"0"-484"-16,0 0-73 15,0 0 0-15,13 107 100 16,-13-17 72-16,-19 30 36 16,-12 25-120-16,2-12-15 15,4-29-45-15,9-30-5 16,9-26-16-16,1 5-7 16,0-4-12-16,3-2 5 0,1-15-113 15,2-17-43-15,0-12 33 16,2-21-7-16,9-21-52 15,0-11-480-15</inkml:trace>
  <inkml:trace contextRef="#ctx0" brushRef="#br0" timeOffset="108140.67">13571 12518 1687 0,'0'0'318'15,"0"0"-233"-15,0 0-60 16,0 0-2-16,71 139 113 15,-71-70 12-15,-26 9-39 16,-17-1-16-16,-9-2-82 0,-3-9 4 16,4-10-15-1,6-16-88-15,13-11 11 0,24-24-64 16,8-5-82-16,0 0-56 0</inkml:trace>
  <inkml:trace contextRef="#ctx0" brushRef="#br0" timeOffset="108366.62">13907 12464 816 0,'0'0'707'16,"0"0"-640"-16,-77 105 72 0,42-37 46 16,14 7 90-16,9 2-26 15,12-4-150-15,0-8 1 16,25-8-87-16,6-12-5 15,6-12-16-15,6-13-59 16,2-13-6-16,-2-7-41 16,5-31-140-16,-9-7-9 15,-14-6-411-15</inkml:trace>
  <inkml:trace contextRef="#ctx0" brushRef="#br0" timeOffset="108831.11">14266 12552 1540 0,'0'0'600'0,"0"0"-464"15,0 0-102-15,0 0-21 0,0 0 12 16,4 125 88 0,-10-69-28-16,-5 0 22 0,-1 1-73 15,2-7-25-15,-2-10 6 16,3-8-9-16,3-10-6 16,1-10 0-16,3-8 12 15,0-4 9-15,2 0-8 16,0-26-13-16,0-15-76 15,7-15-64-15,15-16-84 16,9-8-88-16,3 0-191 16,1 5 294-16,-1 17 209 15,-8 20 126-15,-11 20 43 16,-7 18-86-16,-8 2-60 16,0 31 138-16,-25 13 10 15,-10 7 40-15,-6 6-62 0,-1-2-24 16,6-11-36-1,12-13-88-15,10-13 15 0,14-8-12 16,0-5 10-16,16-7 65 16,19 0-46-16,8 0-26 15,1 0 1-15,2 0-7 16,-7 0-2-16,-10 0 1 16,-13 0-35-16,-14 24 25 15,-2 8-4-15,-27 7-18 16,-17 7-6-16,-12-3-39 15,-15 3-63-15,15-10-132 16,14-10-325-16</inkml:trace>
  <inkml:trace contextRef="#ctx0" brushRef="#br0" timeOffset="109282.4">15091 12526 778 0,'0'0'827'0,"0"0"-674"16,0 0-126-16,0 0-11 15,0 0 110-15,-152 96 89 16,90-29-12-16,-5 7-45 0,0 5-44 16,7-5-79-1,13-8-3-15,11-10-32 0,18-12-12 16,14-13-11-16,18-20-134 16,17-7-143-16,9-4-407 0</inkml:trace>
  <inkml:trace contextRef="#ctx0" brushRef="#br0" timeOffset="109521.63">15410 12607 1262 0,'0'0'534'15,"0"0"-434"-15,0 0 71 16,0 0 40-16,-139 108-76 0,77-58 52 15,-3 3-86-15,5 1-47 16,9-3-3-16,11-6-39 16,13-7-8-16,14-10-4 15,11-7-33-15,2-10-43 16,19-11-102-16,13-6-120 16,1-16-468-16</inkml:trace>
  <inkml:trace contextRef="#ctx0" brushRef="#br0" timeOffset="109709.87">15363 12593 1892 0,'0'0'534'0,"0"0"-512"15,0 0 24-15,4 112-25 16,-4-52 49-16,0 5 40 16,0 1-85-16,0-3 7 15,2-2-32-15,6-9-17 16,-2-8-13-16,-4-12-150 15,-2-9-41-15,-6-10-83 16,-15-11-363-16</inkml:trace>
  <inkml:trace contextRef="#ctx0" brushRef="#br0" timeOffset="109845.9">15068 12922 1846 0,'0'0'570'0,"0"0"-407"16,0 0 44-16,164-13-162 15,-114 13-39-15,0 0-6 0,12 9-79 16,-13 5-208-16,-9-5-537 0</inkml:trace>
  <inkml:trace contextRef="#ctx0" brushRef="#br0" timeOffset="110205.98">15675 13052 1267 0,'0'0'0'16,"0"0"-58"-16,0 0 58 16,0 0 149-16,0 0 186 15,0 0-100-15,0 0-90 16,-63-2-6-16,63-2-6 0,0-2 88 16,0-2-100-16,0 0-53 15,2-2 19-15,12 2-71 16,4 2-8-16,0 2-8 15,0 4 12-15,-3 0-18 16,-6 1 6-16,-9 18-23 16,0 8 11-16,-22 5-4 15,-11 3 16-15,-6 2 29 16,6-5-28-16,10-4 20 16,13-6-21-16,10-2 0 15,4-3 24-15,27-3-24 16,12-3-33-16,10-9-115 0,25-2-108 15,-11-21-239-15,-11-4-684 16</inkml:trace>
  <inkml:trace contextRef="#ctx0" brushRef="#br0" timeOffset="110394.09">16226 12576 2141 0,'0'0'523'0,"0"0"-469"15,0 0-18-15,115 71-36 16,-99-18 0-16,-16 12 49 16,-6 16-43-16,-37 5 6 15,-22 8-12-15,-12-2-112 0,-53 19-147 16,19-24-215 0,8-19-260-16</inkml:trace>
  <inkml:trace contextRef="#ctx0" brushRef="#br0" timeOffset="112480.52">4190 14080 1594 0,'0'0'873'0,"0"0"-612"16,0 0-112-16,0 0-65 15,0 0-51-15,0 0 13 16,0 0-46-16,79 0 0 15,-42 7-1-15,3 2-5 16,-2 5 6-16,-9 9-154 16,-9-5-343-16,-13-4-207 0</inkml:trace>
  <inkml:trace contextRef="#ctx0" brushRef="#br0" timeOffset="112615.3">4099 14225 1996 0,'0'0'599'15,"0"0"-530"-15,0 0 1 16,0 0-43-16,158 10-21 16,-94 8-12-16,-12-1-133 15,-12-3-453-15</inkml:trace>
  <inkml:trace contextRef="#ctx0" brushRef="#br0" timeOffset="113507.11">5608 13946 1565 0,'0'0'590'16,"0"0"-413"-16,0 0-86 15,0 0-36-15,0 0-54 16,0 0 41-16,0 0 75 16,-124 115-27-16,114-75 8 15,10 0-74-15,0-8-18 16,25-5 28-16,10-10-25 16,8-15-1-16,3-2-8 15,0 0 12-15,-9-19-26 16,-8-10-1-16,-11-5-55 15,-13-2 48-15,-5-8-23 16,0 3 45-16,-10 7 46 16,-3 9-23-16,2 12 4 0,-3 13-27 15,-3 18-252-15,3 12-110 16,1 4-540-16</inkml:trace>
  <inkml:trace contextRef="#ctx0" brushRef="#br0" timeOffset="113695.83">5871 14191 474 0,'0'0'1698'16,"0"0"-1470"-16,0 0-183 16,0 0-4-16,-34 125-4 15,19-77 41-15,1 1-63 0,4-3-15 16,5-3-30-16,3-11-181 15,2-20-373-15</inkml:trace>
  <inkml:trace contextRef="#ctx0" brushRef="#br0" timeOffset="114080.49">6114 13941 1311 0,'0'0'383'0,"0"0"-189"0,0 0 26 15,0 0-62 1,-61 120-43-16,51-97-36 0,3 0-67 16,3-8 34-16,4-3-46 15,0-4 0-15,0-5 6 16,2-3-6-16,15 0 26 15,10 0-10-15,4-11-1 16,3 2-21-16,-3 3 6 16,-4 6 0-16,-7 0-9 15,-9 14-9-15,-9 16 17 16,-2 7-5-16,-6 2 12 16,-15 1 78-16,-3-3-54 0,2-10-29 15,2-5 10 1,0-5-11-16,4-11-72 15,-11-6-93-15,6-9-198 0,0-13-462 16</inkml:trace>
  <inkml:trace contextRef="#ctx0" brushRef="#br0" timeOffset="114529.89">6092 13890 1722 0,'0'0'335'15,"0"0"-226"-15,129-7-94 16,-69 7 1-16,-2 0 14 15,-2 0-17-15,-5 5 21 16,-4 3-34-16,-11 0 0 16,-12-6-3-16,-9-2 15 15,-9 0-12-15,-6 0 108 0,0 0 11 16,-6 3-27-16,-7 10-92 16,-3 1 0-16,6 12 9 15,3 9-8-15,7 5 26 16,0 3 17-16,4 2-21 15,15-2 64-15,2-2-38 16,0-5 12-16,-3-6-17 16,-5-6-43-16,-9-4 11 15,-4-6-12-15,-2-5 6 16,-25-6-19-16,-6-3 13 16,-5 0-45-16,1-13 6 15,7-15-22-15,17-11 22 16,13-9-76-16,11-6-87 15,29-2 98-15,16-1 48 16,2 6 56-16,-3 7 46 0,-8 5 31 16,-13 11 122-16,-12 11 7 15,-15 6-93-15,-7 11-98 16,0 0-15-16,-38 30-142 16,2 4-80-16,5 0-424 0</inkml:trace>
  <inkml:trace contextRef="#ctx0" brushRef="#br0" timeOffset="114877.14">6988 14265 1691 0,'0'0'374'16,"0"0"-372"-16,0 0-4 15,0 0-2-15,0 0 4 16,0 0 76-16,0 0-21 15,37 42-15-15,-25-42 34 0,-3 0-8 16,-7-8 20-16,-2-2-17 16,0 0-69-16,-29 10-88 15,4 0-306-15,1 0-1147 0</inkml:trace>
  <inkml:trace contextRef="#ctx0" brushRef="#br0" timeOffset="115732.09">10441 14253 789 0,'0'0'1154'0,"0"0"-762"15,0 0-242-15,0 0-110 16,0 0 4-16,0 0-6 15,0 0-4-15,145-10-12 16,-101 10-22-16,12 0-103 16,-14 0-217-16,-11-4-609 0</inkml:trace>
  <inkml:trace contextRef="#ctx0" brushRef="#br0" timeOffset="115872.74">10595 14091 1914 0,'0'0'352'0,"0"0"-300"16,0 0-33-16,-36 109-7 16,22-56-3-16,-3 26 4 15,3-14-13-15,5-12-490 0</inkml:trace>
  <inkml:trace contextRef="#ctx0" brushRef="#br0" timeOffset="116469.56">11705 13958 1350 0,'0'0'397'0,"0"0"-234"16,0 0-114-16,0 0-22 16,0 0-26-16,0 0 100 15,-118-3-1-15,91 28 19 16,5 10 53-16,1 5-28 15,8 6-8-15,7-5-63 16,6 0-72-16,0-7 48 16,8-6-49-16,13-8 6 0,3-10 12 15,2-10-17 1,1 0-2-16,-2-10-20 0,-7-16-57 16,-7-8 40-16,-5-6-77 15,-6 0 66-15,0 2 49 16,0 8 77-16,0 10 19 15,0 13-96-15,-4 7-132 16,0 18-326-16,-1 5-142 0</inkml:trace>
  <inkml:trace contextRef="#ctx0" brushRef="#br0" timeOffset="116661.12">11876 14267 1758 0,'0'0'622'16,"0"0"-570"-16,0 0-45 16,0 0 26-16,-75 124-4 15,52-90 19-15,7-1-26 16,8-6-22-16,5-8-9 16,3-19-207-16,17 0-144 15,0-4-736-15</inkml:trace>
  <inkml:trace contextRef="#ctx0" brushRef="#br0" timeOffset="116939.03">12065 14061 1644 0,'0'0'271'0,"0"0"-225"16,0 0 44-16,0 0 70 15,-158 134-5-15,116-100-16 16,5-5-60-16,12-8-78 15,13-11 38-15,12-6-38 16,0-4 43-16,27 0 63 16,14 0-100-16,7 0-7 15,6-6-59-15,-2 0-65 16,-8 4 63-16,-7 2-24 16,-5 0 23-16,-10 0 1 15,-4 0-106-15,-7-4-6 16,-4-20-3-16,-5-1-417 0,-2 2-302 15</inkml:trace>
  <inkml:trace contextRef="#ctx0" brushRef="#br0" timeOffset="117082.56">12065 14061 697 0,'112'15'1091'15,"-114"-15"-536"-15,0 0-313 16,-2 8-164-16,-5 18-57 16,-1 15 67-16,0 8-12 15,-4 9-3-15,3 0-70 16,0 5 16-16,1-6-38 15,8 1-141-15,2-18-224 16,0-13-429-16</inkml:trace>
  <inkml:trace contextRef="#ctx0" brushRef="#br0" timeOffset="117509.46">12494 14101 1277 0,'0'0'538'0,"0"0"-425"16,0 0 79-16,0 0-58 15,0 0-26-15,0 0 27 0,0 0-43 16,-38-76 15-16,42 57-54 16,14 3-38-16,5 5 35 15,2 7-50-15,-2 4 0 16,-5 9 0-16,-9 22-7 16,-9 9 7-16,0 8 1 15,-25 3 0-15,-10 0 59 16,-3-7-54-16,5-9 12 15,10-12-17-15,13-7 25 16,10-6-26-16,0-1 0 16,17-4 9-16,14-1-21 15,10 0-6-15,25-4-210 16,-7 0-362-16,-4-4-747 0</inkml:trace>
  <inkml:trace contextRef="#ctx0" brushRef="#br0" timeOffset="117728.24">12900 14319 1287 0,'0'0'609'0,"0"0"-327"16,0 0-79-16,0 0-90 15,0 0 52-15,0 0-86 16,0 0-18-16,6 13 3 15,-2-13-62-15,-1 0 33 0,-3 0-35 16,0 0-12 0,-5 0-164-16,-3-3-483 0</inkml:trace>
  <inkml:trace contextRef="#ctx0" brushRef="#br0" timeOffset="118804.43">12910 14319 831 0,'0'0'368'16,"0"0"111"-16,0 0-188 15,0 0-40-15,0 0-27 16,0 0-86-16,0 0-29 16,-15-12-56-16,9 12-52 15,-2 0 28-15,6 0-22 0,0 0-6 16,2 0 6-16,0 0 8 15,0 2-15-15,4 5 12 16,6 5 0-16,1-7 13 16,-5 1-25-16,-1-2 0 15,-3-4-7-15,-2 0 20 16,0 0 1-16,0 0-1 16,0-1 9-16,0-8-44 15,-7 5-62-15,3 3-208 16,0 1-348-16</inkml:trace>
  <inkml:trace contextRef="#ctx0" brushRef="#br0" timeOffset="123779.05">14304 12441 373 0,'0'0'831'0,"0"0"-492"0,0 0-117 16,0 0-29-16,0 0 26 16,0 0-54-16,0 0-70 15,0 0 3-15,0 0-68 16,0 0 10-16,0 0 18 15,0 0-47-15,0 0 26 16,0 0-37-16,0 0 1 16,0 0 18-16,0 0-17 15,-2-5-2-15,-1 1 0 16,1 1 15-16,0-2-15 16,0 2 0-16,2-2 0 15,-2 3-6-15,2 0 13 16,0 2-7-16,0 0 9 0,0 0 5 15,0 0 12-15,0 0-3 16,0 0-22-16,-2 0 10 16,0 2-11-16,-8 18 0 15,-1 10-8-15,-7 9 20 16,-2 3-34-16,-6 4-124 16,5-10-379-16,6-12-809 0</inkml:trace>
  <inkml:trace contextRef="#ctx0" brushRef="#br0" timeOffset="124477.45">14215 12424 940 0,'0'0'376'16,"0"0"-106"-16,0 0 0 15,0 0 6-15,0 0-44 16,0 0-17-16,0 0-52 16,0-48-80-16,0 46 38 15,0 2-64-15,0 0-46 16,0 0 4-16,0 0-15 16,-3 18 0-16,-7 14-6 15,-4 8 19-15,-1 9-4 16,-1 4-9-16,3 2 0 15,2 1-6-15,1-4 8 16,6-4-4-16,4 5-122 0,0-14-380 16,0-8-311-16</inkml:trace>
  <inkml:trace contextRef="#ctx0" brushRef="#br0" timeOffset="125033.06">14250 12418 1242 0,'0'0'389'0,"0"0"-240"0,0 0 68 16,0 0-9-16,0 0-124 16,0 0 5-16,0 0-43 15,0-9-28-15,0 9 3 16,0 12-8-16,-9 15 33 15,-1 12 67-15,-2 4-28 16,-1 10 20-16,0-2-77 16,3 4 1-16,2-1 2 15,3-1-21-15,3-2-1 16,2-2-9-16,0-6-15 16,0 3-43-16,0-11-279 0,5-12-354 15</inkml:trace>
  <inkml:trace contextRef="#ctx0" brushRef="#br0" timeOffset="126077.99">14273 12424 91 0,'0'0'888'0,"0"0"-697"0,0 0-84 15,0 0 17-15,0 0 102 16,0 0-88-16,0 0-21 16,0-39 34-16,2 30-54 15,0 1 12-15,2 3-26 16,-1-4-27-16,4 3-23 16,-1 0-1-16,5 3-31 15,1-2 26-15,-1 3-20 16,-1 0-5-16,2 2 37 15,-3 0-38-15,3 0-1 16,-4 9 0-16,3 6 16 16,-2 5-6-16,0 6-10 0,0 0 0 15,-7 5 16 1,-2-1 0-16,0-1 38 0,0-2 29 16,-9-1-39-16,-7-4 27 15,-1-4-42-15,-3 0-29 16,1-4 23-16,2-4-23 15,3 0 0-15,1-3 0 16,3 0 21-16,-2-2-20 16,3 2-1-16,3-1 0 15,1-2-12-15,3-1 13 16,-1-3-1-16,3 0 0 16,0 0 13-16,0 0-14 0,0 0 1 15,0 0 0 1,0 0-13-16,0 0 13 0,0 0 0 15,0 0 0-15,0 0 18 16,0 0-18-16,0 0 0 16,0 0 0-16,0 0-12 15,0 0 13-15,0 0-1 16,0 0 0-16,0 0 15 16,0 0-6-16,0 0-9 15,0 0 0-15,0 0 34 16,0 0-33-16,3 0 4 15,4 0-5-15,-3 0 4 16,0 0-17-16,1-3 13 0,-5 3 0 16,2 0-20-1,-2 0 17-15,0 0 3 0,0 0 0 16,0 0 10 0,0 0-23-16,0 0 13 0,0 0-12 15,0 0 1-15,0 0-53 16,0 0-92-16,-13 6-4 15,4 5-308-15,-3-6-275 0</inkml:trace>
  <inkml:trace contextRef="#ctx0" brushRef="#br0" timeOffset="126595.11">14239 12453 909 0,'0'0'348'0,"0"0"-69"16,0 0-58-16,0 0 3 15,0 0-30-15,0 0-58 16,0 0-90-16,0-17 12 15,0 17-58-15,0 3 0 16,-2 16 24-16,-2 8-22 16,-5 9 78-16,-3 7 54 15,-1 6-31-15,-5 1-2 16,3 1-67-16,-1-6-23 16,1 0 2-16,3-6 2 15,4-3-15-15,-1-3 0 0,5-6 6 16,0-2-13-1,2-4 7-15,2-4-43 0,0-7-135 16,0-5-281-16,0-5-225 16</inkml:trace>
  <inkml:trace contextRef="#ctx0" brushRef="#br0" timeOffset="127481.65">14228 12472 833 0,'0'0'529'0,"0"0"-409"16,0 0 103-16,0 0-33 16,0 0-105-16,0 0 38 15,0 0-15-15,11-33-51 16,-4 26-12-16,7-1-44 16,3 0 10-16,8-2-11 15,-1 1-5-15,3-3-4 16,0 1 9-16,-8 1 0 15,0 4 11-15,-11 4 6 0,-3 2 18 16,-5 0-35 0,0 4 8-16,0 16-22 0,0 9 14 15,0 5 0-15,-13 6 24 16,-6 3-23-16,-2 0 87 16,-4-2-41-16,-4 0-8 15,2-3 49-15,-2-6-72 16,7-4-8-16,2-5-8 15,2-6 14-15,7-5-14 16,2-4 0-16,2-1 0 16,3-5-5-16,0-2 5 15,4 1 0-15,0-1-1 16,0 0 0-16,0 0-10 16,0 0 10-16,0 0-20 0,0 0 3 15,0-3-28-15,6-6 37 16,-2 3-3-16,1 1 24 15,2 0 16-15,2-2-28 16,4 4 15-16,3-3-21 16,4 3 6-16,-3-2 0 15,4 1-7-15,-6 2 20 16,-3 2-14-16,-4 0 1 16,1 0 0-16,-3 0-9 15,4 0 10-15,1 0-1 16,1 0 0-16,1 9 17 15,-1 2-9-15,0 7-8 16,-5 2 1-16,-5 0 26 0,-2 3-27 16,0-4 49-16,0 1 10 15,-4 2-43-15,-7-1 41 16,-3 1-38-16,-3-3-7 16,-4 4 43-16,-4-2-53 15,-1-4 23-15,-1-1-10 16,-2-3 2-16,2-1-8 15,1-5-9-15,-1 0-25 16,2-4-17-16,1-3-221 16,5 0-127-16,11 0-707 0</inkml:trace>
  <inkml:trace contextRef="#ctx0" brushRef="#br0" timeOffset="141985.03">7702 13957 690 0,'0'0'314'0,"0"0"-84"16,0 0-45-16,0 0 105 16,0 0-39-16,0-25-95 15,2 19-10-15,0 2-80 16,2-2 13-16,-2 2 1 15,0 1-55-15,-2 0 51 16,0 1-28-16,0 2 1 16,0 0 36-16,0 0-55 15,0 0 12-15,0 0-17 16,0 0-10-16,-12 0 0 16,-9 14-15-16,-4 12 0 0,-4 9-22 15,3 7 31-15,0 6-9 16,5 2 14-16,7-6 1 15,8-2 15-15,6-6-30 16,0-7 0-16,16-6 11 16,17-7-1-16,9-9-7 15,8-7-3-15,3 0-31 16,-2-12 23-16,-6-13-47 16,-9-9-51-16,-12-4-40 15,-11-4-47-15,-11-3 87 16,-2 1 106-16,0 6 46 15,-15 6 116-15,-3 10-58 0,1 9-71 16,1 4-33-16,-3 9-31 16,9 5-131-16,3 4-393 0</inkml:trace>
  <inkml:trace contextRef="#ctx0" brushRef="#br0" timeOffset="142212.1">8051 14251 776 0,'0'0'702'0,"0"0"-410"16,0 0-83-16,-54 113 14 15,31-68-90-15,-2 1-100 16,7 1 0-16,2-3-33 15,10-3-58-15,3-8-262 16,3-13-1034-16</inkml:trace>
  <inkml:trace contextRef="#ctx0" brushRef="#br0" timeOffset="143006.67">8366 14002 751 0,'0'0'674'16,"0"0"-355"-16,0 0-185 15,0 0 61-15,0 0-6 0,0 0-97 16,0 0 44-16,0-26-71 16,0 26-44-16,-2 0-4 15,-12 3 1-15,-7 17-4 16,-2 10 64-16,-6 5-11 15,4 8 39-15,0-1-81 16,7 0-1-16,7-8 21 16,7-1-39-16,4-7 21 15,2-9-27-15,25-2 14 16,6-8 13-16,9-7-27 16,8 0-9-16,-3-7 9 15,-1-22-64-15,-8-5 20 16,-7-7-66-16,-11-3-33 0,-11 3 111 15,-9 1 32 1,0 8 105-16,-2 10 19 0,-11 5-80 16,-1 7-8-16,3 8-36 15,5 2-69-15,-1 2-152 16,7 13-453-16</inkml:trace>
  <inkml:trace contextRef="#ctx0" brushRef="#br0" timeOffset="143839.23">8776 13968 1520 0,'0'0'278'0,"0"0"-159"16,0 0 20-16,0 0 1 15,0 0-12-15,0 0-89 16,0 0-8-16,0-4 31 16,0 4-30-16,0 0 32 15,0 0-64-15,0 0 8 0,-3 0-3 16,3 0-5-1,0 0 0-15,-2 0-2 0,2 4 14 16,-2-1-15-16,2-2 3 16,0-1 0-16,0 0 8 15,0 0 1-15,0 0-9 16,0 0 0-16,0 0 19 16,0 0-3-16,0 3-16 15,0-3 1-15,0 0 8 16,0 0 7-16,0 0 11 15,0 0 46-15,0 0-71 16,0 0 46-16,0 0-48 16,0 0 0-16,0 0-9 15,-2 0 15-15,2 0-6 16,-2 0 0-16,0 0 14 0,-1 0 5 16,-2 0-19-16,-1 4 6 15,-1-1-1-15,3 4-5 16,2 1 0-16,0 3 0 15,2 6 15-15,0 3-15 16,0 4 0-16,0 8 0 16,13-4-5-16,3 6 6 15,-1 3-1-15,1-4 11 16,-1 4-1-16,1-6 14 16,-5 0-24-16,-3-4 0 15,-5-4-9-15,-3-5 18 16,0-3-9-16,-7-3 0 15,-12-2 9-15,-8-3-5 16,0-7-4-16,2 0 0 0,9-19-18 16,14-11 30-16,2-10-12 15,18-10 11-15,20-2-4 16,9-1 49-16,-1-5-38 16,0 9-5-16,-11 4 23 15,-12 8-27-15,-13 6 27 16,-10 9 6-16,-6 8-32 15,-25 9-20-15,-32 5-71 16,5 16-148-16,5 5-388 0</inkml:trace>
  <inkml:trace contextRef="#ctx0" brushRef="#br0" timeOffset="148606.7">13394 14141 854 0,'0'0'256'16,"0"0"-104"-16,0 0 100 15,0 0-35-15,0 0-53 16,0 0-36-16,21-48-128 16,-19 42 160-16,0 2-87 15,-2 1-3-15,0 3 86 0,0 0-94 16,0 0 53-1,0-1-5-15,0 1-109 0,0 0 125 16,0 0-126-16,0 0 0 16,0 0-2-16,-2 0 25 15,-9 0-23-15,-9 5 0 16,-3 14 16-16,-4 7-41 16,0 4 25-16,4 0 0 15,2 2 4-15,5-2 32 16,7-2-31-16,5-6-5 15,4-2 15-15,4-4-6 16,23-6-9-16,11-2 0 16,11-8-12-16,7 0 4 15,0-5-1-15,-1-13-58 16,-5-5-76-16,-13-2 104 0,-12-1-125 16,-11-9 130-16,-14 3 32 15,0 2 4-15,-10 0 122 16,-11 6-46-16,-4 1-77 15,2 5 31-15,3 7-32 16,5 4-82-16,5 7-39 16,4 0-436-16,6 0-643 0</inkml:trace>
  <inkml:trace contextRef="#ctx0" brushRef="#br0" timeOffset="148842.34">13778 14279 1202 0,'0'0'517'16,"0"0"-451"-16,0 0 29 16,0 0 116-16,0 0-51 15,0 0 55-15,-62 130-142 16,43-89-73-16,6-1 37 15,2 4-37-15,4 4-35 16,3-8-170-16,4-10-497 0</inkml:trace>
  <inkml:trace contextRef="#ctx0" brushRef="#br0" timeOffset="149244.81">14086 14080 1677 0,'0'0'654'0,"0"0"-568"16,0 0-52-16,0 0 2 15,0 0-15-15,0 0 132 16,-110 120-96-16,95-77 86 0,8-2-122 16,7-2-11-16,0-5 2 15,11-5 17-15,14-7-29 16,2-8 0-16,4-6 34 16,0-6-44-16,-2-2 10 15,-4-5 0-15,-8-18-41 16,-8-7 1-16,-6-11-2 15,-3 5 30-15,0-3 12 16,-12 12 9-16,-5 8-9 16,-1 7-112-16,7 5-54 15,1 5-313-15,10 2-236 0</inkml:trace>
  <inkml:trace contextRef="#ctx0" brushRef="#br0" timeOffset="149592.15">14407 14119 1443 0,'0'0'297'0,"0"0"-256"15,0 0 115-15,0 0-2 16,0 0-126-16,0 0 257 16,0 0-160-16,-81 114-22 15,46-72 0-15,-1-1-102 16,2-2 72-16,6-6-73 15,8-8 0-15,4-2-18 16,7-13 18-16,5-2 0 0,4-7-1 16,0-1 23-1,10 0-29-15,15 0 7 0,8 0 0 16,5-1-17-16,5-5 17 16,1-1 0-16,3 5 0 15,0 2 27-15,-2 0-29 16,-5 0 2-16,-3 0-70 15,-6 2 25-15,4 11-209 16,-14-5-222-16,-5-2-241 0</inkml:trace>
  <inkml:trace contextRef="#ctx0" brushRef="#br0" timeOffset="149787.44">14605 14258 2016 0,'0'0'654'16,"0"0"-651"-16,0 0 46 16,0 0-49-16,0 0 0 15,-65 155 10-15,43-83 17 16,0 9-21-16,-3 3-12 16,-6 32-68-16,7-21-270 15,5-19-340-15</inkml:trace>
  <inkml:trace contextRef="#ctx0" brushRef="#br0" timeOffset="150396.24">15244 14284 525 0,'0'0'1656'0,"0"0"-1032"0,0 0-567 16,0 0 97-16,0 0-103 15,0 0-36-15,0 0 36 16,32 0-50-16,-1 3-1 16,10 1 0-16,1-2 45 15,2 2-100-15,-3 3 46 16,-2 5-145-16,-10 0-78 16,-13-3-556-16</inkml:trace>
  <inkml:trace contextRef="#ctx0" brushRef="#br0" timeOffset="150536.99">15261 14478 2155 0,'0'0'614'0,"0"0"-410"15,0 0-110-15,0 0-86 16,0 0 34-16,139-2-42 16,-71 2-2-16,-13 0-68 15,-10 0-582-15</inkml:trace>
  <inkml:trace contextRef="#ctx0" brushRef="#br0" timeOffset="183844.63">28332 5039 1243 0,'0'0'1409'16,"0"0"-1218"-16,0 0-176 16,0 0 15-16,0 0 40 15,0 0-4-15,20-42 63 16,32 4-98-16,39-29-20 16,42-20 1-16,-4-1 3 15,-8 11-27-15,-25 17 12 16,-31 19-66-16,-3 1 55 15,-3 7-68-15,-22 13-11 16,-20 20-122-16,-9 0-418 0,-8 0-231 16</inkml:trace>
  <inkml:trace contextRef="#ctx0" brushRef="#br0" timeOffset="184117.2">29886 4055 1513 0,'0'0'697'15,"0"0"-551"-15,0 0-106 16,0 0 82-16,0 0-39 0,0 0-77 16,0 0 51-16,-147 113 19 15,95-22-30-15,5 4-6 16,10-8-29-16,14-8-11 15,12-19 0-15,11-20-109 16,0-20-40-16,25-20-37 16,17-27-31-16,-4-20-295 15,-4-10-597-15</inkml:trace>
  <inkml:trace contextRef="#ctx0" brushRef="#br0" timeOffset="184243.27">29877 4062 1646 0,'0'0'525'0,"0"0"-451"15,0 0-32-15,0 0-34 0,82 149 41 16,-59-85-48 0,-1 3-1-16,4 12-18 0,-5-15-289 15,-8-17-574-15</inkml:trace>
  <inkml:trace contextRef="#ctx0" brushRef="#br0" timeOffset="184385.55">29507 4381 2041 0,'0'0'492'16,"0"0"-397"-16,127-16-95 15,-49 12-78-15,33 4-78 16,-14 0-124-16,-20 0-381 0</inkml:trace>
  <inkml:trace contextRef="#ctx0" brushRef="#br0" timeOffset="184513.65">30385 4270 1967 0,'0'0'352'0,"0"0"-352"16,0 0-246-16,0 0-489 0</inkml:trace>
  <inkml:trace contextRef="#ctx0" brushRef="#br0" timeOffset="184611.61">30249 4696 1903 0,'0'0'617'16,"0"0"-617"-16,0 0-314 0</inkml:trace>
  <inkml:trace contextRef="#ctx0" brushRef="#br0" timeOffset="185112.63">28361 5271 1373 0,'0'0'734'0,"0"0"-515"16,0 0-161-16,0 0-49 16,83-108 118-16,-57 108-60 15,10 3 2-15,11 25 31 16,11 16-84-16,11 14 14 15,11 9-30-15,9 0 18 16,8 3-21-16,3-4 3 16,33 2-166-16,-26-15-171 15,-15-19-783-15</inkml:trace>
  <inkml:trace contextRef="#ctx0" brushRef="#br0" timeOffset="185557.49">30064 5027 1822 0,'0'0'607'15,"0"0"-385"-15,0 0-222 16,0 0 7-16,0 0-7 16,-138 139 15-16,74-51 57 15,-3 7-48-15,7 4-18 16,19-19 10-16,3-2-16 16,16-13 0-16,9-17-9 15,13-14-167-15,2-20-63 0,20-11-268 16,2-3-638-16</inkml:trace>
  <inkml:trace contextRef="#ctx0" brushRef="#br0" timeOffset="186165.66">29008 5496 2119 0,'0'0'566'16,"0"0"-415"-16,0 0-126 16,0 0-13-16,167-26-3 15,-91 26 6-15,4 0 6 0,-4 0-21 16,-7 12-35 0,-13 5-107-16,-27 9-218 0,-19-5-252 15,-10-1-852-15</inkml:trace>
  <inkml:trace contextRef="#ctx0" brushRef="#br0" timeOffset="186299.86">29059 5735 1824 0,'0'0'626'15,"0"0"-509"-15,0 0-105 16,0 0 34-16,165-28-11 16,-92 10-35-16,1 4 0 15,6-2-71-15,-20 3-265 16,-19 3-438-16</inkml:trace>
  <inkml:trace contextRef="#ctx0" brushRef="#br0" timeOffset="186473.3">29415 5231 1709 0,'0'0'688'16,"0"0"-443"-16,0 0-227 15,0 0 12-15,-31 132-8 16,2-16-22-16,5-3 1 15,1-8-1-15,12-18-16 16,11-10-216-16,4-15-296 16,13-10-553-16</inkml:trace>
  <inkml:trace contextRef="#ctx0" brushRef="#br0" timeOffset="186757.65">30046 4967 1669 0,'0'0'748'15,"0"0"-483"-15,0 0-243 16,0 0-16-16,0 0-6 15,-6 157 18-15,-1-24 51 0,2 16-56 16,5-21-1-16,0-35-9 16,0-35-3-16,0-12-71 15,0 14-113-15,5-9-127 16,0-12-312-16</inkml:trace>
  <inkml:trace contextRef="#ctx0" brushRef="#br0" timeOffset="186893.65">29627 5545 2165 0,'0'0'633'0,"0"0"-496"15,0 0-132-15,158-41-5 16,-13 31-33-16,-16 2-158 0,-4-2-379 16</inkml:trace>
  <inkml:trace contextRef="#ctx0" brushRef="#br0" timeOffset="187419.64">30493 4301 1790 0,'0'0'804'0,"0"0"-537"16,0 0-139-16,0 0-128 16,0 0-31-16,0 0-257 15,0 0-78-15,-4 87-621 0</inkml:trace>
  <inkml:trace contextRef="#ctx0" brushRef="#br0" timeOffset="187517.29">30431 4703 2383 0,'0'0'327'0,"0"0"-327"16,0 0-339-16,0 0-251 0</inkml:trace>
  <inkml:trace contextRef="#ctx0" brushRef="#br0" timeOffset="189873.13">31380 4191 1928 0,'0'0'584'0,"0"0"-397"16,0 0-128-16,0 0-34 15,0 0 72-15,0 0-76 16,0 0 0-16,-70 6-21 16,46 35 13-16,6 5 7 15,7 0-20-15,9-8 0 16,2-3-12-16,15-13 24 16,18-6-12-16,8-11 0 0,5-5 18 15,0-11-39-15,-7-17 10 16,-10-8-25-16,-9-5 35 15,-8-2-51-15,-12 5 52 16,0 7-6-16,-3 18 7 16,-19 13-13-16,-14 26-205 15,3 14-72-15,8 0-211 0</inkml:trace>
  <inkml:trace contextRef="#ctx0" brushRef="#br0" timeOffset="190055.03">31704 4381 2183 0,'0'0'328'16,"0"0"-326"-1,0 0-2-15,-48 143 39 0,25-85-28 16,5 0 30-16,10-4-41 16,8-10-40-16,0-12-119 15,33-27-167-15,2-5-209 16,2-11-866-16</inkml:trace>
  <inkml:trace contextRef="#ctx0" brushRef="#br0" timeOffset="190385.23">31950 4137 606 0,'0'0'1700'16,"0"0"-1412"-16,0 0-199 15,0 0-89-15,0 0 8 16,-136 126-8-16,118-82 19 0,11-6-19 15,7-9 0-15,0-10-24 16,21-12 9-16,6-7-62 16,2-9 1-16,2-19-34 15,0-10-46-15,-2-3 81 16,-2 4 37-16,-6 11 38 16,0 14 164-16,-5 12-40 15,-5 20-60-15,-5 28 22 16,-6 17-51-16,0 6 51 15,-15 1-38-15,-12-2 10 16,-2-15-6-16,-4-9-52 16,-4-10 8-16,0-11-7 0,-1-8-1 15,3-17-79-15,8 0-412 16,16-17-979-16</inkml:trace>
  <inkml:trace contextRef="#ctx0" brushRef="#br0" timeOffset="190750.99">32345 4180 1655 0,'0'0'565'0,"0"0"-435"16,0 0-96-16,0 0-4 15,0 0 121-15,0 0-66 16,0 0-21-16,-41-63-64 16,53 45 18-16,10 2-28 15,2 6 10-15,1 5 0 16,-2 5 23-16,-8 16-14 16,-15 27 52-16,-5 12-33 15,-30 16-2-15,-15 7 66 16,2-4-86-16,7-8 8 15,20-13-14-15,21-15 21 16,10-14-20-16,42-14-1 16,23-10-20-16,35-3 10 15,44-35-234-15,-30 3-145 16,-17 0-1117-16</inkml:trace>
  <inkml:trace contextRef="#ctx0" brushRef="#br0" timeOffset="192765.59">31395 5383 939 0,'0'0'618'0,"0"0"-331"15,0 0-50-15,0 0-20 16,0 0-42-16,0 0-102 16,0 0-30-16,-100-49-25 15,75 75-10-15,2 12 68 16,6 8-24-16,5 2-42 16,10 1 29-16,2-6-38 15,6-9-1-15,17-10 0 16,4-9 20-16,4-13-31 0,3-2 11 15,-7-13-34-15,-5-16 24 16,-7-7-35-16,-10-7 5 16,-5 1 20-16,0 6 13 15,0 8-19-15,-7 17 26 16,1 8-156-16,-1 3-484 0</inkml:trace>
  <inkml:trace contextRef="#ctx0" brushRef="#br0" timeOffset="192937.75">31640 5591 1352 0,'0'0'1181'15,"0"0"-1061"-15,0 0-109 0,-51 116-11 16,22-65 29-16,0 2-18 16,4-3-11-16,5-4 0 15,5-4-104-15,9-10-124 16,0-9-307-16,6-13-635 0</inkml:trace>
  <inkml:trace contextRef="#ctx0" brushRef="#br0" timeOffset="193236.66">31770 5324 1969 0,'0'0'543'0,"0"0"-406"0,0 0-67 16,0 0-70-16,0 0 0 16,-60 102 46-16,46-42-28 15,9 4 0-15,5-6-14 16,0-12 16-16,19-11-15 16,2-15-5-16,2-12 0 15,1-8 11-15,-1-2-4 16,-8-24-7-16,-4-14 0 15,-6-9-55-15,-5-3 30 16,0 4-4-16,0 10-33 16,-14 18-34-16,1 10-113 0,2 10-485 15</inkml:trace>
  <inkml:trace contextRef="#ctx0" brushRef="#br0" timeOffset="194603.65">31818 5404 95 0,'0'0'331'16,"0"0"-331"-16,0 0-85 15,0 0 85-15,0 0 65 16,0 0 51-16,0 0 14 15,5-2-69-15,-5 2 31 16,0 0-28-16,0 0-63 16,0 0-1-16,0 0-59 0</inkml:trace>
  <inkml:trace contextRef="#ctx0" brushRef="#br0" timeOffset="196270.37">31912 5430 785 0,'0'0'219'0,"0"0"-90"16,0 0-35-16,0 0-32 15,0 0 25-15,0 0-30 16,0 0-15-16,-11-35-42 15,9 32 0-15,-2-1 19 16,1-1 48-16,-2 4 98 16,3-3 22-16,2 1-20 15,0 3 28-15,0 0-72 16,0 0-51-16,0 0-60 16,0 13 5-16,2 20-18 15,3 18 1-15,-2 11 0 0,-3 10 43 16,0 2-28-16,-10-5 36 15,-9-5 22-15,-8-8-27 16,-4-5 30-16,-3-8-58 16,1-9-12-16,4-7 4 15,4-12-10-15,9-6-70 16,16-9-183-16,0-12-135 16,7-10-669-16</inkml:trace>
  <inkml:trace contextRef="#ctx0" brushRef="#br0" timeOffset="196556.4">32215 5325 1891 0,'0'0'360'0,"0"0"-302"16,0 0-33-16,0 0 59 15,-113 161 7-15,99-95 25 16,10-1-59-16,4-9-28 16,4-12-11-16,14-12-3 15,2-11-1-15,-2-10 25 16,-5-8-38-16,-6-3 27 16,-7 0-27-16,0-5-2 0,-16-11-138 15,-26 3-123-15,4 4-223 16,2 6-463-16</inkml:trace>
  <inkml:trace contextRef="#ctx0" brushRef="#br0" timeOffset="197631.18">31611 6222 1405 0,'0'0'660'0,"0"0"-452"16,0 0 36-16,0 0-83 15,0 0-127-15,0 0-34 16,0 0 18-16,-2 94-18 15,0-29 47-15,-1 4-47 16,3 1 28-16,0-7-28 16,0-7-2-16,0-6-21 15,0 1-140-15,0-16-151 16,0-10-478-16</inkml:trace>
  <inkml:trace contextRef="#ctx0" brushRef="#br0" timeOffset="197863.55">31473 6565 1825 0,'0'0'568'16,"0"0"-462"-16,0 0-106 15,0 0 0-15,0 0 62 16,51 108 20-16,-33-64 21 16,0 3-69-16,2-8-28 15,2-6 39-15,3-11-44 16,2-12 19-16,2-10 9 15,0 0-28-15,0-24 35 16,0-8-36-16,0-9-22 16,6-9-48-16,-6 11-268 15,-9 7-336-15</inkml:trace>
  <inkml:trace contextRef="#ctx0" brushRef="#br0" timeOffset="198237.18">31596 7168 1294 0,'0'0'1336'0,"0"0"-1321"16,0 0-15-16,0 0-2 0,0 0 2 16,-131 134 5-16,114-89 40 15,15-3-44-15,2-8 28 16,13-5-23-16,16-14-6 16,10-12 14-16,1-3 4 15,0-18-36-15,-7-19 18 16,-6-7-30-16,-11-4 18 15,-16 0 10-15,0 8 2 16,-12 9 8-16,-17 19-8 16,-17 12-155-16,8 23-312 15,7 0-418-15</inkml:trace>
  <inkml:trace contextRef="#ctx0" brushRef="#br0" timeOffset="198417.57">31861 7377 1709 0,'0'0'471'16,"0"0"-471"-16,0 0-29 15,0 0 28-15,-76 125 2 16,47-88 73-16,4 3 1 16,8 3-75-16,13-1-14 15,2-8-365-15,2-14-936 0</inkml:trace>
  <inkml:trace contextRef="#ctx0" brushRef="#br0" timeOffset="199438.99">32008 7187 153 0,'0'0'1263'0,"0"0"-990"15,0 0-71-15,0 0 56 16,0 0-8-16,0 0-21 16,0 0-187-16,-11-38-30 15,-12 84-3-15,6 6-1 16,5 0 28-16,10-6-35 16,2-8-1-16,4-12 6 0,17-10 10 15,3-9 11-15,3-7-20 16,-2-3-7-16,-6-19 0 15,-7-6-62-15,-7-9-56 16,-5 0 20-16,0-3-29 16,0 4 127-16,2 2 9 15,8 7 32-15,13 5-41 16,6 7-38-16,7 4 11 16,-1 8 5-16,-2 3 11 15,-8 0 5-15,-7 17 12 16,-13 13 30-16,-5 13 32 15,-19 7-13-15,-18 4 18 16,-7 0-58-16,1-4-2 16,5-10 1-16,15-5-14 15,17-14 0-15,6-4 14 0,20-9-14 16,22-8 46-16,12 0-41 16,6-7-5-16,5-15-26 15,-1-4-88-15,-1-8-16 16,-3-2 5-16,-11 0-129 15,-13-2 16-15,-16 0-112 16,-13 4 34-16,-7 0 310 16,-5 7 6-16,-13 8 370 15,0 12 24-15,1 7-136 16,-4 21-106-16,6 23-59 16,-1 16-23-16,5 12 12 15,5 6-48-15,0 5-34 0,4 19-27 16,2-20-247-16,0-20-484 0</inkml:trace>
  <inkml:trace contextRef="#ctx0" brushRef="#br0" timeOffset="200107.02">31752 4226 1778 0,'0'0'514'0,"0"0"-396"0,0 0-43 16,0 0-53-16,47-108 31 15,-26 66 14-15,0-2-66 16,1-1-1-16,-4 2 0 15,0 3-45-15,-5 6 32 16,-1 7-82-16,-4 9-128 16,-3 9-107-16,-1 3-362 0</inkml:trace>
  <inkml:trace contextRef="#ctx0" brushRef="#br0" timeOffset="200287.42">31947 3731 605 0,'0'0'885'0,"0"0"-534"0,0 0-106 15,0 0 3-15,0 0-159 16,0 0-82-16,0 0 50 16,-162 125-56-16,113-63 24 15,4-4-23-15,10-9 14 16,10-10-32-16,17-15 11 16,8-24-162-16,13-1-176 15,11-24-317-15</inkml:trace>
  <inkml:trace contextRef="#ctx0" brushRef="#br0" timeOffset="200422.6">31947 3635 1746 0,'0'0'618'0,"0"0"-571"0,0 0 2 16,0 0-49-16,87 121 0 16,-66-81 0-16,8 2-1 15,-7-12-184-15,-4-14-359 0</inkml:trace>
  <inkml:trace contextRef="#ctx0" brushRef="#br0" timeOffset="200685.25">32246 3360 2004 0,'0'0'354'0,"0"0"-298"16,0 0-56-16,0 0 43 0,-44 123-37 15,44-89 9 1,0-5-9-16,7-12 11 0,13-9 0 16,5-8-17-16,-6-8-15 15,1-21 15-15,-7-10-65 16,-8-3 8-16,-5 2-33 16,0 6 75-16,0 10 15 15,-5 14 0-15,-1 10-118 16,2 4-253-16,4 11-550 0</inkml:trace>
  <inkml:trace contextRef="#ctx0" brushRef="#br0" timeOffset="200841.63">32431 3521 1200 0,'0'0'958'0,"0"0"-878"15,0 0-41-15,-6 103 51 16,-3-57-81-16,3 1 9 15,3 0-18-15,3-6-48 16,0-15-240-16,0-15-442 0</inkml:trace>
  <inkml:trace contextRef="#ctx0" brushRef="#br0" timeOffset="201428.91">32572 3342 1896 0,'0'0'378'16,"0"0"-288"-16,0 0-60 16,0 0 16-16,0 0 0 15,0 0 26-15,-85 120-63 16,85-87 5-16,0-3-5 16,6-9-2-16,13-12-7 15,1-7 14-15,0-2-4 16,-2-8-20-16,-10-18-35 15,-5-4-55-15,-3-4 25 16,0 5 6-16,-11 6 47 16,2 8 22-16,9 7-33 15,0 3 26-15,15 3-136 16,19-3-11-16,1 2 50 16,6-6-127-16,-8-1 62 0,-4 1 129 15,-12-4 40-15,-9 1 297 16,-8 5 71-16,0-1-120 15,-2 3-52-15,-14 5-101 16,3 2-63-16,-1 24-32 16,7 13 12-16,7 7-14 15,0 4 2-15,0 2 0 16,13-6-12-16,1-8 13 16,-5-8-1-16,-5-7 0 15,-4-9 15-15,0-6-15 16,-4-7 0-16,-19-1 0 0,2 0 3 15,2-21-3 1,9-14-33-16,10-9-42 16,4-6-45-16,23-3 99 0,4 3 9 15,-4 4 12-15,-3 11 152 16,-10 7 7-16,-8 10-30 16,-6 11-111-16,-4 7-18 15,-41 21-227-15,3 8-290 16,-5 4-373-16</inkml:trace>
  <inkml:trace contextRef="#ctx0" brushRef="#br0" timeOffset="201729.91">32126 3916 2335 0,'0'0'571'0,"0"0"-525"15,0 0 1-15,207 0-47 16,-62-4 0-16,30-8-12 0,-24 1-64 16,-33 2-594-16</inkml:trace>
  <inkml:trace contextRef="#ctx0" brushRef="#br0" timeOffset="202297.95">31511 7611 2141 0,'0'0'384'0,"0"0"-220"15,0 0-12-15,0 0-49 16,220-3-28-16,-39-18-65 16,22-5 27-16,0 3-37 15,-28 2-101-15,-63 10-243 16,-31 4-723-16</inkml:trace>
  <inkml:trace contextRef="#ctx0" brushRef="#br0" timeOffset="-194532.51">16179 14249 902 0,'0'0'145'15,"0"0"-121"-15,0 0-24 16,0 0 39-16,0 0 25 15,0 0-29-15,18-42-35 16,-16 40 0-16,0 2 71 0,-2-5 283 16,0 5-245-1,0-9-40-15,0 3-63 0,0-2 19 16,-4 2 5-16,-1-4 4 16,0 3 76-16,3-5-25 15,-4 3 45-15,1-2-6 16,1-1-29-16,-3 3 33 15,2-3-43-15,-1 3-54 16,-3 4 55-16,1-1-77 16,-6 6 2-16,-7 0-8 15,-5 2 18-15,-6 23-18 16,-5 16 28-16,-3 11-20 16,4 10 35-16,5 6-45 15,9-1 19-15,9-7-7 16,13-9 4-16,0-8-8 0,19-8-9 15,19-18 0 1,13-15-19-16,7-2 16 0,5-16-17 16,-1-19-2-16,-8-11-66 15,-12-5 34-15,-15-7-41 16,-16-2 8-16,-11-3 86 16,-3 10 2-16,-20 7 18 15,-7 14 60-15,1 18-63 16,-2 13 13-16,7 1-29 15,7 23-82-15,17 18-86 16,4-7-331-16,17-8-437 0</inkml:trace>
  <inkml:trace contextRef="#ctx0" brushRef="#br0" timeOffset="-194313.51">16509 14408 1647 0,'0'0'571'0,"0"0"-416"15,0 0-138-15,0 0-10 16,0 0 122-16,-21 116-59 16,8-65-16-16,0 0-48 15,4 3 13-15,-2 18-38 16,4-17-172-16,0-16-402 0</inkml:trace>
  <inkml:trace contextRef="#ctx0" brushRef="#br0" timeOffset="-192258.61">16864 14137 390 0,'0'0'817'0,"0"0"-531"15,0 0-66-15,0 0 11 16,0 0-26-16,0 0 51 15,0 0-110-15,-6-61-57 16,0 61 21-16,-7 0-89 16,-8 3-2-16,-5 21-19 0,-6 15 17 15,-1 12 5 1,2 9-4-16,4 3 3 0,10 0 45 16,5-6-50-16,10-11 13 15,2-11-29-15,8-9 10 16,19-8-10-16,9-13 0 15,7-5-16-15,1-4 14 16,-1-24-50-16,-10-11 19 16,-8-2-15-16,-14-13-71 15,-11-1 35-15,0 3 20 16,-13 6 64-16,-16 11 67 16,-6 12 5-16,4 11-5 15,0 12-67-15,5 0 21 16,10 0-20-16,12 0-1 0,4 0-7 15,24 0-30-15,25 0 4 16,19-4-1-16,7-15-103 16,3-6-51-16,-2-8 58 15,-12-2-4-15,-10-1 93 16,-19 1 39-16,-14 7 4 16,-17 10 94-16,-4 15 106 15,-13 3-100-15,-23 21-33 16,-6 23-41-16,-3 14 69 15,0 11 12-15,10 1-63 16,10-6 37-16,12-8-74 16,13-10 2-16,0-10 5 15,15-11-15-15,12-9-1 0,7-8 0 16,5-8 18-16,0 0-34 16,-3-22 16-16,-10-5-12 15,-13-1-12-15,-11 1 5 16,-2 5 5-16,-15 10 4 15,-20 12-1-15,-8 0 2 16,1 27 0-16,3 4-65 16,24 4-57-16,11-7-159 15,4-11-246-15</inkml:trace>
  <inkml:trace contextRef="#ctx0" brushRef="#br0" timeOffset="-191770.05">17570 14055 1588 0,'0'0'379'16,"0"0"-191"-16,0 0 36 15,0 0-72-15,0 0 0 16,0 0-64-16,0 0-66 15,-98-49 36-15,98 37-52 16,0-2 0-16,2-2-12 16,13 0-22-16,4 7 14 0,0 4 14 15,-1 5-22 1,-5 10 4-16,-5 22 15 0,-8 13 3 16,-3 9 0-16,-19 4 6 15,-9 0 9-15,0-4 7 16,-1-6-16-16,5-8 27 15,9-9-33-15,7-12 0 16,11-7-9-16,0-3 9 16,13-8-18-16,21-1 12 15,11 0-43-15,-1 0 31 16,1 0-16-16,-12 3 34 16,-12 14-20-16,-17 12 32 15,-4 11-12-15,-25 12 23 16,-20 2-16-16,-3 2 11 15,-2-4-18-15,8-8 0 0,11-8-10 16,15-12-113-16,12-7-205 16,4-16-491-16</inkml:trace>
  <inkml:trace contextRef="#ctx0" brushRef="#br0" timeOffset="-191303.44">17886 14154 1709 0,'0'0'474'0,"0"0"-386"15,0 0-67-15,0 0 91 16,0 0-42-16,0 0-64 16,29-125 6-16,7 107-12 15,2 6 0-15,-2 10 21 16,-7 2-21-16,-14 24 21 15,-15 19 14-15,-2 18 22 0,-38 14 41 16,-16 4-50 0,-9-1-11-16,5-5 50 0,9-13-65 15,19-16 11-15,20-8-27 16,12-14 18-16,24-10-7 16,29-6-17-16,36-6 1 15,34-18-8-15,-3-12-37 16,19 2-57-16,-41 6-180 15,-45 7-440-15</inkml:trace>
  <inkml:trace contextRef="#ctx0" brushRef="#br0" timeOffset="-191015.98">18546 14468 1610 0,'0'0'732'16,"0"0"-562"-16,0 0-112 15,0 0-47-15,0 0 7 16,0 0-20-16,0 0 2 16,-9 0 0-16,9 0-9 15,0 0 24-15,0 0-1 16,-4 0 60-16,-8-4 18 15,-5-2-5-15,-5 3-87 16,-1 3-16-16,-8 11-29 0,8 13-204 16,6-6-432-16</inkml:trace>
  <inkml:trace contextRef="#ctx0" brushRef="#br0" timeOffset="-176612.56">2286 15159 390 0,'0'0'248'15,"0"0"380"-15,0 0-147 16,0 0-325-16,0 0 14 16,12-14 23-16,-12 10-15 15,0 4-43-15,0 0-13 16,0 0-48-16,0 0-42 16,0 0 30-16,0 0-62 15,-23 18 0-15,-10 17 3 16,-16 15 16-16,-11 11-16 15,-9 12-3-15,0 3 0 16,-3-6-17-16,5-1 17 0,5-8 0 16,8-6 0-1,12-15-78-15,13-14-108 0,16-11-131 16,8-15-450-16</inkml:trace>
  <inkml:trace contextRef="#ctx0" brushRef="#br0" timeOffset="-176417.98">1702 15348 527 0,'0'0'1095'0,"0"0"-620"16,0 0-438-16,0 0 40 16,139 15-1-16,-93 14 34 15,8 8-6-15,0 0-88 16,4 4 19-16,0-5-35 0,13 1-159 15,-13-6-238-15,-12-17-1264 16</inkml:trace>
  <inkml:trace contextRef="#ctx0" brushRef="#br0" timeOffset="-175854.53">2716 15137 929 0,'0'0'695'0,"0"0"-611"16,0 0-36-16,0 0 64 15,0 0-52-15,0 0-5 16,0 0-2-16,-52-1-40 16,47 1 16-16,0 5-29 15,1-1 0-15,1-4-12 16,-1 5 20-16,2-4-8 16,2 2 0-16,-2-3 8 15,2 0 1-15,0 0 25 16,-2 0 19-16,0 0 40 15,-5 0-14-15,-3 0-1 0,-5 0-41 16,-5 1-22-16,-7 7 34 16,-2 6-49-16,-4 9 0 15,2-2-5-15,8 6 17 16,12 4-12-16,11 2 0 16,2 3 14-16,27 2 38 15,11 0 13-15,5 0-23 16,-1-6 6-16,-5-6-47 15,-8-6 38-15,-11 1-16 16,-14-7-22-16,-6 4 42 16,-11 0-42-16,-28 8 24 15,-15 6-15-15,-9-1-10 16,-8 13-47-16,16-11-190 0,17-11-409 16</inkml:trace>
  <inkml:trace contextRef="#ctx0" brushRef="#br0" timeOffset="-174751">3604 15272 1124 0,'0'0'331'0,"0"0"-206"0,0 0 80 15,0 0-25 1,0 0 51-16,0 0-31 0,0 0-56 15,13-32-13-15,-26 32-100 16,-5-4-19-16,-4 4-21 16,-2 0 9-16,-5 4 0 15,-2 6-16-15,-1 3 24 16,1 8-8-16,4-3 0 16,0 5 0-16,5-2-19 15,4 7 19-15,9-2 0 16,9 0-1-16,0 2-1 15,14-2 2-15,15-4 0 0,11 0 0 16,2-3-14 0,5-1 15-16,-3-4-1 0,-3-2 0 15,-12-1 17-15,-10 6-17 16,-12 1 0-16,-7 8-3 16,-11 6-15-16,-22 8 24 15,-15-1-6-15,0 2 0 16,1-4 16-16,9-11-12 15,11-13-4-15,19-9-30 16,8-4 10-16,8-14-112 16,30-22-259-16,38-35 103 15,-9 10-256-15,-5 3-26 0</inkml:trace>
  <inkml:trace contextRef="#ctx0" brushRef="#br0" timeOffset="-174552.86">3804 15476 13 0,'0'0'1196'15,"0"0"-610"-15,0 0-381 0,0 0-153 16,0 0 9-1,0 0 33-15,0 0 11 0,45 139 27 16,-47-71-38-16,-4 7 2 16,1 3-9-16,5-5-68 15,0-9 21-15,0-3-40 16,2-11 1-16,12-10-14 16,-4-10-20-16,2-10-115 15,-5-8-23-15,-3-12-85 16,-4-18 94-16,0-17-105 15,0-6-679-15</inkml:trace>
  <inkml:trace contextRef="#ctx0" brushRef="#br0" timeOffset="-174375.56">3854 15516 1196 0,'0'0'582'0,"0"0"-410"16,0 0-77-16,0 0 49 15,0 0-42-15,0 0 27 16,116-40-55-16,-112 71-31 15,-4 10 24-15,0 9-67 16,-22 3 0-16,-10-9-56 16,-1-4-81-16,-11-17-66 15,10-6-272-15,8-17-1165 0</inkml:trace>
  <inkml:trace contextRef="#ctx0" brushRef="#br0" timeOffset="-174104.62">3983 15141 1629 0,'0'0'572'0,"0"0"-323"15,0 0-129-15,0 0-86 16,0 0-34-16,0 0-12 16,0 0-7-16,136-36 16 15,-118 64-27-15,-18 21-55 0,-22 27-67 16,-23-9-102-16,-5-9-598 16</inkml:trace>
  <inkml:trace contextRef="#ctx0" brushRef="#br0" timeOffset="-173563.57">4723 15244 1260 0,'0'0'481'16,"0"0"-199"-16,0 0-94 0,0 0 35 15,0 0-3-15,0 0-153 16,0 0-11-16,22-32-56 15,-12 64 0-15,-2 14 39 16,1 10-18-16,-3 6 18 16,-2 3-10-16,-2 0-18 15,0-10 10-15,0-6-21 16,0-8-8-16,2-12-2 16,1-6-93-16,1-17-115 15,6-6 0-15,12-32-50 16,0-14-16-16,-1-6-724 0</inkml:trace>
  <inkml:trace contextRef="#ctx0" brushRef="#br0" timeOffset="-172850.42">4992 15290 1654 0,'0'0'498'0,"0"0"-426"16,0 0-29-16,0 0-43 16,-113 132 46-16,91-78 28 15,11-1-42-15,11-3 23 16,2-10-55-16,29-5 1 15,11-12-9-15,10-14 7 16,6-9-26-16,4 0-56 16,-1-27-133-16,-3-9 24 15,-6-35-147-15,-13-13-185 16,-14 8-407-16,-17 4 931 0,-8 38 48 16,0 6 707-1,-14 3-364-15,-3 5-58 0,-3 7-52 16,-1 13-129-16,2 0-91 15,3 26-52-15,3 10 36 16,6 7 37-16,7 12-31 16,0 0 19-16,0-2-57 15,13-1-12-15,6-7 3 16,-2-7 10-16,3-8-14 16,3-12 0-16,-2-10-22 15,6-8 11-15,0 0-76 16,2-22-38-16,0-10-9 15,-4 2 4-15,-8 2 90 16,-5 10 29-16,-8 11 11 16,-4 7 86-16,0 7-74 0,0 21 70 15,-4-2 3-15,2 6-63 16,2-10 8-16,0 0-30 16,15-8 1-16,12-10 7 15,6-4-8-15,3 0-19 16,0 0-30-16,-3-18-4 15,-4 0 53-15,-3-4-14 16,-8-1 14-16,-1-7-14 16,-9 4 15-16,-1 2-1 15,-3 2 1-15,-2 8 11 16,0 7-13-16,0 7 1 16,2 0-30-16,-2 14 29 0,2 15 0 15,-2 16 1-15,0 9 40 16,-2 8-16-16,0 6 48 15,0 6-13-15,0 2-28 16,0-3 27-16,-6-7-57 16,-4-6 11-16,2-9-12 15,-3-14-6-15,-5-11-30 16,-22-23-121-16,1-3-69 16,-6-7-441-16</inkml:trace>
  <inkml:trace contextRef="#ctx0" brushRef="#br0" timeOffset="-172699.92">5481 15284 2063 0,'0'0'510'0,"0"0"-397"0,0 0-101 16,140-44-5-16,-97 44-14 16,-5 8 5-16,4 35-158 15,-11 0-211-15,-6-3-1592 0</inkml:trace>
  <inkml:trace contextRef="#ctx0" brushRef="#br0" timeOffset="-172061.73">6658 15473 1716 0,'0'0'302'16,"0"0"-253"-16,0 0-5 16,-148 84-43-16,109-43 37 15,5 2 26-15,16-7-48 16,12-8 21-16,6-10-37 16,6-10 0-16,23-8-12 15,10-4-35-15,13-46-170 16,-9-2-289-16,-9 2-649 0</inkml:trace>
  <inkml:trace contextRef="#ctx0" brushRef="#br0" timeOffset="-171882.59">6647 15119 1390 0,'0'0'796'0,"0"0"-611"0,0 0-167 16,0 0 17-16,0 0-27 15,-11 160 18-15,11-89 35 16,2 5-32-16,11 0 11 15,5-3-40-15,0-11-42 16,-4-12-10-16,-6-10-87 16,-8-14-93-16,0-12-60 15,-11-11-374-15</inkml:trace>
  <inkml:trace contextRef="#ctx0" brushRef="#br0" timeOffset="-171663.54">6439 15484 1315 0,'0'0'365'0,"0"0"-146"15,0 0-171-15,150-84-48 0,-77 74 13 16,8 10-13-16,-5 0 0 16,-7 14 25-16,-13 14-18 15,-19 8 99-15,-19 8-12 16,-18 5 0-16,-3-3 26 16,-30 1-99-16,-3-6-3 15,-1-9-18-15,4-10-12 16,10-18-7-16,10-4-48 15,13-34-101-15,13-8-184 16,14-10-238-16</inkml:trace>
  <inkml:trace contextRef="#ctx0" brushRef="#br0" timeOffset="-171333.96">6992 15488 65 0,'0'0'1168'0,"0"0"-893"16,0 0-71-16,0 0-90 16,0 0-30-16,2 123-20 15,-2-92-62-15,14-4 34 16,13-9-30-16,11-5-4 15,6-13 28-15,5 0-30 16,3-9-22-16,-4-19-39 16,-1-8-39-16,-7-11 56 15,-4-7-51-15,-7-6-167 16,-7-4 43-16,-6 4 179 16,-9 8 40-16,-5 16 296 15,-2 18-8-15,0 18-26 16,0 4-197-16,-9 28-52 15,4 16 61-15,3 10-8 16,2 8 39-16,0 6-38 0,0-1-55 16,14-4 19-16,-1-4-31 15,1-13 0-15,1-10-6 16,-3-14-64-16,-8-8-32 16,-4-18-96-16,-18-3-73 15,-9-20-319-15</inkml:trace>
  <inkml:trace contextRef="#ctx0" brushRef="#br0" timeOffset="-171205.92">7347 15366 472 0,'0'0'1348'15,"0"0"-994"-15,120-50-201 16,-55 36-113-16,4 6-10 16,5 5-30-16,3 10-13 0,-19 15-92 15,-22 8-381-15</inkml:trace>
  <inkml:trace contextRef="#ctx0" brushRef="#br0" timeOffset="-171085.6">6979 16000 2063 0,'0'0'504'16,"0"0"-469"-16,0 0-35 16,0 0-260-16,0 0 85 15,0 0-159-15</inkml:trace>
  <inkml:trace contextRef="#ctx0" brushRef="#br0" timeOffset="-169638.6">8528 15208 371 0,'0'0'1512'0,"0"0"-1234"0,0 0-267 16,0 0-7-16,-143-4 4 15,95 44 11-15,3 18 121 16,9 14-21-16,14 0-9 16,17 2-57-16,5-14-47 15,21-7 27-15,21-21-33 16,12-14 2-16,8-15-13 16,2-3 1-16,3-27-87 15,-5-17-26-15,-8-9-124 16,-14-10-7-16,-11-12-47 15,-13-3-36-15,-9-2 62 16,-7 9 275-16,0 17 226 16,-9 18 325-16,-7 20-289 0,1 16-103 15,-3 16-137-15,2 29-5 16,2 14 62-16,6 11-6 16,8 8 7-16,0-3-1 15,0-7-69-15,13-7 20 16,7-11-30-16,1-19 0 15,3-8-12-15,0-15 8 16,3-8-23-16,4-10-13 16,0-20-89-16,0-10 34 15,1-8-42-15,-6 5 13 16,-5 14 109-16,-8 6 15 16,-6 19 79-16,-7 4-54 15,0 16 2-15,0 16 73 0,0 0-70 16,7-1-17-1,4-5 8-15,2-8-14 0,7-8-3 16,2-10-4-16,1 0 8 16,-1-10-20-16,-2-16-62 15,-2-4-40-15,-3-7 28 16,-3 2-18-16,-1-2 72 16,-5 10 32-16,-1 13 67 15,-3 14 165-15,-2 0-173 16,0 27-20-16,0 9 44 15,0 5-39-15,0-2 45 16,0-2-57-16,2-9-19 0,10-6 0 16,-2-9-13-1,-3-6 0-15,0-5-1 0,-2-2-30 16,1-5 25-16,1-18-85 16,2-9-23-16,4-7 80 15,5-2-20-15,4-2 48 16,3 9-8-16,2 6 28 15,4 9 26-15,2 14-39 16,7 5 17-16,3 0 22 16,-3 0-34-16,-3 12 8 15,-8 6 40-15,-13 10-39 16,-11 0 49-16,-5 8-6 16,-18 7-9-16,-16-2 19 0,-1 2-67 15,1-11 7 1,12-8-8-16,9-7 20 0,13-14-24 15,0-3 4-15,15-3-60 16,21-24 48-16,4-9-86 16,4-8-40-16,-5 3 51 15,-13 5 87-15,-10 14 0 16,-14 12 213-16,-2 10-122 16,-11 10-82-16,-11 16 3 15,-3 6-12-15,8-1 21 16,7 1-14-16,10-9 14 15,0-2-21-15,10-7 1 16,14-10 1-16,7-4-2 16,5-8-1-16,2-16-13 15,2-6-72-15,-1-6 47 0,-2-3-20 16,-8 6 7-16,-7 8 40 16,-6 16 24-16,-10 9-8 15,-6 0 30-15,0 21-2 16,0 9 48-16,-9 7-47 15,-2-5 1-15,4-6 8 16,7-7-41-16,0-6-1 16,2-10 3-16,23-3 14 15,8 0-1-15,10-17-16 16,8-5-51-16,5-6 21 16,0 3-37-16,-3 3 38 15,-6 6 27-15,-6 12-16 0,-10 4 2 16,-14 2 16-1,-8 19-30-15,-9 6 23 0,0 1-66 16,-22-1-26-16,-27-1-65 16,7-12-94-16,-6-6-348 0</inkml:trace>
  <inkml:trace contextRef="#ctx0" brushRef="#br0" timeOffset="-169471.25">9357 15230 2034 0,'0'0'604'16,"0"0"-534"-16,0 0-13 0,152-48-57 15,-105 48 0 1,-3 0-12-16,-3 0-164 0,-15 4-294 16,-8-3-725-16</inkml:trace>
  <inkml:trace contextRef="#ctx0" brushRef="#br0" timeOffset="-169322.59">9919 14975 1400 0,'0'0'879'0,"0"0"-644"15,0 0-148-15,0 0-13 16,123-13-50-16,-116 45 7 16,-7 8-31-16,-9 13-7 15,-45 14-106-15,3-13-218 16,6-10-844-16</inkml:trace>
  <inkml:trace contextRef="#ctx0" brushRef="#br0" timeOffset="-168471.56">11210 15487 942 0,'0'0'963'15,"0"0"-732"-15,0 0-214 16,0 0-17-16,0 0 0 15,-138 92 19-15,97-38 13 16,8 4 15-16,8-11-15 0,17-6-25 16,8-9 15-16,0-18-22 15,24-10-15-15,14-4 14 16,20-45-159-16,-7-1-130 16,-9-1-524-16</inkml:trace>
  <inkml:trace contextRef="#ctx0" brushRef="#br0" timeOffset="-168301.93">11239 15186 1824 0,'0'0'518'0,"0"0"-508"15,0 0 15-15,0 0-19 16,-13 116 11-16,13-55 55 0,0 12 1 16,0 3-61-16,11-4 19 15,0 3-31-15,2-13-28 16,2 1-69-16,-1-14-160 15,-5-17-256-15</inkml:trace>
  <inkml:trace contextRef="#ctx0" brushRef="#br0" timeOffset="-167961.11">10889 15540 1798 0,'0'0'345'15,"0"0"-240"-15,0 0-94 16,171 0 4-16,-99 0-16 0,6 7 10 16,-4 7-9-16,-8 4 41 15,-12 8-35-15,-12 6 72 16,-15 4-23-16,-9 0-31 16,-5-4 25-16,0-3-48 15,1-6-1-15,3-9 0 16,6-14 19-16,4 0-35 15,2-10 16-15,-5-20-69 16,-6-10 44-16,-11-4-48 16,-7 2 23-16,-5 6 50 15,-21 10 28-15,-10 9 61 16,-2 16-89-16,0 1-15 16,1 1-10-16,8 16-234 15,12-12-431-15</inkml:trace>
  <inkml:trace contextRef="#ctx0" brushRef="#br0" timeOffset="-167813.58">11731 15115 2271 0,'0'0'285'0,"0"0"-227"15,-84 111-58-15,33-17-16 16,11-12-108-16,11-8-354 0</inkml:trace>
  <inkml:trace contextRef="#ctx0" brushRef="#br0" timeOffset="-166372.8">12293 15272 1505 0,'0'0'505'15,"0"0"-193"-15,0 0-133 16,0 0-115-16,0 0 42 16,0 0-106-16,0 0 14 15,25 26 27-15,-23 27 10 16,0 11 19-16,0 1-15 16,-2 0-46-16,0-3 14 15,3-8-23-15,-1-10 0 0,4-11-1 16,2-10-34-16,5-14-54 15,5-9-57 1,3-3 27-16,9-29-21 0,-4-17-248 16,1-14-283-16,-6-3 66 15,-8 3 605-15,-9 10 443 16,-4 21 147-16,-2 18-197 16,-23 14-175-16,-8 14-177 15,-1 23 16-15,3 11 75 16,12-2-66-16,11-2 2 15,8-3-68-15,19-7 12 16,20-14 9-16,13-8-12 16,8-12-9-16,5 0 0 0,-3-22-48 15,-8-18-7-15,-12-6-58 16,-11-15-30-16,-13-7 28 16,-7-8-116-16,-9-4 64 15,-2 8 167-15,0 14 18 16,0 17 261-16,-11 23-64 15,3 18-111-15,-4 6-63 16,5 33-27-16,3 12-4 16,2 11 56-16,2 8-48 15,0-3 41-15,9 2-59 16,7-13 6-16,1-6-4 16,1-14-2-16,2-13 0 15,-2-7 0-15,0-16-50 16,1 0 6-16,6-9-37 15,2-21-52-15,0-6 32 0,-2-3-19 16,-4 11 61-16,-5 6 59 16,-7 16 1-16,-3 6 22 15,-2 10 5-15,-2 12 11 16,0 9 47-16,2 1-41 16,3-6-16-16,3-2-8 15,4-2-5-15,7-4-4 16,-4-10-12-16,3-2 0 15,-5-6-19-15,-1 0 18 16,-7 0-8-16,-5-14-9 16,-2-8-89-16,0 0 76 15,0 0 7-15,4 3 24 16,5 10 98-16,5 9-56 0,6 0-29 16,11 0-13-1,7 9 18-15,6 8-19 0,10-3 1 16,4-6 0-16,0-4-3 15,-2-4 4-15,-8 0-1 16,-7-8 0-16,-12-13-7 16,-14 2-2-16,-8-3-9 15,-7-5-4-15,0 9 22 16,0 5 16-16,-2 2 21 16,-3 11-13-16,1 6-5 15,0 29-28-15,-1 15 10 16,3 9-1-16,-3 12 58 0,3 3-48 15,2 0 27-15,-2-4-29 16,2-7 16-16,-3-13-48 16,-5-6 6-16,-19-15-105 15,-2-9-149-15,-4-20-404 0</inkml:trace>
  <inkml:trace contextRef="#ctx0" brushRef="#br0" timeOffset="-166222.05">13249 15328 2123 0,'0'0'690'16,"0"0"-611"-16,114-66-68 15,-60 48 2-15,0 7-7 0,-4 11-12 16,2 19-55 0,-17 13-424-16,-8 4-509 0</inkml:trace>
  <inkml:trace contextRef="#ctx0" brushRef="#br0" timeOffset="-165802.96">14703 15342 1215 0,'0'0'783'15,"0"0"-610"-15,0 0-167 16,0 0-6-16,18 138 30 15,-14-25 54-15,-2-6 49 16,-2-8-63-16,0-11-12 16,0-25-40-16,0 4-3 15,0 0-8-15,-6-15-7 16,2-14 0-16,-1-12-15 0,-2-18 15 16,0-8-61-16,-1-8 39 15,-3-27-140-15,1-38-131 16,10-56 48-16,2 17-261 15,17-1-112-15</inkml:trace>
  <inkml:trace contextRef="#ctx0" brushRef="#br0" timeOffset="-164938.22">14846 15480 643 0,'0'0'664'0,"0"0"-328"15,0 0-183-15,116 4-30 16,-108 32 28-16,-8 14-14 16,-8 9-35-16,-26 3-10 15,-6-8-67-15,0-6 24 16,6-12-49-16,12-14 6 15,15-18 10-15,7-4-9 16,11-16-7-16,28-26-103 16,7-14-53-16,12-31 41 0,7-24-101 15,-14 4 41-15,-13 8 45 16,-16 16 100-16,-17 29 30 16,-5 1 182-16,0 11 96 15,0 24-22-15,-17 18-131 16,-6 4-124-16,0 38 27 15,5 15-22-15,3 15 30 16,6 3 34-16,7 6-55 16,2 0 39-16,0-14-54 15,5-4 0-15,5-15 3 16,6-13-3-16,0-10 0 16,0-13-19-16,5-12-64 15,6 0 60-15,6-18-89 0,8-13-125 16,-1-6-64-16,0 7-211 15,-5 12 512-15,-6 6 45 16,-4 12 165-16,-5 0-59 16,1 4-64-16,3 8-31 15,9-2 16-15,10-6-61 16,11-4 6-16,6 0-17 16,2-4 7-16,-9-10-16 15,-8-5-1-15,-18 6 10 16,-16 5 4-16,-11 3 136 15,-15 5 38-15,-28 0-139 16,-11 14-29-16,-3 13 29 16,3 7-24-16,11-2-14 15,14-6 9-15,18-2-1 0,11-14-9 16,9-6 0-16,24-4-2 16,12-3-13-16,5-18-67 15,-4-5-93-15,-3-6 3 16,-10-2-2-16,-9 5 95 15,-10 8 79-15,-7 7 6 16,-7 10 253-16,0 4-173 16,-3 9-71-16,-5 18 54 15,3-1-13-15,5 0 3 16,0-2-28-16,0-6-23 16,16-5 24-16,2-13-26 0,-1 0-4 15,6 0-2-15,-3-17-55 16,2-7-63-16,0-6-27 15,-2-1-11-15,0 8 110 16,-2 0 13-16,-2 9 33 16,-1 14 120-16,-4 0-73 15,-1 14 52-15,-2 13-34 16,1 9-16-16,-2 0 20 16,0-1-68-16,-3-4 5 15,1-7-6-15,-1-7-69 16,-2-8-90-16,-2-9-454 0</inkml:trace>
  <inkml:trace contextRef="#ctx0" brushRef="#br0" timeOffset="-164762.41">15742 15159 100 0,'0'0'1964'16,"0"0"-1635"-16,0 0-262 15,0 0-42-15,0 0-25 16,0 0-28-16,88 143 6 16,-130-79-155-16,-6-6-447 0</inkml:trace>
  <inkml:trace contextRef="#ctx0" brushRef="#br0" timeOffset="-164313.5">17041 15258 1672 0,'0'0'325'15,"0"0"-227"-15,-146 72-14 16,90-14 8-16,13 8 56 16,23 2-77-16,20-3-23 15,3-7 38-15,39-8-77 16,13-18-9-16,12-10-11 16,9-22-94-16,0 0-4 15,-2-18-167-15,8-44-118 0,-22 4 30 16,-15-1-178-16</inkml:trace>
  <inkml:trace contextRef="#ctx0" brushRef="#br0" timeOffset="-164139.99">17391 15221 1043 0,'0'0'745'0,"0"0"-238"15,0 0-260-15,0 0-143 16,0 0-104-16,0 0 16 16,0 0 30-16,0 127-25 15,5-67-13-15,6 5 20 16,2 0-20-16,-2-7-7 15,-1-7-1-15,-6-7-154 16,-4-12-31-16,-12-11-130 16,-14-12-178-16,-6-9-27 0</inkml:trace>
  <inkml:trace contextRef="#ctx0" brushRef="#br0" timeOffset="-163782.39">17282 15625 195 0,'0'0'858'0,"0"0"-447"15,56-103-141-15,-13 71-36 0,3 15-77 16,-1 8-42-16,-7 9-62 15,-5 12-52-15,-8 14 99 16,-8 10-37-16,-5 5-27 16,-1-5-2-16,-3-4-28 15,6-6 5-15,3-8-11 16,10-9 11-16,7-9 34 16,6-14-45-16,4-21-1 15,4-11-57-15,-4-11-82 16,-4-3-4-16,-2 2 9 15,-9 11 51-15,-9 10 84 16,-6 21 228-16,-10 16-87 0,-4 12-98 16,0 29-30-16,0 17 44 15,-4 17-7-15,-3 2-24 16,0 7 72-16,0-8-49 16,-1-8-23-16,-6-10-12 15,-1-14 6-15,-8-12-19 16,-2-9-1-16,-2-11 0 15,2-12-15-15,0-4-157 16,7-19-130-16,7-4-469 0</inkml:trace>
  <inkml:trace contextRef="#ctx0" brushRef="#br0" timeOffset="-163541.6">18685 15133 1844 0,'0'0'668'0,"0"0"-668"15,0 0 31-15,0 0-13 16,-150 139 39-16,97-81 32 16,5 0-31-16,9-5-49 15,12-6 13-15,8-11-22 16,17-8-46-16,2-14-42 15,19-14-141-15,10-9-55 16,0-18-525-16</inkml:trace>
  <inkml:trace contextRef="#ctx0" brushRef="#br0" timeOffset="-163397.25">18658 15200 1534 0,'0'0'637'15,"0"0"-585"-15,0 0-51 16,46 130 7-16,-32-74-8 15,-1-1 0-15,-2 3 0 16,-11 4-11-16,0-16-205 16,0-15-503-16</inkml:trace>
  <inkml:trace contextRef="#ctx0" brushRef="#br0" timeOffset="-163269.65">18310 15458 2186 0,'0'0'567'0,"0"0"-495"15,147-22-54-15,-31 18-18 16,33 4-9-16,-22 0-203 16,-25 0-427-16</inkml:trace>
  <inkml:trace contextRef="#ctx0" brushRef="#br0" timeOffset="-162812.75">19712 15187 1637 0,'0'0'486'0,"0"0"-349"16,0 0-68-16,0 0 80 16,0 0-125-16,0 0-23 15,0 0-2-15,-134-15 16 0,103 47-15 16,11 8 33-16,13 7 29 15,7 6 45-15,4 3-65 16,19-2-17-16,4-8 22 16,-5-3-46-16,-9-7 39 15,-10-8-40-15,-3-2 19 16,-25 0-5-16,-15-8-13 16,-5 0-1-16,1-8 0 15,8-6-61-15,25-13-71 16,8-18-76-16,3-9-470 0</inkml:trace>
  <inkml:trace contextRef="#ctx0" brushRef="#br0" timeOffset="-162631.92">20129 15175 1500 0,'0'0'743'16,"0"0"-601"-16,0 0-108 15,0 0-12-15,-116 150 36 16,58-85 22-16,3 7 26 15,5-8-94-15,10-6-11 16,11-9-1-16,11-17-132 16,-2-20-45-16,5-12-197 15,1 0-778-15</inkml:trace>
  <inkml:trace contextRef="#ctx0" brushRef="#br0" timeOffset="-162512.02">19748 15348 2270 0,'0'0'481'15,"0"0"-432"-15,144 21-49 16,-70 5-55-16,37 15 39 16,-20-4-164-16,-8-10-395 0</inkml:trace>
  <inkml:trace contextRef="#ctx0" brushRef="#br0" timeOffset="-161894.75">20840 14732 1512 0,'0'0'250'16,"0"0"-181"-16,0 0-35 16,0 0 54-16,0 0 99 15,-14 137-5-15,-1-70-8 16,-5 5-47-16,2 3-33 15,0-7-30-15,5-1-64 16,4-6 42-16,5-3-42 16,4-9 6-16,0-5 3 15,0-8-7-15,2-8-2 16,9-6 0-16,-4-4 19 16,2-4-19-16,-3-1 0 15,3-8-4-15,2 4-4 16,5-5-22-16,2-4 25 0,7 0 4 15,0 0-7 1,4-18-12-16,0-5 20 0,-2-3-1 16,-4 1-20-16,-7 4 9 15,-7 5 12-15,-9 7 16 16,0 9-10-16,-9 0-2 16,-23 17-4-16,-6 13-3 15,-4 6-16-15,-1 5 26 16,8-3-7-16,8-8 0 15,12-4 9-15,10-16-33 16,5-6 24-16,7-4-64 16,18 0 48-16,4-22-120 0,6-10-91 15,1-3 6 1,-3 3-9-16,-2 4 144 0,-8 8 86 16,-5 10 162-16,-9 10 122 15,-1 0-171-15,-3 8 12 16,1 16-60-16,4 7-57 15,-2-4 14-15,3 4-22 16,7-9-74-16,-2-8-169 16,-5-14-412-16</inkml:trace>
  <inkml:trace contextRef="#ctx0" brushRef="#br0" timeOffset="-161732.18">21094 15254 1476 0,'0'0'844'0,"0"0"-620"0,141-28-157 16,-74 20-11-16,-5 8-16 16,-4 0 56-16,-12 0-83 15,-10 8-13-15,-24 10-76 16,-12-4-411-16,0-6-460 0</inkml:trace>
  <inkml:trace contextRef="#ctx0" brushRef="#br0" timeOffset="-159840.46">2066 16612 1136 0,'0'0'490'16,"0"0"-368"-16,0 0 39 16,0 0-4-16,0 0-13 15,0 0-54-15,0 0-68 16,-2-11 13-16,2 25-34 16,0 12 27-16,0 15 125 15,0 13-71-15,0 8 10 16,0 9-14-16,0 1-63 15,0 9 36-15,0-7-42 16,0 3-9-16,0-6 12 16,0 1-4-16,0-14-8 15,0-9 0-15,0-13-18 0,0-9-85 16,0-14-183-16,4-13-47 16,-2-5 7-16,-2-22-701 0</inkml:trace>
  <inkml:trace contextRef="#ctx0" brushRef="#br0" timeOffset="-159651.83">2146 16593 1243 0,'0'0'1129'0,"0"0"-1022"16,0 0-83-16,0 0-12 15,0 0-2-15,111 152 26 16,-111-81-17-16,-19 1 43 0,-17-2-61 15,-9-6-2 1,-13-2-111-16,14-13-186 0,11-26-277 0</inkml:trace>
  <inkml:trace contextRef="#ctx0" brushRef="#br0" timeOffset="-159372.22">2685 16520 409 0,'0'0'1745'0,"0"0"-1515"0,0 0-230 15,0 0-27-15,-140 51 27 16,105 11 7-16,8 19 66 15,9 3 47-15,13 1-72 16,5 0-2-16,9-8-46 16,22-16-29-16,32-6-41 15,-5-19-124-15,-5-14-198 0</inkml:trace>
  <inkml:trace contextRef="#ctx0" brushRef="#br0" timeOffset="-159036.04">3150 16543 1607 0,'0'0'389'0,"0"0"-296"15,0 0-74-15,0 0 37 16,-92 120 73-16,49-55 35 0,1 5-30 16,-3 1-71-16,5 1-6 15,5-9-56-15,6-10 4 16,11-14-5-16,9-7-106 15,9-23-52-15,9-9-223 16,11 0-251-16</inkml:trace>
  <inkml:trace contextRef="#ctx0" brushRef="#br0" timeOffset="-158847.1">3129 16520 795 0,'0'0'1316'0,"0"0"-1108"15,0 0-129-15,0 0-78 16,0 0 64-16,62 139 48 16,-37-80-34-16,6 7-38 0,3-2-41 15,-1-6 0-15,0-6-52 16,-8-2-175-16,-9-13-154 16,-11-16-483-16</inkml:trace>
  <inkml:trace contextRef="#ctx0" brushRef="#br0" timeOffset="-158691.47">2774 16874 2322 0,'0'0'521'0,"0"0"-412"16,0 0-80 0,0 0-20-16,159-37 0 0,-83 37-12 15,38 0 3-15,-19 15-205 16,-12-1-363-16</inkml:trace>
  <inkml:trace contextRef="#ctx0" brushRef="#br0" timeOffset="-158157.25">3497 17004 1328 0,'0'0'269'0,"0"0"-219"16,0 0 68-16,0 0-9 16,0 0 13-16,0 0-28 15,0 0-44-15,-27 0 32 16,27 0 50-16,0 0-16 16,0-5-24-16,16-4-92 0,1-1-15 15,2 3-1-15,1-2 7 16,-3 9 8-16,-1 0 0 15,-5 0-5-15,-9 23 6 16,-2 10 21-16,-15 9 2 16,-20 7 58-16,-10 1-48 15,-2 1-10-15,2-10 0 16,12-9-14-16,12-10 22 16,17-13-20-16,4-9-4 15,25 0 33-15,19 0-40 16,16 0 1-16,12-9-1 15,3-5-99-15,26-4-27 16,-19 1-362-16,-15 3-583 0</inkml:trace>
  <inkml:trace contextRef="#ctx0" brushRef="#br0" timeOffset="-157925.89">4338 16543 2329 0,'0'0'193'0,"0"0"-193"16,0 0-34-16,0 0 34 16,-94 171 83-16,9-51 66 15,-22 22-95-15,-4 15-24 0,11-15-30 16,17-30-88-16,34-40-199 15,13-23-740-15</inkml:trace>
  <inkml:trace contextRef="#ctx0" brushRef="#br0" timeOffset="-156724.65">4639 16633 1446 0,'0'0'543'0,"0"0"-477"0,0 0-66 16,0 0 0-16,0 0 10 15,0 0 117-15,0 165 47 16,0-89-27-16,0 4-34 16,0 0-23-16,-7-3-68 15,2-11-14-15,3-12-4 16,-1-15-4-16,3-7 0 15,0-13-20-15,0-15-106 16,0-4 97-16,0-18 20 16,5-22-141-16,7-15-5 15,0-15-100-15,2-14 17 16,-1-1-77-16,1 0 263 16,-1 8 52-16,-2 11 260 0,1 25-98 15,-8 10-14-15,0 17-37 16,-4 11 25-16,0 3-59 15,-2 17-71-15,-16 19 13 16,-1 8 24-16,-4 5-7 16,0 1 30-16,6-10-66 15,1-8 14-15,8-10-2 16,3-10 2-16,5-6-6 16,0-6-2-16,0 0-6 15,0 0 69-15,9-10-56 16,4-8-13-16,3-3-15 15,-5 1-72-15,-2 8 63 16,-4 3 9-16,-5 4 3 0,0 5 3 16,0 0-84-16,0 0 41 15,0 0 51-15,0 0-26 16,0 0 18-16,0 0 5 16,0 0 2-16,0 0-12 15,0 0 15-15,0 0-1 16,0 0 29-16,0-13-28 15,2-9 21-15,9-8-22 16,9-7 0-16,5 1-1 16,6 0-66-16,0 6-5 15,-2 10 53-15,-5 8 19 16,-6 12 12-16,-4 0 17 16,-5 14 10-16,-7 22 52 0,-2 12-20 15,-5 11-7-15,-17 3 4 16,-7-4-56-16,-2-4 37 15,2-10-40-15,4-14 3 16,10-11 16-16,8-10-27 16,7-9 14-16,0 0 24 15,11-8 10-15,18-16-49 16,7-6-3-16,1-1-61 16,2-1 25-16,-6 20 7 15,-7 3 32-15,-5 9 0 16,-8 16 6-16,-10 16 76 15,-3 12-35-15,-5 6-5 0,-19 7 12 16,-5-7-53-16,-3-2 7 16,1-12-8-16,6-8-5 15,7-10 5-15,5-10-155 16,13-13-95-16,0-16-103 16,2-11-1125-16</inkml:trace>
  <inkml:trace contextRef="#ctx0" brushRef="#br0" timeOffset="-156558.12">5330 16503 1859 0,'0'0'351'0,"0"0"-252"16,86 192 15-16,-86-57-21 0,-13 15-38 16,-49-6 8-16,-17-10-19 15,6-30-44-15,-12-7-16 16,23-30-252-16,12-23-398 15</inkml:trace>
  <inkml:trace contextRef="#ctx0" brushRef="#br0" timeOffset="-156165.84">5853 16910 2063 0,'0'0'623'0,"0"0"-474"16,0 0-114-16,0 0-34 15,0 0 40-15,0 0-41 0,0 0 6 16,154 19-6-16,-104-12-94 15,-13 3-243-15,-17-2-728 0</inkml:trace>
  <inkml:trace contextRef="#ctx0" brushRef="#br0" timeOffset="-156040.92">5795 17173 1947 0,'0'0'889'15,"0"0"-807"-15,0 0-52 16,114-12-30-16,-56-2 9 15,18 0-19-15,-16 1-238 16,-11 4-943-16</inkml:trace>
  <inkml:trace contextRef="#ctx0" brushRef="#br0" timeOffset="-145770.39">7110 16427 601 0,'0'0'546'0,"0"0"-299"16,0 0-73-16,0 0-130 15,0 0 17-15,0 0 7 16,-6-16-67-16,6 14 10 16,0 2 0-16,0 0-11 0,0 0 48 15,0 0-15-15,0 0 6 16,0 0 51-16,0 0-26 16,0-5 39-16,0 2-32 15,0-6-58-15,0 5 61 16,0 3-48-16,0-3 34 15,0 4-2-15,0 0-47 16,0 0 19-16,0 0-30 16,0 0 2-16,0 0-20 15,0 4 15-15,0 18-3 16,0 14 6-16,0 14 9 16,0 16 65-16,0 10 20 15,-11 8-33-15,-9-3 11 16,-3 0-66-16,1-10 1 0,2-9-7 15,8-16-2-15,6-12-42 16,6-19-196-16,0-7-264 16,4-8-176-16</inkml:trace>
  <inkml:trace contextRef="#ctx0" brushRef="#br0" timeOffset="-145543.86">7122 16293 1493 0,'0'0'642'0,"0"0"-565"15,0 0-55-15,113-17 43 0,-80 29-19 16,-8 25 72-16,-13 13-49 16,-12 11 4-16,-10 11 28 15,-25-1-88-15,-9-3 2 16,-4-6-15-16,0-13-176 15,11-21-113-15,14-12-350 0</inkml:trace>
  <inkml:trace contextRef="#ctx0" brushRef="#br0" timeOffset="-145298.08">7617 16262 1614 0,'0'0'366'0,"0"0"-185"15,0 0-168-15,0 0 18 16,-127 77-22-16,96-19 35 16,12 4 33-16,13 4-68 15,6-8 5-15,13-8-14 16,20-13-67-16,29-25-81 15,-6-12-108-15,-4 0-392 0</inkml:trace>
  <inkml:trace contextRef="#ctx0" brushRef="#br0" timeOffset="-145110.12">7862 16230 1588 0,'0'0'541'15,"0"0"-467"-15,0 0-62 16,0 0 21-16,-50 118 20 15,23-51 0-15,-4-1 23 16,2 2-60-16,1-5 8 16,6-12-24-16,3-15-11 15,11-17-67-15,8-19-156 16,0-4 5-16,0-23-349 0</inkml:trace>
  <inkml:trace contextRef="#ctx0" brushRef="#br0" timeOffset="-144960.18">7895 16244 1728 0,'0'0'600'0,"0"0"-544"16,0 0-23-16,40 104 28 15,-31-51-51-15,0 1-2 16,-2-1-5-16,-3-4-3 16,-4-1-38-16,0-12-221 15,0-14-325-15</inkml:trace>
  <inkml:trace contextRef="#ctx0" brushRef="#br0" timeOffset="-144809.75">7679 16447 2008 0,'0'0'348'0,"0"0"-228"16,118-2-113-16,-62 2-7 15,2 5 0-15,15 12-92 16,-12-3-130-16,-12-4-550 0</inkml:trace>
  <inkml:trace contextRef="#ctx0" brushRef="#br0" timeOffset="-144448.18">8078 16605 1058 0,'0'0'372'0,"0"0"-221"15,0 0 17-15,0 0 9 16,0 0 94-16,0 0-59 16,0 0-102-16,-2-19-34 15,20 8-76-15,3 2-5 16,2 9 4-16,-3 0-13 15,-7 5 4-15,-8 17-2 16,-5 14 11-16,-9 8 0 16,-20 4 2-16,-2-7 17 15,2-1-3-15,6-17 0 16,17-6-1-16,6-7-14 16,6-10 0-16,31 0-12 0,29-22-114 15,-5-4-219-15,-9-2-466 16</inkml:trace>
  <inkml:trace contextRef="#ctx0" brushRef="#br0" timeOffset="-144257.99">8450 16200 1958 0,'0'0'475'0,"0"0"-444"15,0 0 10-15,0 0 47 16,107 139-28-16,-102-33 58 0,-5 3-101 15,-11-12-9 1,-20-8-16-16,-10-27-71 0,-26 14-144 16,7-8-166-1,8-24-737-15</inkml:trace>
  <inkml:trace contextRef="#ctx0" brushRef="#br0" timeOffset="-143727.72">8902 16218 1098 0,'0'0'888'0,"0"0"-647"16,0 0-240-16,0 0 23 15,0 0-24-15,0 138 71 16,0-58 59-16,-8 15 15 15,-1 3-60-15,2-13-9 16,-2-1-53-16,3-8-17 16,1-9-4-16,3-14-2 15,2-13 0-15,0-8-122 16,0-19-165-16,7-13-180 16,3 0-120-16</inkml:trace>
  <inkml:trace contextRef="#ctx0" brushRef="#br0" timeOffset="-143525.47">9003 16240 1677 0,'0'0'544'0,"0"0"-484"16,0 0 6-16,0 0-29 16,113 10 45-16,-110 42 58 15,-3 15-69-15,-32 13-16 16,-14 11-32-16,-8-7-13 15,1-13-20-15,11-13-123 16,19-17-93-16,17-19-114 16,6-18-774-16</inkml:trace>
  <inkml:trace contextRef="#ctx0" brushRef="#br0" timeOffset="-143291.99">9409 16262 1783 0,'0'0'633'16,"0"0"-474"-16,0 0-135 15,0 0-8-15,-121 126 29 16,97-55-10-16,11 5 3 16,13 1-8-16,0-12-23 15,17-6-7-15,12-16 0 16,7-11-46-16,2-9-35 15,13-23-130-15,-6 0-256 0,-10-9-547 0</inkml:trace>
  <inkml:trace contextRef="#ctx0" brushRef="#br0" timeOffset="-142760.95">9654 16270 1287 0,'0'0'532'0,"0"0"-297"0,0 0-7 16,0 0-180-1,0 0-17-15,0 0 47 0,-2 120 15 16,-5-55 16-16,-2-3-57 16,0-4 0-16,3-9-47 15,1-14 14-15,3-12-19 16,0-6 0-16,0-12 0 15,2-5 16-15,-3 0-15 16,1-18-2-16,-1-17-70 16,3-15-56-16,0-16 25 15,3-7-73-15,15 1 51 16,2 11 78-16,0 16 46 16,-2 15 43-16,-7 25 28 15,-2 5-70-15,-9 13 47 16,0 20 31-16,-5 15 26 15,-17 1 38-15,-5 6-75 16,1-7 9-16,5-12-67 0,8-10 5 16,11-12-9-16,2-6 6 15,11-8-12-15,22 0 13 16,10-4 1-16,6-10-22 16,-4 2 8-16,-8 6-1 15,-12 6-25-15,-14 0 22 16,-11 28-10-16,-13 6 13 15,-24 12 2-15,-5-2 9 16,1 1-10-16,2-13-80 16,19-6-75-16,9-8-177 15,11-14-382-15</inkml:trace>
  <inkml:trace contextRef="#ctx0" brushRef="#br0" timeOffset="-142541.25">10238 16194 1918 0,'0'0'601'0,"0"0"-534"15,0 0-67-15,0 0 0 16,-107 136 65-16,45-57 8 16,-10 7-7-16,1 2-9 15,6-8-57-15,10-7-1 0,17-19-8 16,15-10-141-1,23-22-84-15,16-12-322 0,12-10-539 16</inkml:trace>
  <inkml:trace contextRef="#ctx0" brushRef="#br0" timeOffset="-142316.02">10541 16375 1888 0,'0'0'351'16,"0"0"-295"-16,0 0-47 16,-120 102 16-16,67-48 76 15,3 8 1-15,3 1 8 16,12-5-95-16,8-14-7 0,12-8-16 16,12-19-44-16,3-8-51 15,29-18-9-15,7-16-88 16,2-8-434-16</inkml:trace>
  <inkml:trace contextRef="#ctx0" brushRef="#br0" timeOffset="-142143.93">10514 16311 1056 0,'0'0'1367'16,"0"0"-1170"-16,0 0-162 16,0 0-25-16,25 108 2 15,-17-54 40-15,2 4-28 16,3 0 35-16,3-2-59 15,-1-10 0-15,3-9-6 0,-3-7-74 16,-10-12-144-16,-5-10-131 16,0-6-379-16</inkml:trace>
  <inkml:trace contextRef="#ctx0" brushRef="#br0" timeOffset="-142007.4">10341 16624 2092 0,'0'0'677'0,"0"0"-554"15,0 0-96-15,0 0-15 16,133-19-12-16,-85 19 0 16,18 0-114-16,-12 10-132 15,-8-1-422-15</inkml:trace>
  <inkml:trace contextRef="#ctx0" brushRef="#br0" timeOffset="-141415.78">10759 16683 834 0,'0'0'393'0,"0"0"-142"16,0 0-95-16,0 0-7 15,0 0 26-15,0 0-35 16,0 0 28-16,-2 0-2 0,2 0-37 15,0 0 41 1,0 0-87-16,0 0-23 0,0-1 20 16,0-4-80-1,0 5 0-15,0-4 0 0,10 4-16 16,0 0 5-16,3 0 10 16,-1 0-7-16,-8 10-8 15,-1 6 11-15,-3-1 5 16,0-1-6-16,0 2 14 15,-5-7-27-15,1-4 17 16,2-1-11-16,2-4 1 16,0 0 13-16,0 0-1 15,0 0 0-15,0-13-53 16,0 4 53-16,0-5-10 16,0 2 10-16,0 3 18 15,0-1-17-15,6 6-1 16,7-4 0-16,1 7 1 0,-3 1-11 15,1 0 10-15,-4 0-3 16,-1 9-18-16,-7 9 20 16,0 9 1-16,-2 9 29 15,-23 0-28-15,-8 4 43 16,-1 0-44-16,3-10 1 16,13-7 1-16,16-10 7 15,2-9-9-15,20-4 0 16,13 0-2-16,9 0-125 15,14-4-172-15,-11-9-218 16,-7 4-172-16</inkml:trace>
  <inkml:trace contextRef="#ctx0" brushRef="#br0" timeOffset="-141219.78">11369 16223 1884 0,'0'0'509'0,"0"0"-458"16,0 0-51-16,100 106 16 15,-94-20 30-15,-6 34 4 16,-33-4-36-16,-40 19-14 0,5-38-282 16,8-39-769-16</inkml:trace>
  <inkml:trace contextRef="#ctx0" brushRef="#br0" timeOffset="-139208.99">6843 17197 727 0,'0'0'258'0,"0"0"-93"16,0 0 12-16,0 0-39 16,0 0 55-16,0 0-67 15,0 0-33-15,109 15-25 16,-75-15-37-16,1 0 69 16,8-3-16-16,-1-1-64 15,5-1-3-15,2 5-17 16,4-5 0-16,5 1 0 15,3-1 12-15,-1-4-10 16,2 1-2-16,-4-5 1 16,0 4 31-16,-7 4-23 15,0 0 4-15,-3 1-11 16,-4 4 10-16,-1 0-11 0,-3 0-1 16,2 0 1-1,1 0-9-15,-2 0 8 0,5 4 0 16,2-4-1-16,1 0 17 15,2 0-14-15,3 0-2 16,0 0 6-16,-1-4-3 16,0-1-3-16,-1 5 0 15,-3 0 0-15,-3 0 11 16,-3 0-13-16,-1 0 2 16,-4 0 0-16,3 0 22 15,-2 0-10-15,3 0 12 16,1-4-23-16,-1 4 14 15,3 0-10-15,0 0-5 0,2 0 0 16,-1 0-7-16,3-4 13 16,0 4-6-16,0 0 0 15,1 0 6-15,-2 0-9 16,2 0 3-16,-4 0 0 16,-1 0-8-16,-1 0 14 15,-1 0-6-15,-3 0 0 16,0 0-1-16,-2 4-8 15,0 5 9-15,0-5 0 16,-1 1-9-16,0 0 9 16,0-1-6-16,1-4-19 15,0 3-27-15,3-3 52 16,-4 0-28-16,3 0-24 16,3 0-1-16,-1 0-21 15,3 0 23-15,-1 0 40 0,0 0 9 16,1-3-7-16,-3-1 9 15,3-1 0-15,-3 0-13 16,1 5 14-16,-1-4-1 16,-4 4 0-16,3 0 13 15,-1-5-7-15,-3 5-5 16,3 0 14-16,1 0 21 16,-4 0-35-16,3 0 20 15,1 0-20-15,-1 0 8 16,0 0-9-16,3 0 0 15,-1 0 0-15,0 0 10 16,0 0-2-16,3-4 49 0,0 4 14 16,1 0-35-16,1-4 8 15,3 3-44-15,-4-3 0 16,-4 0-1-16,-6 4-2 16,-10 0 2-16,-7 0-176 15,-13 0-185-15</inkml:trace>
  <inkml:trace contextRef="#ctx0" brushRef="#br0" timeOffset="-132961.75">8707 17499 1564 0,'0'0'335'0,"0"0"-171"16,0 0-25-16,0 0-22 0,0 0 37 16,0 0 11-16,-2-45-85 15,2 45-69-15,0 0 5 16,0 24-16-16,0 24 0 15,0 38 40-15,-5 34-22 16,-4 1 2-16,-2-12-5 16,0-14 0-16,-1-28-8 15,6 4-7-15,2 1 0 16,4-17-13-16,0-11-89 16,10-18-197-16,9-16-204 15,-2-10-122-15</inkml:trace>
  <inkml:trace contextRef="#ctx0" brushRef="#br0" timeOffset="-132743.78">8740 17374 1691 0,'0'0'323'15,"0"0"-155"-15,0 0-123 16,0 0-28-16,0 0 61 15,0 0 18-15,136 112 2 16,-118-44-47-16,-14 11-42 16,-4 6 12-16,-35 5-21 15,-46 21-130-15,8-25-176 0,6-25-576 16</inkml:trace>
  <inkml:trace contextRef="#ctx0" brushRef="#br0" timeOffset="-132239.83">9233 17454 1729 0,'0'0'506'16,"0"0"-395"-16,0 0-105 0,0 0-6 15,0 0-1 1,-121 45 1-16,90 17 90 0,8 15-17 15,10 3-20-15,11 0 34 16,2-4-75-16,11-14 3 16,18-11-15-16,7-11-70 15,26-22-14-15,-8-6-208 16,-5-12-318-16</inkml:trace>
  <inkml:trace contextRef="#ctx0" brushRef="#br0" timeOffset="-131716.91">9438 17464 1704 0,'0'0'584'15,"0"0"-461"-15,0 0-118 16,0 0-5-16,0 0 0 16,0 0 49-16,-2 134 79 15,-5-64-51-15,2 2 0 16,-2-4-76-16,5-6-1 15,0-7 0-15,2-15 10 16,0-14-10-16,0-9 0 16,0-5-27-16,0-9-31 15,0-3-4-15,0-18 60 16,0-20-63-16,0-23-199 16,2-15 150-16,14-5 37 15,2 0 77-15,4 15 92 0,1 16 20 16,-6 20-65-16,-1 16-6 15,-3 14-40-15,-7 0 50 16,0 28 3-16,-6 16 30 16,0 14 46-16,-12 4-96 15,-13 7-11-15,-1-9-17 16,4-15 19-16,4-8-31 16,11-15 6-16,7-14-25 15,0-8 23-15,29 0-92 16,15-22 67-16,10-5-53 15,2 1-34-15,-5 8 114 16,-11 12 21-16,-15 6-4 16,-16 14 29-16,-9 22-28 0,-15 13 40 15,-24 4-58-15,-3 2-6 16,-2-15-45-16,-1-19-145 16,14-12-174-16,12-9-827 0</inkml:trace>
  <inkml:trace contextRef="#ctx0" brushRef="#br0" timeOffset="-131557.28">10051 17467 2333 0,'0'0'510'0,"0"0"-453"16,0 0 6-16,56 143-51 16,-77-27-3-16,-52 36-3 0,-25 5-6 15,5-27-21 1,-2-23-264-16,40-54-265 0,17-20-417 0</inkml:trace>
  <inkml:trace contextRef="#ctx0" brushRef="#br0" timeOffset="-130888.64">11919 17034 1096 0,'0'0'1085'0,"0"0"-700"0,0 0-205 16,0 0-89-16,0 0-21 15,0 0-2-15,0 0-62 16,65 11 10-16,-19-8-13 15,10 6 18-15,-2 0-42 16,-5 4 8-16,-5 4-170 16,-13-2-187-16,-18 2-470 0</inkml:trace>
  <inkml:trace contextRef="#ctx0" brushRef="#br0" timeOffset="-130754.52">11930 17343 2220 0,'0'0'670'15,"0"0"-582"-15,0 0-25 0,0 0-63 16,116-10 1-16,-60 2-2 16,17 8-67-16,-15 0-226 15,-16 0-546-15</inkml:trace>
  <inkml:trace contextRef="#ctx0" brushRef="#br0" timeOffset="-113196.6">13243 16489 618 0,'0'0'26'0,"0"0"-15"16,0 0 292-16,0 0-58 16,0 0-68-16,0 0 65 15,2 0-56-15,-2 0 11 16,0 0-7-16,0-2-79 16,0 2 10-16,0-2-47 15,0 2-1-15,0 0 26 16,0 0-74-16,0 0-6 15,0 0 20-15,0 0-19 16,0 0 42-16,-11 0-39 16,-12 10-22-16,-1 12 0 15,-2 15 0-15,-3 7-1 0,8 3 0 16,5 3 7 0,10-5 14-16,6-9-21 0,0-8 0 15,20-10 11-15,9-10-11 16,11-8 0-16,7 0 0 15,0-22-64-15,-2-10-35 16,-12-8-19-16,-10 3 44 16,-15-3 74-16,-8 5 0 15,0 4 10-15,-11 4 84 16,-5 8-5-16,0 12 14 16,6 2-103-16,-1 5-6 15,6 12-198-15,5 7-286 16,0-2-490-16</inkml:trace>
  <inkml:trace contextRef="#ctx0" brushRef="#br0" timeOffset="-113000.98">13595 16728 1765 0,'0'0'507'16,"0"0"-507"-16,0 0 16 15,0 0 15-15,0 0 9 16,-14 138-18-16,6-102-8 16,1 3-14-16,1 7-8 15,-2-11-237-15,4-12-618 0</inkml:trace>
  <inkml:trace contextRef="#ctx0" brushRef="#br0" timeOffset="-112680.92">13919 16499 1352 0,'0'0'544'16,"0"0"-402"-16,0 0-122 15,0 0 113-15,0 0 21 16,-126 142-65-16,88-96 19 15,1-2-99-15,6-8 4 0,8-5-13 16,12-13-1-16,11-9-7 16,0-4-57-16,25-5 28 15,13 0 22-15,8-5 16 16,3-4-1-16,-1 1 0 16,-6 2 14-16,-7-2-10 15,-4 4-4-15,-6-2-19 16,0 1-43-16,-8 2-203 15,-7-6-344-15</inkml:trace>
  <inkml:trace contextRef="#ctx0" brushRef="#br0" timeOffset="-112505.06">13996 16641 1822 0,'0'0'611'15,"0"0"-537"-15,0 0-74 0,0 0 41 16,0 0 27-1,-18 108 50-15,12-59-36 0,-3 9-82 16,2 1 33-16,1-6-33 16,6 10-171-16,0-15-103 15,0-21-372-15</inkml:trace>
  <inkml:trace contextRef="#ctx0" brushRef="#br0" timeOffset="-112101.14">14289 16627 1547 0,'0'0'540'16,"0"0"-282"-16,0 0-109 15,0 0-57-15,0 0 43 16,0 0-42-16,21-119-54 16,6 100 1-16,0 7-39 15,0 4 12-15,-5 8-13 16,-9 12-10-16,-13 24 10 16,0 18 0-16,-24 12 19 0,-16 2 25 15,-6 3-43 1,-2-10 28-16,8-10-29 0,14-19 6 15,14-11-16-15,12-8 10 16,5-3 0-16,24-10 3 16,13 0 6-16,2 0-18 15,4 0-31-15,-4-3-114 16,7-4-53-16,-13-1-271 16,-5 3-282-16</inkml:trace>
  <inkml:trace contextRef="#ctx0" brushRef="#br0" timeOffset="-111745.99">14810 16852 1587 0,'0'0'551'0,"0"0"-356"15,0 0-106-15,0 0-53 16,0 0-15-16,0 0-15 16,0 0 19-16,-4 17-22 15,4-12 3-15,0-1 3 16,0 1-3-16,2-5-6 16,0 0 0-16,-2 0 16 15,0 0-9-15,0 0-6 16,0 0 0-16,0 0 54 0,0 0-37 15,0 5 4-15,-2-1-22 16,2-1 2-16,0 8-19 16,0-2-26-16,11-4-125 15,-3-1-172-15,0 1-941 0</inkml:trace>
  <inkml:trace contextRef="#ctx0" brushRef="#br0" timeOffset="-110388.98">15234 16683 462 0,'0'0'1141'0,"0"0"-604"16,0 0-432-16,0 0 38 16,0 0 6-16,0 0-59 15,0 0-15-15,-60-24-33 16,48 42-41-16,5 14 62 15,5-1-30-15,2 5-33 16,0-4 30-16,14-3-21 16,10-10-9-16,5-9 0 15,4-7 16-15,6-3-31 16,-2-9 15-16,-5-14-72 0,-8-3 53 16,-11-6-41-16,-11 2 26 15,-2-1-8-15,-4 4 42 16,-13 1 45-16,-4 8 12 15,1 8-22-15,3 6-32 16,1 4-3-16,5 12-152 16,7 6-143-16,4 1-371 0</inkml:trace>
  <inkml:trace contextRef="#ctx0" brushRef="#br0" timeOffset="-110201.41">15583 16779 1790 0,'0'0'325'16,"0"0"-219"-16,0 0-2 0,-6 113 49 15,-5-73-37-15,-3 1-64 16,1-2-22-16,4-6-30 16,4-4 0-16,5-7-167 15,0-12-354-15,12-10-184 0</inkml:trace>
  <inkml:trace contextRef="#ctx0" brushRef="#br0" timeOffset="-109908.15">15733 16677 977 0,'0'0'1238'0,"0"0"-961"15,0 0-244-15,0 0-11 0,0 0-20 16,0 0 60-16,-80 113 17 15,80-81-36-15,4-2-5 16,19-8-22-16,3-8-6 16,1-7-8-16,2-7-2 15,-7 0-14-15,-7-7-6 16,-7-12-49-16,-8-8-6 16,0-7-32-16,-16-2 10 15,-4 4 96-15,2 1-11 16,7 5 12-16,9 8-2 15,2 4-145-15,31 0-192 16,5 1-264-16,4 4-263 0</inkml:trace>
  <inkml:trace contextRef="#ctx0" brushRef="#br0" timeOffset="-109667.89">16098 16566 1525 0,'0'0'528'0,"0"0"-391"15,0 0-136-15,0 0 55 16,0 0 6-16,-79 125-26 15,43-76 41-15,0-10-51 16,7-7-24-16,11-9 7 16,10-9-9-16,8-6 0 15,6-4 12-15,27-4 8 16,12 0 8-16,6 0-28 16,7-16-31-16,-2 2 25 15,-3 0-15-15,-4 2 13 0,-7 2-41 16,-7-5-140-16,-10-1-68 15,-11 2-133-15,-7 1-126 0</inkml:trace>
  <inkml:trace contextRef="#ctx0" brushRef="#br0" timeOffset="-109546.38">16335 16641 1124 0,'0'0'794'16,"0"0"-425"-16,0 0-154 16,0 0-90-16,0 0-125 15,0 0 32-15,-32 108-7 16,24-49-16-16,-6 28-18 15,3-14-138-15,0-7-468 0</inkml:trace>
  <inkml:trace contextRef="#ctx0" brushRef="#br0" timeOffset="-108332.47">12960 17249 1196 0,'0'0'601'0,"0"0"-509"15,0 0-25-15,0 0 0 0,0 0 67 16,0 0-43-16,0 0-57 15,46-30 10-15,-21 28-6 16,2 2-9-16,8 0 31 16,6 0-51-16,5 0-7 15,6 0 1-15,6 0 12 16,4 0-11-16,3-8-4 16,1 4 8-16,1-1-16 15,3 0 10-15,-1-4-2 16,-5 6 0-16,-1-3 10 15,-3 2-4-15,-4 4-6 16,-2 0 0-16,-2-4-17 16,2 4 18-16,-2-4-1 15,-3 0 0-15,-1-1 16 16,-2 3-13-16,-2-5-3 0,1 2 0 16,-1 1-11-1,0 3 11-15,3 1 0 0,1-4 0 16,0-1 15-16,1 1-20 15,3 0 5-15,-1-1 0 16,2 1-11-16,-1-4 19 16,-4 1-8-16,2 0 12 15,-6 2-6-15,1 0 6 16,1 5-12-16,-1-5 0 16,4 5-10-16,-2-4 11 15,0 4-1-15,0 0 0 16,-5 0 0-16,-2 0-6 0,0 0 6 15,-2 0 0-15,5 0-12 16,-3 0 16-16,5 0-4 16,-1 0 0-16,0 0 6 15,1-4-7-15,-3 4 1 16,3 0 0-16,-1 0 60 16,3-4-51-16,0 4 16 15,4-5-25-15,5 0 18 16,0 1-15-16,0 1 4 15,-3-2-7-15,-2 3 48 16,-3 2-24-16,-6 0 10 16,-7 0-34-16,-2 0 15 15,-1 0-22-15,-8 0 7 0,1 0-6 16,-5 0-18 0,-5 7-112-16,2 0-141 0,-9 3-218 15,-4-6-674-15</inkml:trace>
  <inkml:trace contextRef="#ctx0" brushRef="#br0" timeOffset="-107377.64">14374 17572 1000 0,'0'0'650'0,"0"0"-569"15,0 0-45-15,0 0-4 0,0 0 69 16,0 0 40-16,-130 128-21 15,117-79 2-15,6-3-4 16,7-2-62-16,0-9 11 16,7-8-36-16,17-9-20 15,5-12 47-15,9-6-52 16,2-10 3-16,-3-22-9 16,-3-9-27-16,-14-3 18 15,-11-5 9-15,-9 0 0 16,0 9 14-16,-20 4 36 15,-4 10 41-15,-3 15-9 16,0 11-74-16,2 11-16 16,6 24-75-16,9 28-133 0,10-10-252 15,0-7-553-15</inkml:trace>
  <inkml:trace contextRef="#ctx0" brushRef="#br0" timeOffset="-107213.15">14634 17870 2046 0,'0'0'636'0,"0"0"-604"16,0 0-14-16,0 0-36 15,-29 135 18-15,8-83 0 16,4 1 0-16,1 2-27 16,12-6-215-16,4-14-147 0,0-17-459 15</inkml:trace>
  <inkml:trace contextRef="#ctx0" brushRef="#br0" timeOffset="-106740.02">14893 17612 1196 0,'0'0'954'0,"0"0"-667"15,0 0-155-15,0 0-115 16,0 0-2-16,0 0 68 16,-118 111-20-16,99-62 1 15,9-5-7-15,7 1-56 16,3-14 39-16,3-4-40 16,16-10 2-16,6-6 20 15,6-11-20-15,0 0 2 16,-2-6-4-16,-4-16-6 0,-9-9-10 15,-7-1-1-15,-7-8-11 16,-2 0 27-16,0 8 2 16,-7 6 28-16,-2 8-29 15,0 9-101-15,5 4-130 16,2 1-679-16</inkml:trace>
  <inkml:trace contextRef="#ctx0" brushRef="#br0" timeOffset="-106415.09">15234 17471 2013 0,'0'0'523'0,"0"0"-520"16,0 0 9-16,0 0-12 15,-74 123 33-15,50-65 46 16,3 8 40-16,11-3-92 15,2-5-8-15,8-5-17 16,0-12 14-16,14-15-13 16,9-8-3-16,5-14-1 15,1-4-19-15,-2-4-5 16,-7-23-11-16,-7 0-13 16,-11-8-21-16,-2 0 65 15,0 9 5-15,-17 7 47 0,-6 13-47 16,4 6-94-16,1 10-182 15,7 12-62-15,6-8-537 0</inkml:trace>
  <inkml:trace contextRef="#ctx0" brushRef="#br0" timeOffset="-105959.02">15501 17587 1343 0,'0'0'489'15,"0"0"-365"-15,0 0 63 16,0 0 37-16,0 0-86 0,0 0 43 16,0 0-86-16,-47-21-68 15,47 16-27-15,0 2 0 16,9-1-39-16,0 4 32 15,2-2-1-15,-2 2-8 16,-2 0 16-16,-2 2-8 16,-5 19 8-16,0 16 2 15,0 7 43-15,-19 4-10 16,-3 6-35-16,5-5 24 16,5-8-24-16,10-6 0 15,2-7-3-15,11-10 15 16,21 0-12-16,5-10 0 15,3 2 15-15,-1-6-21 16,-8 4 6-16,-10 2-2 16,-9 8-8-16,-12 4 8 0,0 3 2 15,-27 12 0-15,-8-2 8 16,-8 4-23-16,5-7-48 16,5-13-126-16,8-5-155 15,12-14-513-15</inkml:trace>
  <inkml:trace contextRef="#ctx0" brushRef="#br0" timeOffset="-105597.61">15940 17580 1288 0,'0'0'932'0,"0"0"-768"15,0 0-128-15,0 0-36 16,0 0 0-16,0 0 101 15,0 0-34-15,-83 14-35 16,83-10-29-16,0 0 14 16,10 4-17-16,19-2 8 15,9 2-7-15,4 6 35 16,-4 4-36-16,-14 12 1 16,-17 16 15-16,-7 17-9 15,-34 8 87-15,-19 10-52 16,-5-3-25-16,5-14 36 15,11-9-41-15,17-22 6 16,21-15-10-16,6-11-1 0,42-7 14 16,41-15-4-16,44-35-16 15,36-16-1-15,6-11-74 16,-19 12-150-16,-51 23-46 16,-43 16-410-16</inkml:trace>
  <inkml:trace contextRef="#ctx0" brushRef="#br0" timeOffset="-105055.39">16889 16987 1445 0,'0'0'899'0,"0"0"-528"16,0 0-156-16,0 0-71 15,0 0 27-15,0 0-92 16,0 0-78-16,12-7 12 0,19 7-13 16,7 0-20-1,2 0-55-15,-2 10-71 0,-14 16-84 16,-12-4-392-16,-12-3-410 15</inkml:trace>
  <inkml:trace contextRef="#ctx0" brushRef="#br0" timeOffset="-104953.99">16881 17200 978 0,'0'0'1558'0,"0"0"-1212"16,0 0-216-16,0 0-106 16,0 0-22-16,118 0-2 15,-62 0-138-15,-4 0-443 0</inkml:trace>
  <inkml:trace contextRef="#ctx0" brushRef="#br0" timeOffset="-82477.19">18062 16531 449 0,'0'0'1222'15,"0"0"-927"-15,0 0-164 16,0 0 38-16,0 0 113 16,0 0-106-16,-10-23-22 15,4 18-33-15,4 5-66 16,0 0 48-16,2 0-52 15,-2 0-50-15,2 0 8 16,-2 0-8-16,2 0-2 16,0 0 0-16,0 0-87 15,0 0 29-15,0 0-96 16,0 10-213-16,0 2 31 16,0-6-393-16</inkml:trace>
  <inkml:trace contextRef="#ctx0" brushRef="#br0" timeOffset="-82245.19">18062 16531 622 0,'27'-4'893'0,"-27"2"-704"15,-6 2-155-15,1 0-31 16,2 0-3-16,1 0-3 15,2 0-12-15,0 0-46 0,0 0-89 16,0 0 17 0,-2 0 31-16,0 0 54 0,-3 0-43 15,3 0-202-15,0 0-41 0</inkml:trace>
  <inkml:trace contextRef="#ctx0" brushRef="#br0" timeOffset="-81861.51">18083 16467 1455 0,'0'0'529'0,"0"0"-342"16,0 0-156-16,0 0 5 16,0 0-35-16,0 0-1 15,0 0 6-15,-8 0 7 16,8 0-10-16,-2 0-3 16,2 0 0-16,-2 0 33 15,0 0 1-15,0 0-16 16,2 0-18-16,0 0-6 15,-3 0-43-15,3 0-66 16,-4 6-38-16,0-2 119 16,0 4-10-16,-4 2 31 0,2-2 12 15,-5 2-113-15,2-3-145 16,2-7-378-16</inkml:trace>
  <inkml:trace contextRef="#ctx0" brushRef="#br0" timeOffset="-81717.38">18083 16467 1536 0</inkml:trace>
  <inkml:trace contextRef="#ctx0" brushRef="#br0" timeOffset="-81406.22">18083 16467 1536 0,'-43'36'507'0,"32"-36"-450"0,-3 0-50 0,3 0 7 0,3 0-6 0,3 0 9 0,5 0 105 16,3-22-122-16,16-4-41 16,8-2-24-16,4 2 35 15,-4 3 30-15,-5 10 0 16,-9 13 1-16,-7 0-13 16,-6 18 22-16,-4 22-10 15,-21 10 73-15,-14 12-32 16,-9 4 23-16,-11-2-41 15,-3-6-23-15,2-9 21 16,2-10-13-16,6-13-5 16,12-11-3-16,11-11 18 0,13-4-19 15,14-8 1-15,2-20-52 16,18-2 14-16,16-2 38 16,6 10 47-16,3 7-20 15,-4 12-20-15,-1 3 15 16,-3 5-22-16,4 17-9 15,-1 0 3-15,22 1-82 16,-8-9-190-16,-8-7-520 0</inkml:trace>
  <inkml:trace contextRef="#ctx0" brushRef="#br0" timeOffset="-81128.11">18336 16731 1341 0,'0'0'1123'0,"0"0"-799"15,0 0-324-15,0 0-13 16,0 0-76-16,0 0-19 16,77-130 59-16,-58 95 12 15,-1-6-27-15,0-3-5 16,-4 4-23-16,-4 0 46 16,-3 9 46-16,-2 12 124 15,-3 11 154-15,-2 8-148 16,2 0-106-16,1 26-24 15,-1 20 1-15,0 12 3 16,2 12-4-16,1 6 7 16,1 0-27-16,10 5-121 15,-5-15-194-15,-1-20-391 0</inkml:trace>
  <inkml:trace contextRef="#ctx0" brushRef="#br0" timeOffset="-80767.77">17523 17154 1716 0,'0'0'762'16,"0"0"-549"-16,0 0-118 16,0 0-19-16,0 0-65 15,149-30 32-15,-26 12-1 16,35 1-33-16,9 2 28 15,-9 7-37-15,-37 4-34 16,-36 4-35-16,8 0-175 16,-28 0-79-16,-7 0-332 0</inkml:trace>
  <inkml:trace contextRef="#ctx0" brushRef="#br0" timeOffset="-80285.31">17719 17481 1761 0,'0'0'605'0,"0"0"-486"16,0 0-118-16,0 0 25 15,0 0-26-15,0 0 0 16,0 0-14-16,129-66 6 16,-93 60 2-16,-1 3-9 15,-6-2-25-15,-4 5 39 16,-7-4-26-16,-5 4 21 15,-4 0-6-15,-4 0 15 16,-5 0-3-16,0 0 0 16,0 0 7-16,0 12-4 15,0 12-2-15,0 10 7 0,-3 12-3 16,1 2 7-16,2 7-12 16,0-1 0-16,0 6 1 15,0 0-4-15,0-2 3 16,7-2 0-16,4-5-9 15,4 2-57-15,-3-12-149 16,-3-15-326-16</inkml:trace>
  <inkml:trace contextRef="#ctx0" brushRef="#br0" timeOffset="-79813.38">17853 17726 2099 0,'0'0'207'0,"0"0"-207"0,151-84-83 16,-68 36 46-16,11 2 37 16,-1 1 65-16,-1 6-24 15,-10 12-35-15,-17 5 11 16,-23 13-26-16,-22 9 9 16,-20 0 0-16,-2 26 41 15,-29 9 51-15,-10 15-13 16,1 5-46-16,3-8-23 15,10 2 7-15,6-17-17 16,15-9 0-16,6-10-3 16,0-9 3-16,16-4-37 15,13-4 28-15,9-24-44 16,1-10-93-16,-1-8-94 16,-1-3 79-16,-14 5 106 0,-5 12 55 15,-7 11 118-15,-9 10 169 16,-2 11-169-16,0 14-70 15,0 27-47-15,0 12 9 16,0 17 8-16,0 3-12 16,4-1-6-16,-4-6 0 15,0-3 11-15,-4-13-14 16,-21-11 3-16,-12-7 0 16,-5-15-11-16,-7-8 10 15,0-9-16-15,-7 0-49 16,11-1-174-16,14-12-280 0</inkml:trace>
  <inkml:trace contextRef="#ctx0" brushRef="#br0" timeOffset="-77516.2">18326 16016 512 0,'0'0'68'16,"0"0"850"-16,0 0-659 15,0 0-120-15,0 0-18 16,0 0 45-16,0 0 7 0,-31 6-119 16,26-6-14-1,-7 0-16-15,-5 0-12 0,-5 0-15 16,-7 0 3-16,-3 0 0 16,-1 12-16-16,0-2 14 15,2 8-2-15,4-2 2 16,0 2-15-16,4-1 11 15,3 3-37-15,-2-8 17 16,-2 8 16-16,-3-3 0 16,-2 1 10-16,0 0 0 15,-2 1 9-15,1 2-30 16,1 2 15-16,3-6-55 16,-1 5 30-16,3-8-4 15,-3 0 35-15,0-1-6 16,0-4 18-16,3-1-11 0,3 1-1 15,6 1 0 1,4-3-14-16,2 4 14 0,0 1-6 16,1 6-7-16,-2-4-6 15,-1 8 4-15,-2-4 15 16,-3 3 0-16,1 6-9 16,-3-8 15-16,0 8-6 15,2-5 0-15,0 4 1 16,3 3-8-16,0 0 7 15,0 3 0-15,2 4-12 16,-1-5 18-16,3 1-6 16,5-6 0-16,0-4 2 15,4 0-9-15,0 2 17 0,0 2-10 16,4 0 3-16,7 6 6 16,1 0-9-16,-2 8 0 15,3 0 1-15,-1 5-4 16,-3-5 3-16,-1 4 0 15,0-8-5-15,-2 0 16 16,-1-2-8-16,1-6-3 16,1 4 0-16,-2-6-9 15,-1 0 9-15,-2 2 0 16,0-1-1-16,1-1 10 16,-1 1-10-16,2-4 1 15,0 3 0-15,4 0-14 0,1-2 15 16,1-2-1-16,2 0 0 15,-1 0-13-15,-3 0 2 16,2 0 11-16,-3-4 0 16,-1 0-9-16,0 1 9 15,1 3 0-15,0-5 0 16,4 2 6-16,2 3-7 16,5-5 2-16,3-3-1 15,0 5 13-15,4-7-12 16,-2 6-1-16,-3-4 0 15,-1 0 13-15,0 2-12 16,-4-2-1-16,5 4 0 16,3 0 2-16,-2-1-2 15,6-3 0-15,2 6-1 16,0-8 7-16,0-3-1 0,2 3-5 16,-2-2 0-16,0-2 5 15,0 2-5-15,-2-1 0 16,-2-4-1-16,-2 4 3 15,0-6 27-15,0 7-6 16,-1-2-22-16,3 1 4 16,2-4-4-16,4 4-1 15,5-5 0-15,1-4 13 16,3 0-10-16,1 0-3 16,-1 0 0-16,0 0 13 15,-2 0-1-15,-2 0 3 16,1 0-15-16,3 0 13 15,1 0-14-15,-1 0 1 0,2 0 0 16,3-4-2-16,-1-6 3 16,3-11-1-16,4-1 7 15,3-6 3-15,1-4 8 16,1-3 12-16,0-4-14 16,-5 3-4-16,-2 0-11 15,-4-4-1-15,-3 3 0 16,-4-2 7-16,-3-5 2 15,-3-1-9-15,-3-5 0 16,-5 3 11-16,-3-8-9 16,-4 1 4-16,-3-4-6 15,-8 4 8-15,-1-3-2 16,-5 7-6-16,0 3 0 0,0 4 35 16,0 3-9-1,-9-1 6-15,-2 6-32 0,-3-5 14 16,1 6-25-16,-5-3 11 15,0 5 0-15,1 6-1 16,-4-2 13-16,-1 2-2 16,2 1 37-16,0-4-46 15,3 3 20-15,-4-4-21 16,1 2 0-16,0-2-1 16,0 2-32-16,-2-2 12 15,-1 1-14-15,-1 0 5 16,0 0 21-16,-1 3-1 15,2-3 10-15,4 4 11 16,1 4-10-16,3-2 51 0,-2 1-35 16,-1 4-16-16,-1 0 47 15,-4 0-47-15,-1 0-1 16,-8-1 0-16,-3 2 16 16,-5-5-17-16,-9 0 1 15,-5-1 0-15,-6-2-8 16,-7 2 8-16,-4 3 0 15,-5 8 0-15,-2 7 16 16,0 5-37-16,-20 14-6 16,17 13-160-16,17-5-340 0</inkml:trace>
  <inkml:trace contextRef="#ctx0" brushRef="#br0" timeOffset="-76209.86">18087 16120 810 0,'0'0'577'0,"0"0"-337"16,0 0-119-16,0 0-50 0,0 0 36 15,0 0 20-15,0 0-53 16,94-50 20-16,-57 50 40 16,6 0-62-16,3 10-18 15,6 20-32-15,2 12-10 16,1 10 0-16,1 2-12 16,24 8-57-16,-15-13-197 15,-7-14-607-15</inkml:trace>
  <inkml:trace contextRef="#ctx0" brushRef="#br0" timeOffset="-75599.45">19832 16999 841 0,'0'0'324'16,"0"0"293"-16,0 0-409 15,0 0-82-15,0 0-3 16,0 0-42-16,0 0 9 16,-11-5-50-16,11 5-39 0,0 0 16 15,-2 0-7 1,0 5-5-16,2 8 11 0,0 1-7 16,0-2 9-16,0-2-18 15,4-1-10-15,7-4 3 16,5-1-24-16,-1-4 17 15,-1 0 13-15,-5 0-1 16,-5-14 1-16,-4 0 1 16,0-2 0-16,-4 2 49 15,-9 5-48-15,-1 0 21 16,-6 9-22-16,4 0-215 16,1 4-589-16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10:01:46.32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 4758 801 0,'0'0'6'0,"0"0"529"16,0 0-442-16,0 0-38 16,0 0 22-16,0 0 63 15,-4-82-7-15,4 65 42 16,0-4-24-16,-2 3-34 0,0-1 44 15,-1 4-41 1,1 1-2-16,-2 4-30 0,2 3-57 16,2 0 29-16,0 5-57 15,0-1 6-15,0 3-15 16,0 0 6-16,0 5-1 16,0 25 1-16,-6 16-3 15,0 18 3-15,-5 12 0 16,-3 6 0-16,1-1-6 15,5-9 7-15,0-10-1 16,4-12 0-16,4-14-33 16,0-8-34-16,0-12-148 15,0-16-74-15,-2 0-34 16,-7-20-203-16</inkml:trace>
  <inkml:trace contextRef="#ctx0" brushRef="#br0" timeOffset="164.46">1473 4604 1147 0,'0'0'776'16,"0"0"-523"-16,0 0-116 16,74-105-113-16,-19 84-24 15,10 2 11-15,4 9-2 16,-3 10-10-16,-3 0 1 16,-7 25-50-16,-7 25-107 15,-16-8-205-15,-12-2-668 0</inkml:trace>
  <inkml:trace contextRef="#ctx0" brushRef="#br0" timeOffset="540.7">2197 4814 793 0,'0'0'727'16,"0"0"-506"-16,0 0-25 15,0 0-86-15,0 0 36 16,-117 70 54-16,80-24-85 16,6-3-12-16,6 1-42 15,12-4-61-15,7-8 28 16,6-10-28-16,0-12-25 16,15-10 16-16,12 0-17 15,6-22-44-15,6-18-108 0,-4-11-201 16,-1-3-135-16,-7 7 271 15,-10 8 243-15,-7 16 196 16,-8 16 89-16,-2 7-141 16,0 15-62-16,-5 16 69 15,-6 12-10-15,2 5-80 16,2 2-59-16,7-2 21 16,0-6-23-16,13-7-117 15,12-15-154-15,2-13-506 0</inkml:trace>
  <inkml:trace contextRef="#ctx0" brushRef="#br0" timeOffset="1139.83">2652 4698 1245 0,'0'0'273'0,"0"0"-113"15,0 0 39-15,0 0-43 16,0 0-36-16,0 0-36 16,0 0-84-16,-24-10 30 15,24 8-30-15,2-2-27 16,9 0 26-16,-2 0-16 16,0 1 16-16,-7-2-8 0,-2 5 18 15,0 0 6 1,0 0 11-16,-18 10-14 0,-7 14 50 15,-1 10-16-15,0 10 49 16,3 6 9-16,5 1-74 16,11 0 36-16,5-6-47 15,2-3-18-15,7-8 16 16,17-6-8-16,6-10-9 16,5-6 0-16,3-10-15 15,2-2 3-15,-2-4-10 16,-5-14-51-16,-6-4 31 15,-9 1-13-15,-9 9 55 16,-5 1 11-16,-4 8 25 0,0 3 24 16,0 0-60-1,0 5 0-15,-2 9-1 0,2 4 15 16,0 0-14-16,2-1 0 16,16-5 14-16,0-5-14 15,2-5 0-15,0-2 0 16,-4 0 0-16,-5-9 12 15,-5-10-8-15,-6-3-4 16,0-2 12-16,0 2 5 16,-15 0-17-16,-3 6 1 15,-2 6-1-15,4 3-18 16,3 4-116-16,4-2-140 16,9 0-395-16</inkml:trace>
  <inkml:trace contextRef="#ctx0" brushRef="#br0" timeOffset="1267.74">2982 4590 1908 0,'0'0'227'0,"0"0"-227"16,0 0-14-16,-54 122-112 16,37-78-158-16</inkml:trace>
  <inkml:trace contextRef="#ctx0" brushRef="#br0" timeOffset="1804.66">4317 4506 1450 0,'0'0'492'0,"0"0"-365"15,0 0-112-15,0 0 19 16,0 0 1-16,0 0-26 15,0 0 6-15,2 90 48 16,-4 26 41-16,-11 30-11 16,-1-5-62-16,6-29 24 15,8-36-55-15,0-25 1 16,0 2-13-16,2 0 7 0,14-7-87 16,-1-20-10-16,1-21-49 15,-1-28-29-15,-6-19-299 16,-6-14-719-16</inkml:trace>
  <inkml:trace contextRef="#ctx0" brushRef="#br0" timeOffset="1976.83">4429 4432 476 0,'0'0'1247'0,"0"0"-1047"16,0 0-135-16,0 0-65 15,0 0 54-15,83 161-10 16,-83-83 25-16,-14 5 3 0,-17 1-60 15,-3-4 7-15,1-10-19 16,2-5-91-16,8-21-163 16,17-22-520-16</inkml:trace>
  <inkml:trace contextRef="#ctx0" brushRef="#br0" timeOffset="2200.65">4844 4592 1864 0,'0'0'261'16,"0"0"-240"-16,0 0-20 15,-137 134 47-15,104-76 8 0,13 3 72 16,11-3-12 0,9-4-85-16,4-4 7 0,23-6-38 15,11-12-35-15,9-11-34 16,5-16-58-16,23-17-14 15,-10-19-206-15,-10-12-423 0</inkml:trace>
  <inkml:trace contextRef="#ctx0" brushRef="#br0" timeOffset="2386.69">5207 4557 1627 0,'0'0'650'0,"0"0"-507"15,0 0-125-15,0 0 6 16,-65 139-15-16,39-72 78 15,-1 3-40-15,2-3-40 16,5-2 17-16,7-10-24 0,3-9-1 16,8-17-26-16,2-11-107 15,0-16 33-15,25-22-63 16,4-20-115-16,0-12-376 0</inkml:trace>
  <inkml:trace contextRef="#ctx0" brushRef="#br0" timeOffset="2544.73">5309 4600 392 0,'0'0'1450'16,"0"0"-1289"-16,0 0-114 16,0 0 13-16,5 152-17 15,-3-90 40-15,0 3-32 16,2-5-43-16,2-4 13 0,0-8-21 16,1-8-29-16,-7-8-129 15,0-9-157-15,-7-16-417 0</inkml:trace>
  <inkml:trace contextRef="#ctx0" brushRef="#br0" timeOffset="2688.19">5029 4828 1098 0,'0'0'1038'0,"0"0"-878"16,0 0-111-16,0 0-49 15,154-7-20-15,-112 12-9 16,18-3-70-16,-9-2-217 15,-9 0-633-15</inkml:trace>
  <inkml:trace contextRef="#ctx0" brushRef="#br0" timeOffset="2851.37">5717 4489 2090 0,'0'0'290'15,"0"0"-186"-15,0 0-97 16,58 157 1-16,-58-83-11 15,0 6 10-15,-19 2-7 16,-10-3 0-16,-17 9-163 16,9-22-167-16,8-19-766 0</inkml:trace>
  <inkml:trace contextRef="#ctx0" brushRef="#br0" timeOffset="3478.17">6161 4772 1629 0,'0'0'583'15,"0"0"-360"-15,0 0-163 16,0 0-5-16,0 0-55 15,120 0 1-15,-80 0-13 16,-2 0-37-16,-9 16-116 16,-11-4-200-16,-16 0-657 0</inkml:trace>
  <inkml:trace contextRef="#ctx0" brushRef="#br0" timeOffset="3595.54">6186 4923 1305 0,'0'0'956'16,"0"0"-775"-16,0 0-153 15,0 0-28-15,162 0-44 16,-68 0-101-16,-18-14-154 16,-5-3-724-16</inkml:trace>
  <inkml:trace contextRef="#ctx0" brushRef="#br0" timeOffset="4105.37">7050 4448 1187 0,'0'0'236'0,"0"0"-179"16,0 0 87-16,0 0-20 0,0 0 3 15,0 0 29 1,0 0-69-16,-17-35-20 0,34 22-67 16,8-1 16-16,-1 2-18 15,3 5 2-15,-7 7 0 16,-6 0-6-16,-10 12 17 15,-4 16-11-15,-4 4 26 16,-23 4 16-16,-2 0 38 16,0-1-63-16,4-7-8 15,10-9 0-15,5-4 9 16,10-7-15-16,0-2-3 16,16-4 0-16,11-1-14 15,-2 2 14-15,-1 1 0 16,-4 2-2-16,-9 2 8 15,-8 5-12-15,-3 8 6 0,-5 5 0 16,-19 4-21-16,-23 6-26 16,5-6-248-16,1-9-652 0</inkml:trace>
  <inkml:trace contextRef="#ctx0" brushRef="#br0" timeOffset="4249.32">6903 4892 2006 0,'0'0'305'16,"0"0"-190"-16,120 0-115 16,-62-3-19-16,-4-2-30 15,6 5-106-15,-16 0-114 16,-12 0-575-16</inkml:trace>
  <inkml:trace contextRef="#ctx0" brushRef="#br0" timeOffset="4519.12">7231 5049 1722 0,'0'0'347'15,"0"0"-238"-15,0 0-103 16,-136 52 7-16,69-29 23 16,-4 0 21-16,0 1 20 15,8-1-19-15,16-6-50 16,18-4 4-16,16-6-12 0,13 0 0 15,9-3 11-15,28-3-10 16,17 3 21-16,15-2-22 16,9 1 22-16,5-3-27 15,-1 0 5-15,-6 0-85 16,5 0-56-16,-24-9-344 16,-16-1-464-16</inkml:trace>
  <inkml:trace contextRef="#ctx0" brushRef="#br0" timeOffset="4676.28">7268 5117 646 0,'0'0'1735'15,"0"0"-1507"-15,0 0-212 0,0 0-32 16,0 0 17-16,-8 139-1 16,8-83 0-16,-2 6-24 15,-1 14-53-15,1-13-414 16,0-16-970-16</inkml:trace>
  <inkml:trace contextRef="#ctx0" brushRef="#br0" timeOffset="5052.14">8055 4784 2020 0,'0'0'611'0,"0"0"-462"16,0 0-149-16,0 0-16 0,0 0-158 15,0 0-51 1,0 0-141-16,0 37-249 0</inkml:trace>
  <inkml:trace contextRef="#ctx0" brushRef="#br0" timeOffset="5171.66">8047 5087 1077 0,'0'0'797'0,"0"0"-420"16,0 0-157-16,-52 130-173 16,19-76-47-16,-7 0-52 15,-20 3-161-15,12-15-149 16,9-13-859-16</inkml:trace>
  <inkml:trace contextRef="#ctx0" brushRef="#br0" timeOffset="5678.74">8998 4613 1558 0,'0'0'264'15,"0"0"-218"-15,0 0-20 16,0 0-13-16,-4 129 85 15,-7-38 115-15,0 26-68 16,-3 25-4-16,6-13-67 16,-1-25-73-16,4-29 37 0,3-22-38 15,-3 0 0 1,5 3-13-16,-2-3-54 0,2-19-5 16,0-15-29-16,0-19-86 15,0-34 54-15,0-19-192 16,0-17-1295-16</inkml:trace>
  <inkml:trace contextRef="#ctx0" brushRef="#br0" timeOffset="5848.29">9148 4555 1612 0,'0'0'377'0,"0"0"-212"16,0 0-134-16,0 0-20 15,0 0 16-15,109 165-27 16,-109-89 27-16,-20 5-12 0,-11-4 0 15,-3-6-30-15,3-15-4 16,14-22-202-16,7-13-89 16,10-21-607-16</inkml:trace>
  <inkml:trace contextRef="#ctx0" brushRef="#br0" timeOffset="6076.92">9598 4388 1866 0,'0'0'359'16,"0"0"-303"-16,0 0-55 15,0 0 19-15,-140 167 18 0,113-90 112 16,16 5-40-16,11-4-71 16,2-3 4-16,29-10-42 15,10-12-2-15,5-15-18 16,8-12-115-16,10-18-50 15,-10-8-180-15,-12 0-1347 0</inkml:trace>
  <inkml:trace contextRef="#ctx0" brushRef="#br0" timeOffset="7770.26">10160 4552 1448 0,'0'0'637'16,"0"0"-383"-16,0 0-180 15,0 0-41-15,0 0-17 16,-128 90 8-16,78-32 62 15,-2 5-57-15,6 0 23 0,5-7-52 16,12-8 12 0,12-11-12-16,9-16 0 0,8-12-51 15,6-9-58-15,23-9 1 16,24-52-96-16,-6 5-186 16,-3-5-346-16</inkml:trace>
  <inkml:trace contextRef="#ctx0" brushRef="#br0" timeOffset="7908.14">10122 4525 998 0,'0'0'856'0,"0"0"-519"16,0 0-246-16,0 0-49 16,0 0-24-16,24 107 49 15,-8-53 7-15,2 3-68 16,4 5 30-16,-1-9-36 0,-11 5-150 16,-3-17-141-1,-7-13-408-15</inkml:trace>
  <inkml:trace contextRef="#ctx0" brushRef="#br0" timeOffset="8056.28">9851 4780 1618 0,'0'0'636'0,"0"0"-386"16,0 0-196-16,139-42-54 16,-72 42 1-16,5 0-1 15,-3 4-60-15,6 18-56 16,-17-2-381-16,-15-6-1127 0</inkml:trace>
  <inkml:trace contextRef="#ctx0" brushRef="#br0" timeOffset="8220.53">10574 4712 1704 0,'0'0'388'0,"0"0"-307"16,0 0-34-16,0 0-47 15,0 0-4-15,0 0-11 16,141-16-27-16,-116 26-192 16,-6-2-356-16</inkml:trace>
  <inkml:trace contextRef="#ctx0" brushRef="#br0" timeOffset="8393">10711 4606 1472 0,'0'0'702'0,"0"0"-643"16,0 0-34-16,-56 108-25 16,40-56 7-16,5 3 20 15,7-2-27-15,4 3-1 16,4-10-71-16,16-9-251 16,5-16-696-16</inkml:trace>
  <inkml:trace contextRef="#ctx0" brushRef="#br0" timeOffset="8904.91">11054 4575 1536 0,'0'0'145'16,"0"0"-145"-16,0 0 0 15,0 0 45-15,0 0 126 16,-25 139 63-16,19-92-64 15,-1 1-124-15,5-2 5 16,-2-6-51-16,1-8 8 16,1-10-13-16,2-9 5 15,0-8 0-15,0-5 10 16,0 0 2-16,0-18-24 16,0-17-44-16,11-11-70 15,4-8-12-15,6-4-1 16,1 5 64-16,1 6 65 0,-4 16 10 15,-1 14 42-15,-9 15 15 16,-5 2-57-16,-4 19 53 16,0 15 36-16,-17 7 15 15,-6 2-13-15,1-4-64 16,5-7 10-16,5-10-37 16,10-9 1-16,2-9 5 15,16-4-4-15,21 0-2 16,15-3 0-16,3-6 0 15,1 2-6-15,-9 7 6 16,-14 0 0-16,-14 11-21 16,-17 15 20-16,-2 3 1 15,-21 1-6-15,-12-1 21 16,0-7-38-16,2-10-11 16,-3-12-144-16,10-10-73 0,5-14-792 15</inkml:trace>
  <inkml:trace contextRef="#ctx0" brushRef="#br0" timeOffset="9045.94">11533 4514 1743 0,'0'0'547'0,"0"0"-418"16,0 0-105-16,67 111-23 16,-67-38 15-16,-13 9-16 15,-45 24-15-15,6-17-297 16,3-21-869-16</inkml:trace>
  <inkml:trace contextRef="#ctx0" brushRef="#br0" timeOffset="9534.89">11832 4872 1005 0,'0'0'1153'16,"0"0"-770"-16,0 0-218 0,0 0-146 15,0 0-13-15,147 0-6 16,-96 0 20-16,-4 9-40 16,-9 13-136-16,-13-2-222 15,-19-2-278-15</inkml:trace>
  <inkml:trace contextRef="#ctx0" brushRef="#br0" timeOffset="9639.27">11870 5061 1739 0,'0'0'502'15,"0"0"-445"-15,0 0-57 0,0 0-17 16,158 24-200 0,-102-24-460-16</inkml:trace>
  <inkml:trace contextRef="#ctx0" brushRef="#br0" timeOffset="11231.63">13093 4474 1320 0,'0'0'519'0,"0"0"-351"15,0 0-22-15,0 0 4 16,0 0-53-16,0 0 70 15,0 0-88-15,-21-35-46 16,-6 35-21-16,-9 17 3 0,-2 12-15 16,-2 7 0-1,9 7 18-15,6-1 0 0,14-6-18 16,11-7-3-16,0-6-5 16,17-11-32-16,12-10 39 15,10-2-20-15,-1-8-72 16,-1-18 6-16,-3-8-44 15,-5-5 14-15,-9-2 92 16,-5 2 21-16,-3 7 4 16,-6 10 76-16,-3 11 58 15,-3 8 11-15,0 3-145 16,0 5 8-16,0 17-20 16,0 12 24-16,0 7-8 15,0 5-4-15,0 3 1 16,-3 1-15-16,-10-4 14 0,-5-1 0 15,-2-8 0-15,-3-5 19 16,0-3-41-16,-18-7-179 16,5-10-183-16,5-5-473 0</inkml:trace>
  <inkml:trace contextRef="#ctx0" brushRef="#br0" timeOffset="11396.3">12650 4935 1629 0,'0'0'583'0,"0"0"-443"16,0 0-26-16,0 0-62 16,0 0-43-16,144 0 21 15,-76 0-29-15,3 0-1 0,5 0 0 16,20 6-80 0,-19 0-170-16,-14-4-647 0</inkml:trace>
  <inkml:trace contextRef="#ctx0" brushRef="#br0" timeOffset="11742.17">12641 5314 1773 0,'0'0'585'15,"0"0"-513"-15,0 0-30 0,0 0-42 16,0 0 0-16,147-67-13 16,-106 36 12-16,-6-3 1 15,-4 2 0-15,-6 7-21 16,-8 7 20-16,-8 6 2 16,-6 9 12-16,-3 3 54 15,0 0-67-15,-3 27 0 16,-10 13-7-16,0 10 20 15,1 5-13-15,4 1 0 16,6-4-68-16,2-12-64 16,0-14-104-16,31-26 3 15,0 0-140-15,-2-14-557 0</inkml:trace>
  <inkml:trace contextRef="#ctx0" brushRef="#br0" timeOffset="11974.66">13087 5229 1448 0,'0'0'767'16,"0"0"-453"-16,0 0-169 15,0 0-136-15,0 0 2 16,0 0 15-16,0 0-25 16,-40 113 20-16,67-97-11 15,10-6 8-15,13-10-36 16,0 0-25-16,-7-14-133 16,-11-11 56-16,-17-2 12 15,-15-4 16-15,-2 2 8 16,-23 0 37-16,-6 7 47 15,-1 8 48-15,3 7-20 0,8 7-28 16,11 0-22 0,8 5-230-16,2 2-581 0</inkml:trace>
  <inkml:trace contextRef="#ctx0" brushRef="#br0" timeOffset="12170.21">13865 4836 1624 0,'0'0'864'0,"0"0"-620"16,0 0-244-16,0 0-117 15,0 0-262-15,0 0 30 0,0 0-457 0</inkml:trace>
  <inkml:trace contextRef="#ctx0" brushRef="#br0" timeOffset="12273.09">13818 5243 2036 0,'0'0'445'0,"0"0"-445"16,0 0-159-16,0 0-710 0</inkml:trace>
  <inkml:trace contextRef="#ctx0" brushRef="#br0" timeOffset="13392.44">13878 5170 113 0,'0'0'1031'0,"0"0"-719"15,0 0-114-15,0 0 62 16,0 0-17-16,0 0-41 15,0 0-29-15,2-3-137 0,-2 6-2 16,0 18-34-16,0 9 0 16,-17 13 0-16,-12 7 1 15,-2 4-1-15,-5 2 0 16,-2 6-32-16,11-11-164 16,9-19-383-16</inkml:trace>
  <inkml:trace contextRef="#ctx0" brushRef="#br0" timeOffset="13821.5">14846 4652 874 0,'0'0'972'15,"0"0"-773"-15,0 0-136 16,0 0-63-16,0 0 13 0,0 0-13 15,0 0 64-15,0 186 67 16,-21-43 19-16,4 9-71 16,1-6-1-16,12-35-39 15,4-34-31-15,0-19 23 16,0-12-31-16,0-2-3 16,8-2-7-16,2-7-50 15,-2-15-35-15,-1-10-3 16,-5-10-67-16,-2-27 66 15,0-18-248-15,0-13-826 0</inkml:trace>
  <inkml:trace contextRef="#ctx0" brushRef="#br0" timeOffset="14009.84">15022 4593 1536 0,'0'0'358'15,"0"0"-239"-15,0 0-87 16,0 0 40-16,0 0-13 15,0 0 6-15,98 168 10 16,-119-91-45-16,-16 6 26 16,-5-5-56-16,-3-8-10 15,5-12 2-15,13-18-194 16,12-16-88-16,13-17-461 0</inkml:trace>
  <inkml:trace contextRef="#ctx0" brushRef="#br0" timeOffset="14234.09">15432 4506 1001 0,'0'0'494'16,"0"0"-392"-16,0 0-79 15,0 0 98-15,-98 118 106 16,87-48-28-16,11 4-88 15,0 4-34-15,13-6-77 16,14-7 31-16,6-11-31 16,12-8-93-16,-7-14-81 15,-7-16-376-15</inkml:trace>
  <inkml:trace contextRef="#ctx0" brushRef="#br0" timeOffset="14731.04">15949 4625 1167 0,'0'0'783'15,"0"0"-471"-15,0 0-254 16,0 0-42-16,0 0-6 16,0 0-10-16,-123 115 100 15,79-53-28-15,2 1-6 0,8-5-57 16,10-10 15-16,8-14-35 15,12-10 11-15,4-14-104 16,0-10-44-16,26-16 25 16,4-16-193-16,-4-10-452 0</inkml:trace>
  <inkml:trace contextRef="#ctx0" brushRef="#br0" timeOffset="14882.24">15915 4593 1378 0,'0'0'656'16,"0"0"-489"-16,0 0-108 0,0 0-59 15,0 0 0 1,63 141 4-16,-47-84 13 0,-3-3-16 16,1-3-1-16,-4-5-28 15,-7-5-165-15,-3-13-193 16,0-14-204-16</inkml:trace>
  <inkml:trace contextRef="#ctx0" brushRef="#br0" timeOffset="15479.18">15737 4828 1702 0,'0'0'546'0,"0"0"-421"16,0 0-122-16,0 0-2 15,170-56-2-15,-110 40-56 16,4 0 14-16,-3-2 3 16,-8 1-100-16,-8-2-39 0,-12 4 68 15,-13 3 111-15,-9 3 64 16,-6 7 159-16,-5 2-46 15,0 11-115-15,0 16-50 16,0 16 82-16,-9 3 2 16,2 5-35-16,1 0 5 15,1-5-66-15,3-10 1 16,0-7-1-16,0-9 21 16,2-8-30-16,-3-7 9 15,1-5 0-15,-3 0-20 16,1-17-10-16,2-16-112 15,2-12 21-15,0-17-99 16,11-4 6-16,11-2 40 16,5 5 103-16,-2 16 71 15,0 13 43-15,-8 16 128 0,-1 18-64 16,-5 0-87-16,-5 20 28 16,-6 16 3-16,0 7 38 15,-8 10 48-15,-17 3-26 16,-4-3-13-16,2-5-22 15,8-11-67-15,7-8 29 16,12-11-38-16,0-8 0 16,24-6 0-16,16-4 0 15,12 0-8-15,2-4-8 16,-5-6 2-16,-7 6 5 16,-13 4 9-16,-14 0-10 15,-10 20-3-15,-5 7-7 16,-9 6 20-16,-18 4 0 0,-4-4 16 15,2-5-19-15,5-5 3 16,4-10-117-16,6-13-49 16,5 0-151-16,5-8-254 0</inkml:trace>
  <inkml:trace contextRef="#ctx0" brushRef="#br0" timeOffset="15660.41">16806 4552 1111 0,'0'0'1052'0,"0"0"-919"16,0 0-113-16,68 153 0 0,-66-83 7 15,-2 4-27-15,-8 0 55 16,-19-2-55-16,-2-6 0 16,-2 2-11-16,4-18-199 15,11-18-409-15</inkml:trace>
  <inkml:trace contextRef="#ctx0" brushRef="#br0" timeOffset="15947">17231 4860 1818 0,'0'0'625'0,"0"0"-479"16,0 0-136-16,0 0 27 15,0 0-37-15,131-15-14 16,-106 20 4-16,-18 16-187 15,-7-1-284-15,0-4-667 0</inkml:trace>
  <inkml:trace contextRef="#ctx0" brushRef="#br0" timeOffset="16057.34">17178 5046 717 0,'0'0'1428'0,"0"0"-1103"16,0 0-201-16,0 0-124 15,158 15-33-15,-76-15-24 16,-13 0-135-16,-9 0-442 0</inkml:trace>
  <inkml:trace contextRef="#ctx0" brushRef="#br0" timeOffset="16472.07">17994 4738 1847 0,'0'0'240'0,"0"0"-240"15,0 0-14-15,110-108 14 16,-81 65 0-16,-4-1 52 16,-9 3 54-16,-9-2-53 15,-7 5-25-15,0 6 5 0,0 4-13 16,0 9 165-16,0 12-71 16,0 7-80-16,0 0-34 15,0 26-17-15,4 13 17 16,0 17 0-16,-2 9 9 15,-2 7-35-15,0 6 8 16,-15 12-191-16,-9-18-142 16,-1-16-527-16</inkml:trace>
  <inkml:trace contextRef="#ctx0" brushRef="#br0" timeOffset="16613.82">17909 4959 1864 0,'0'0'550'0,"0"0"-422"15,0 0-103 1,122 0-24-16,-62 0 15 0,3 2-2 16,24 10-28-16,-16-2-115 15,-13-2-429-15</inkml:trace>
  <inkml:trace contextRef="#ctx0" brushRef="#br0" timeOffset="17905.08">18006 5211 1104 0,'0'0'385'0,"0"0"-219"16,0 0-139-16,0 0 10 15,0 0 32-15,0 0 61 16,0 0 36-16,-44 133-106 0,30-97 7 16,6-7-67-1,1-8 11-15,3-7-11 0,4-8 8 16,0-6-8-16,6 0 96 16,19-8-80-16,2-10-16 15,6 0-1-15,-1 2-13 16,-6 6-12-16,-4 8 26 15,-6 2-12-15,-7 10 11 16,-7 16-15-16,-2 8 16 16,0 4 0-16,-13 4 2 15,-5 1-1-15,-3-6 1 16,2-4-4-16,-2-8-27 16,-1-18-198-16,5-7-114 15,1 0-593-15</inkml:trace>
  <inkml:trace contextRef="#ctx0" brushRef="#br0" timeOffset="18048.12">18042 5131 1935 0,'0'0'319'0,"0"0"-263"16,147-2-56-16,-75 2-72 15,30 0-63-15,-17 0-121 16,-9-12-1266-16</inkml:trace>
  <inkml:trace contextRef="#ctx0" brushRef="#br0" timeOffset="18159.82">19215 4834 2237 0,'0'0'0'0,"0"0"-40"15,0 0-791-15</inkml:trace>
  <inkml:trace contextRef="#ctx0" brushRef="#br0" timeOffset="27823.68">3611 6374 616 0,'0'0'208'0,"0"0"-107"0,0 0 3 16,0 0 12-1,0 0-25-15,-11-25 47 0,11 18 22 16,0-1-94-16,0 2 39 16,0-1-35-16,0-2-13 15,0 1 80-15,0 0-36 16,0 3 28-16,0-4-37 16,0 5-37-16,0 1 25 15,0 0-48-15,0 3 19 16,0 0-51-16,0 8-12 15,0 19-3-15,0 12 30 16,0 14-8-16,-2 10 41 16,-3 7-36-16,-4 5 50 15,2 0-41-15,-1-5-15 0,3-5 14 16,2-7-20-16,3-5 0 16,0-9-1-16,0-10-10 15,0-8-1-15,0-6-135 16,0-10-87-16,0-10-24 15,0-14-55-15,0-12-391 0</inkml:trace>
  <inkml:trace contextRef="#ctx0" brushRef="#br0" timeOffset="28014.19">3689 6284 1609 0,'0'0'252'0,"0"0"-158"0,0 0-76 15,0 0 20-15,67 137 58 16,-67-84-26-16,-10 5 9 16,-16-1-58-16,-8-1-19 15,-1-7-4-15,10-15-160 16,10-13-203-16,13-14-749 0</inkml:trace>
  <inkml:trace contextRef="#ctx0" brushRef="#br0" timeOffset="28228.31">4188 6288 1030 0,'0'0'679'0,"0"0"-625"16,0 0-27 0,-141 86 47-16,93-30 149 0,7 9-65 15,20-1-62-15,16 1-13 16,5-5-82-16,24-9 20 15,19-8-21-15,7-16-62 16,11-12-2-16,24-15-99 16,-17-15-174-16,-10-8-370 0</inkml:trace>
  <inkml:trace contextRef="#ctx0" brushRef="#br0" timeOffset="28410.08">4451 6395 1356 0,'0'0'365'0,"0"0"-286"16,0 0 76-16,-72 151-17 0,46-93-33 16,0 0 4-16,8-11-87 15,1-4-2-15,11-11-20 16,6-13-58-16,0-10-44 16,18-14-53-16,5-18-71 15,0-9-424-15</inkml:trace>
  <inkml:trace contextRef="#ctx0" brushRef="#br0" timeOffset="28560.04">4603 6372 515 0,'0'0'1322'15,"0"0"-1165"-15,0 0-98 16,7 109-58-16,-7-56 57 0,-5 3-48 16,-9-3-1-16,4-5-3 15,-4-4-6-15,-10-8-116 16,3-11-180-16,-1-14-542 0</inkml:trace>
  <inkml:trace contextRef="#ctx0" brushRef="#br0" timeOffset="28685.88">4273 6555 1780 0,'0'0'350'0,"0"0"-239"15,0 0-111-15,158-6 0 16,-96 10-28-16,-12 8-150 15,-10-2-169-15</inkml:trace>
  <inkml:trace contextRef="#ctx0" brushRef="#br0" timeOffset="28842.74">4823 6531 312 0,'0'0'1545'0,"0"0"-1349"16,0 0-178-16,0 0-18 15,117 10-9-15,-84-2 9 16,13-4 0-16,-5 0-173 16,-10-4-402-16</inkml:trace>
  <inkml:trace contextRef="#ctx0" brushRef="#br0" timeOffset="29032.1">5056 6403 1317 0,'0'0'274'16,"0"0"-207"-16,0 0 78 16,-45 140-19-16,26-86 5 15,4-1-16-15,2 2-97 16,6-6-3-16,7-7-15 16,0-13-143-16,18-10-106 15,5-14-568-15</inkml:trace>
  <inkml:trace contextRef="#ctx0" brushRef="#br0" timeOffset="29565.24">5394 6333 1101 0,'0'0'489'15,"0"0"-270"-15,-9 102-45 16,0-52 16-16,3 2-63 16,-1-2-72-16,3-4 31 15,-4-6-73-15,4-8 8 16,0-8-18-16,-1-8 15 16,3-7-7-16,0-7-11 0,2-2 0 15,0-9 56-15,0-18-56 16,0-14-65-16,13-13-85 15,5-6-183-15,4-2 38 16,3 8 135-16,-3 14 160 16,-4 15 155-16,-7 20-25 15,-2 5-69-15,-7 7-10 16,-2 21 25-16,0 8 76 16,-7 4-34-16,-5 1-35 15,-5-1 20-15,5-7-75 16,2-8 2-16,10-5-14 15,0-7-6-15,14-5 34 16,17-5-6-16,11-1-30 0,5 0 20 16,0 3-25-1,-7 2-3-15,-11 9 0 0,-14 7 1 16,-12 3-17-16,-3 4 16 16,-13-2 0-16,-14-3-19 15,-4-4 19-15,2-9-75 16,-7-12-78-16,9-9-169 15,9-15-497-15</inkml:trace>
  <inkml:trace contextRef="#ctx0" brushRef="#br0" timeOffset="29740.05">5847 6356 1704 0,'0'0'530'0,"0"0"-437"0,0 0-19 16,77 115-4-16,-68-57 68 15,-9 3-83-15,-2 6-31 16,-20 1 3-16,-7-2-27 16,-9 6-167-16,10-17-196 15,7-20-863-15</inkml:trace>
  <inkml:trace contextRef="#ctx0" brushRef="#br0" timeOffset="30106.03">6444 6575 1512 0,'0'0'686'15,"0"0"-377"-15,0 0-163 0,0 0-28 16,0 0-109-1,132-20-3-15,-97 20-6 0,-6 8-12 16,-11 7-19-16,-18 11-251 16,-15-5-282-16,-17-3-189 0</inkml:trace>
  <inkml:trace contextRef="#ctx0" brushRef="#br0" timeOffset="30203.79">6395 6735 1227 0,'0'0'506'0,"0"0"-276"16,0 0-90-16,0 0-120 15,196 43-20-15,-115-37-390 16,-4-4-1069-16</inkml:trace>
  <inkml:trace contextRef="#ctx0" brushRef="#br0" timeOffset="30603.53">7521 6427 1440 0,'0'0'407'16,"0"0"-268"-16,0 0-113 15,0 0-18-15,17 122 0 16,-17-52 126-16,0 13 9 16,-11 6-51-16,-2 3-19 15,2 1-72-15,2-7 4 16,5-12-5-16,2-13-34 15,2-20 1-15,0-14-59 16,0-17-122-16,0-22 73 16,6-22-2-16,3-13-684 0</inkml:trace>
  <inkml:trace contextRef="#ctx0" brushRef="#br0" timeOffset="30782.7">7785 6377 1647 0,'0'0'248'0,"0"0"-199"16,0 0 1-16,10 134-24 16,-39-70 47-16,-12 2 4 15,-7-2-51-15,1-5 16 16,7-11-42-16,11-14-50 16,29-24-118-16,0-10-201 15,20 0-171-15</inkml:trace>
  <inkml:trace contextRef="#ctx0" brushRef="#br0" timeOffset="30976.55">7962 6334 1475 0,'0'0'236'0,"0"0"-128"16,-84 140-26-16,61-73 22 15,14-1 32-15,9-6-59 16,7-7 6-16,24-12-65 15,11-13-11-15,10-12-7 16,8-14-90-16,25-11-52 16,-14-22-256-16,-11-5-435 0</inkml:trace>
  <inkml:trace contextRef="#ctx0" brushRef="#br0" timeOffset="31141.64">8404 6462 1672 0,'0'0'486'0,"0"0"-398"16,0 0-53-16,-100 111 46 15,57-57 29-15,5-2-32 16,11-3-7-16,9-11-71 16,9-11 19-16,9-10-41 15,0-13-26-15,11-4-11 16,23-28-24-16,-2-13-273 16,-3-5-379-16</inkml:trace>
  <inkml:trace contextRef="#ctx0" brushRef="#br0" timeOffset="31283.21">8533 6389 1743 0,'0'0'233'0,"0"0"-137"16,0 0 16-16,20 152-56 15,-16-98-16-15,1-4-15 16,-1-6-11-16,-4-8-28 16,-2-4-45-16,-19-11-181 15,-8-11-122-15</inkml:trace>
  <inkml:trace contextRef="#ctx0" brushRef="#br0" timeOffset="31404.12">8256 6650 497 0,'0'0'1532'15,"0"0"-1204"-15,0 0-229 16,129-14-99-16,-77 14-19 16,17 0-153-16,-13 0-206 15,-11 0-666-15</inkml:trace>
  <inkml:trace contextRef="#ctx0" brushRef="#br0" timeOffset="31637.09">8923 6321 2083 0,'0'0'583'0,"0"0"-546"16,0 0-22-16,0 0-22 0,56 162 7 16,-56-90 0-16,-2 6-1 15,-25 4-12-15,-36 27-24 16,7-21-222-16,3-18-343 0</inkml:trace>
  <inkml:trace contextRef="#ctx0" brushRef="#br0" timeOffset="32071.46">9220 6655 1694 0,'0'0'698'0,"0"0"-587"16,0 0-87-16,0 0-24 15,133-8 15-15,-77 6-15 16,-2-2 0-16,6-6-103 15,-14 3-172-15,-15-6-576 0</inkml:trace>
  <inkml:trace contextRef="#ctx0" brushRef="#br0" timeOffset="32214.87">9500 6461 1737 0,'0'0'336'0,"0"0"-219"16,0 0-97-16,-4 114-20 0,-5-58 11 15,-3 7 1 1,-3 17-24-16,4-17-178 0,4-12-586 0</inkml:trace>
  <inkml:trace contextRef="#ctx0" brushRef="#br0" timeOffset="32577.84">10345 6437 1644 0,'0'0'321'0,"0"0"-246"15,0 0-75-15,0 0-48 16,0 0 48-16,-4 114 92 16,0-46 66-16,-8 15-13 15,1 6-19-15,-1 3-95 16,1 3 14-16,1-7-45 16,2-9 1-16,2-13-7 15,4-19 6-15,2-10-40 0,0-17-49 16,0-14-110-1,0-19 19-15,0-18-8 0,2-13-1031 0</inkml:trace>
  <inkml:trace contextRef="#ctx0" brushRef="#br0" timeOffset="32756.21">10524 6435 1513 0,'0'0'257'16,"0"0"-218"-16,0 0 30 15,29 122 10-15,-41-62 31 16,-19 7 27-16,-9-4-75 16,-2-3-33-16,1-7-29 15,12-11-16-15,25-23-132 16,4-8-148-16,8-11-380 0</inkml:trace>
  <inkml:trace contextRef="#ctx0" brushRef="#br0" timeOffset="32967.94">10867 6403 1498 0,'0'0'208'0,"0"0"-165"16,0 0-21-16,-108 140 155 16,93-82-12-16,13 0 1 15,2-2-14-15,9-4-103 16,17-4 12-16,6-9-56 0,3-10-5 15,1-12-42-15,17-17-109 16,-10-2-95-16,-7-21-374 0</inkml:trace>
  <inkml:trace contextRef="#ctx0" brushRef="#br0" timeOffset="33444.91">11172 6474 1543 0,'0'0'378'16,"0"0"-310"-16,0 0-62 15,0 0 50-15,-9 118 39 16,0-71 38-16,0 3 10 16,-2-1-91-16,3-5 30 15,-2-6-82-15,4-11 7 16,-1-6-13-16,3-9 8 16,2-10-2-16,2-2 0 0,0-4-21 15,0-27 6-15,0-11-133 16,8-14-81-16,13-8-69 15,2-4 41-15,4 4 230 16,0 10 27-16,0 12 91 16,-7 17 58-16,-7 16-57 15,-6 9-73-15,-7 5 25 16,0 24 38-16,-4 9 57 16,-19 1-12-16,-1 5-70 15,0-9 43-15,3-5-73 16,8-10-26-16,11-8 26 15,2-8-27-15,13-4 43 16,20 0-26-16,7 0-17 0,5 0-30 16,-3 0-18-16,-11 0 31 15,-12 10 6-15,-15 14 5 16,-4 10 6-16,-13 5 0 16,-16-1 14-16,-2-4-10 15,4-9-4-15,4-8-18 16,10-13 12-16,13-10-191 15,0-20-281-15,3-6-973 0</inkml:trace>
  <inkml:trace contextRef="#ctx0" brushRef="#br0" timeOffset="33598.51">11600 6445 1996 0,'0'0'323'15,"0"0"-245"1,0 0-36-16,14 133-41 0,-41-72 31 15,-6 5-32-15,-6 3-17 16,-1 9-2-16,11-18-294 16,14-19-323-16</inkml:trace>
  <inkml:trace contextRef="#ctx0" brushRef="#br0" timeOffset="33838.11">11919 6682 1982 0,'0'0'773'16,"0"0"-682"-16,0 0-67 15,0 0-11-15,0 0 8 16,0 0-11-16,129 0-10 15,-102 3-46-15,-2 1-104 16,-10-2-370-16,-7-2-610 0</inkml:trace>
  <inkml:trace contextRef="#ctx0" brushRef="#br0" timeOffset="35851.67">12113 6633 449 0,'0'0'279'0,"0"0"-60"16,0 0-100-16,0 0-12 15,0 0-70-15,0 0-36 16,0 0 7-16,-36-4-8 0,28 4 0 15,0 0 0-15,2 0 11 16,1 0-9 0,1 0-1-16,2 0 21 0,0 0 118 15,2 0-50-15,-2 0-5 16,2 0 26-16,0 0-50 16,0 0 30-16,0 0-47 15,0 0-10-15,0 0 39 16,0 0-57-16,0 0 3 15,0 0-17-15,0 0 15 16,0 0 5-16,0 0-2 16,0 0 2-16,0 4 29 15,6 2-41-15,5 0 18 0,1-1-24 16,1 2 13 0,3-1-2-16,-1 1-15 0,-2-4 0 15,-4 1-16-15,-2-2 5 16,-7-2-5-16,0 3 16 15,0-3-59-15,-16 2 58 16,-8-2-21-16,-5 0 18 16,-2 1-11-16,4-1 13 15,2 0 2-15,9 0 25 16,7 0 42-16,7 0 52 16,2 0-15-16,0 0 16 15,0 0 25-15,11 0-111 16,9 0-13-16,5 0-21 15,4 0 15-15,0 0-18 16,0 0 3-16,7 0-136 0,-7 0-88 16,-5 0-379-16</inkml:trace>
  <inkml:trace contextRef="#ctx0" brushRef="#br0" timeOffset="36217.8">12681 6565 1355 0,'0'0'208'0,"0"0"-201"15,0 0-7-15,-16 110 146 16,3-47 9-16,-1 9 51 16,6 4-49-16,1 2-98 15,3 0-9-15,4-7-50 16,0-11 9-16,0-14-24 15,4-12 0-15,5-14-88 0,7-18-31 16,-3-2-68-16,-4 0-195 16</inkml:trace>
  <inkml:trace contextRef="#ctx0" brushRef="#br0" timeOffset="36422.07">12933 6461 857 0,'0'0'841'15,"0"0"-653"-15,0 0-116 16,0 0-60-16,0 0 89 16,54 110 55-16,-88-54-32 15,-11 4 4-15,-3-2-85 16,-2-5-24-16,11-9-19 16,10-12-19-16,13-11-64 15,18-21-147-15,25 0-28 0,8-20-26 0</inkml:trace>
  <inkml:trace contextRef="#ctx0" brushRef="#br0" timeOffset="36616.31">13149 6404 1674 0,'0'0'176'16,"0"0"-58"-16,-77 133-22 15,54-73-13-15,11 0 27 16,12-8-49-16,6-5 0 15,23-12-11-15,6-9-50 16,7-11 0-16,5-13-54 16,2-2-150-16,15-38-102 0,-12-4-252 15,-9-7-309-15</inkml:trace>
  <inkml:trace contextRef="#ctx0" brushRef="#br0" timeOffset="36796.07">13531 6432 879 0,'0'0'1078'16,"0"0"-887"-16,0 0-137 15,0 0-48-15,-94 139 104 16,61-83 5-16,4-1-32 16,6-6-9-16,9-10-73 15,8-9 13-15,4-13-14 16,2-9 6-16,2-8-14 16,18 0-37-16,5-25-109 0,13-46-161 15,-7 9-277-15,-2-4-452 16</inkml:trace>
  <inkml:trace contextRef="#ctx0" brushRef="#br0" timeOffset="36938.39">13531 6432 679 0,'79'-19'1082'16,"-73"33"-927"-16,-4 18-84 15,0 12-7-15,-2 6-30 16,2 6 47-16,2 0-66 16,1-1-7-16,-1-8-2 15,0-7-6-15,-4-10-104 16,0-13-131-16,-8-11-257 15,-10-6-82-15</inkml:trace>
  <inkml:trace contextRef="#ctx0" brushRef="#br0" timeOffset="37506.49">13490 6625 1287 0,'0'0'604'16,"0"0"-425"-16,0 0-73 16,0 0-52-16,161-62-52 15,-110 50 4-15,2 2-6 16,-1-4-62-16,-6-2 29 15,-5 0-55-15,-14 2-14 16,-8 2 101-16,-9 5 1 16,-4 7 144-16,-6 0-26 15,0 17-117-15,0 19 98 16,0 10-16-16,-11 6 17 16,0 2 2-16,0-4-77 15,-1-3 11-15,6-11-36 16,2-11 9-16,1-8-16 0,1-10 7 15,0-4 0-15,2-3 27 16,-2 0-26-16,2-23-1 16,0-10-127-16,0-11-49 15,9-6 23-15,13-2 4 16,7 6 73-16,2 3 75 16,-4 13 1-16,-5 10 37 15,-6 9-20-15,-10 11-6 16,-4 0 47-16,-2 13 6 15,0 15 19-15,-18 6 45 16,-3 2-80-16,-4 0 50 16,2-6-80-16,10-5-2 15,9-12-11-15,4-3 10 0,7-7-9 16,20-3 32 0,6 0-29-16,4 0 15 0,-1 0-24 15,-5 0 1-15,-8 0-16 16,-10 10 15-16,-10 9 0 15,-3 12-9-15,-5 5 29 16,-19 1-17-16,-3-3-3 16,2-2-20-16,3-15 7 15,7-8-120-15,5-9-88 16,3-15-104-16,5-9-1036 0</inkml:trace>
  <inkml:trace contextRef="#ctx0" brushRef="#br0" timeOffset="37666.17">14433 6449 1809 0,'0'0'295'0,"0"0"-221"15,31 102 10-15,-31-40 7 16,-9 7-48-16,-24 5 11 16,-9 2-54-16,-22 16-26 15,12-20-202-15,9-18-346 0</inkml:trace>
  <inkml:trace contextRef="#ctx0" brushRef="#br0" timeOffset="38126.18">15053 6715 484 0,'0'0'1123'16,"0"0"-412"-16,0 0-439 15,0 0-70-15,0 0-55 16,0 0-113-16,0 0 25 15,69-7-59-15,-22 7 6 16,6 0-12-16,5 0 6 16,4 1 0-16,-1 5-69 15,13-4-238-15,-18 1-78 0,-17-3-683 16</inkml:trace>
  <inkml:trace contextRef="#ctx0" brushRef="#br0" timeOffset="38342.5">15076 6812 1670 0,'0'0'650'0,"0"0"-481"15,0 0-98-15,0 0-70 16,151 0 28-16,-84 0-29 15,4 0-24-15,5 0-62 16,8-7-113-16,-16-5-294 0,-20-3-484 16</inkml:trace>
  <inkml:trace contextRef="#ctx0" brushRef="#br0" timeOffset="38491.42">15768 6597 1428 0,'0'0'804'16,"0"0"-612"-16,0 0-155 15,0 0-37-15,120 78 15 16,-112-32-15-16,-8 7 0 16,-25 5 0-16,-53 28-27 15,5-16-155-15,-4-13-362 0</inkml:trace>
  <inkml:trace contextRef="#ctx0" brushRef="#br0" timeOffset="39010.37">16667 6493 64 0,'0'0'1569'0,"0"0"-1010"16,0 0-315-16,0 0-143 0,0 0-99 16,0 0-2-1,0 0-4-15,18 92 4 0,-32 17 90 16,-3-1-61-16,1-8 30 15,5-12-59-15,5-21 0 16,0-2-4-16,4 2 4 16,2-20-57-16,0-13-26 15,0-13-115-15,4-21-51 16,6 0-107-16,-3-16-546 0</inkml:trace>
  <inkml:trace contextRef="#ctx0" brushRef="#br0" timeOffset="39221.33">16856 6312 1646 0,'0'0'289'15,"0"0"-194"-15,0 0-94 16,0 0 8-16,108 104 78 16,-108-48-4-16,-19 9 56 15,-20 2-44-15,-15 2-87 16,-4-7 25-16,2-6-33 15,12-13-133-15,19-16-67 16,25-25-115-16,14-2-23 16,19-9-391-16</inkml:trace>
  <inkml:trace contextRef="#ctx0" brushRef="#br0" timeOffset="39437.05">17302 6314 1670 0,'0'0'372'0,"0"0"-349"0,0 0-14 16,-124 107-9-16,74-49 97 16,10 4 11-16,13 1 46 15,21-4-86-15,6-5-38 16,13-7 16-16,26-11-40 16,7-12-12-16,5-16-52 15,3-8-62-15,-3-4 53 16,5-49-173-16,-17 3-339 15,-5-5-144-15</inkml:trace>
  <inkml:trace contextRef="#ctx0" brushRef="#br0" timeOffset="39896.11">17572 6360 1415 0,'0'0'580'0,"0"0"-451"16,0 0-129-16,0 0 72 16,-18 119 12-16,5-66-5 15,-1 2 50-15,1-3-64 16,2-6-13-16,-1-3-13 15,4-14-30-15,4-7 1 16,-1-10-10-16,5-7 2 16,0-5 14-16,0-3-3 15,0-23 14-15,11-13-27 16,9-14-76-16,7-11-38 16,7-1-53-16,-1 5 102 15,0 13 65-15,-6 15 36 16,-7 17 23-16,-9 15-53 15,-6 3 18-15,-5 25-24 0,-5 11 31 16,-22 10 11-16,-8 3 68 16,-4 0-70-16,2-8-10 15,8-8-14-15,9-10 3 16,18-9-19-16,2-10 0 16,19-3 8-16,21-4-8 15,12 0 0-15,2-4-94 16,-3-6 17-16,-9 4 45 15,-13 6 26-15,-16 0 6 16,-13 13 0-16,-2 15-7 16,-27 7 7-16,-7 4 0 15,-3-5-1-15,5-6-9 0,10-13 0 16,15-15-124-16,9 0-68 16,0-9-90-16</inkml:trace>
  <inkml:trace contextRef="#ctx0" brushRef="#br0" timeOffset="40076.4">18091 6392 763 0,'0'0'1217'0,"0"0"-993"16,0 0-161-16,71 115-1 16,-71-56 53-16,0 8-71 15,-21-1 42-15,-10 1-42 16,-4-4-44-16,9-9-69 15,12-5-142-15,12-17-298 0,2-18-294 0</inkml:trace>
  <inkml:trace contextRef="#ctx0" brushRef="#br0" timeOffset="40370.78">18571 6685 1640 0,'0'0'669'16,"0"0"-391"-16,0 0-110 15,0 0-111-15,0 0 19 16,0 0-57-16,0 0-17 15,114 0 26-15,-64 4-28 16,6 4 0-16,-2 0 0 16,-8 0-100-16,-25 0-158 15,-13-4-289-15,-8-1-554 0</inkml:trace>
  <inkml:trace contextRef="#ctx0" brushRef="#br0" timeOffset="40481.28">18598 6858 1761 0,'0'0'629'0,"0"0"-587"0,0 0-39 16,118 42-3 0,-47-33-197-16,-13-2-125 0,-12-5-652 0</inkml:trace>
  <inkml:trace contextRef="#ctx0" brushRef="#br0" timeOffset="46472.74">19908 6360 10 0,'0'0'1537'0,"0"0"-1207"16,0 0-239-16,0 0-62 15,0 0 59-15,0 0-75 16,23-85 176-16,-23 78-119 16,0 3-23-16,-8 1 23 15,-11 3-70-15,-8 0 0 16,-2 9 3-16,-4 13 17 15,2 8-7-15,4 2-12 16,4 0 5-16,8-2 17 16,8-5-13-16,4-5-10 15,3-9 10-15,0-2 8 0,10-7-36 16,3-2-4-16,5 0-80 16,-3-9 8-16,1-11-113 15,2-7 24-15,-2-5 13 16,-1 0 10-16,3-1 160 15,-5 3 11-15,-1 8 48 16,-4 8 135-16,-3 6-9 16,-5 8-81-16,2 0-88 15,-2 5 14-15,0 25-17 16,0 7 43-16,0 12-1 16,0 2 31-16,0 4-67 0,0-7 8 15,0-6-27 1,-11-6 21-16,-3-9-9 0,-3-1-12 15,-8-6 0 1,-2-5-13-16,-17-1-99 0,6-4-197 16,2-7-466-16</inkml:trace>
  <inkml:trace contextRef="#ctx0" brushRef="#br0" timeOffset="46655.99">19440 6800 631 0,'0'0'1188'0,"0"0"-857"16,0 0-219-16,0 0-58 0,143 0 32 15,-79 0-57-15,6 0-28 16,-1 0-1-16,4 0-43 16,-17 2-274-16,-16 1-590 0</inkml:trace>
  <inkml:trace contextRef="#ctx0" brushRef="#br0" timeOffset="46984.01">19414 7168 1741 0,'0'0'496'0,"0"0"-420"15,0 0-76-15,124-51 7 16,-77 20-7-16,0-3 0 16,-7-2-9-16,-7 4 9 15,-10 6 0-15,-8 6 16 16,-6 6 7-16,-6 8 109 16,-3 6-62-16,0 0-62 15,-3 22-11-15,-13 14 11 16,1 10-8-16,-3 12 12 15,3 3 9-15,-1-2-32 16,7-3 11-16,3-10-169 16,6-13-43-16,0-11-133 15,8-12-282-15</inkml:trace>
  <inkml:trace contextRef="#ctx0" brushRef="#br0" timeOffset="47210.15">19906 7110 1925 0,'0'0'357'16,"0"0"-295"-16,0 0 11 16,0 0-12-16,-101 123-11 15,101-93 17-15,21-6-37 16,20-6 33-16,15-10-46 16,2-8-17-16,0 0-6 15,-10-14-104-15,-17-10 15 16,-18-6 19-16,-13-6-103 0,-13 2 13 15,-43-5 16-15,7 11-210 16,2 10-343-16</inkml:trace>
  <inkml:trace contextRef="#ctx0" brushRef="#br0" timeOffset="49685.4">20597 6756 1185 0,'0'0'386'0,"0"0"-144"15,0 0 87-15,0 0-72 16,0 0-18-16,0 0-63 16,0 0-114-16,-5-23 17 15,15 23-70-15,13 2-8 16,14 8 21-16,11-1-15 16,10-2-7-16,5-2 0 15,3-5-82-15,-3 0-52 16,11 0-154-16,-18 0-214 0,-14-2-360 15</inkml:trace>
  <inkml:trace contextRef="#ctx0" brushRef="#br0" timeOffset="50190.13">21803 6338 1580 0,'0'0'373'0,"0"0"-224"15,0 0-58-15,0 0 11 16,0 0-23-16,0 0-20 15,0 0 1-15,0-86-5 16,11 70-54-16,5 0 23 16,4 4-24-16,-1 2 0 15,2 8-7-15,-5 2 13 16,-8 4-7-16,-8 20 1 16,0 13 0-16,-18 4 64 15,-15 3-22-15,-5 1 6 16,1-8 14-16,8-4-61 15,8-9 35-15,15-4-36 16,6-5 0-16,6-3 21 0,23 1-21 16,4-5 0-16,1 0 0 15,-5 0 20-15,-9-2-26 16,-11 4 6-16,-9 4-18 16,0 4-3-16,-25 6 12 15,-10 6 1-15,-12 2-14 16,-13 7-215-16,9-10-241 15,11-7-544-15</inkml:trace>
  <inkml:trace contextRef="#ctx0" brushRef="#br0" timeOffset="50340.13">21582 6888 2029 0,'0'0'566'0,"0"0"-476"15,0 0-71-15,134 4-18 16,-87-1-2-16,-1 0-17 15,-3 3-56-15,-7 6-102 16,-12-1-352-16,-11-2-586 0</inkml:trace>
  <inkml:trace contextRef="#ctx0" brushRef="#br0" timeOffset="50616.64">21805 7069 1774 0,'0'0'361'0,"0"0"-264"0,0 0-96 16,0 0 12-16,-158 99 67 16,91-67 21-16,-4-1 56 15,3-4-79-15,8-4-66 16,16-8 11-16,17-3-22 16,21-4-1-16,6-3 16 15,22 2-7-15,22-7 35 16,14 5-44-16,11-3 0 15,8 0-18-15,2-2-5 16,2 2 2-16,-8-2-37 16,-3 0-117-16,-4 0-50 15,-17 0-322-15,-15-2-168 0</inkml:trace>
  <inkml:trace contextRef="#ctx0" brushRef="#br0" timeOffset="50781.42">21921 7115 1440 0,'0'0'840'16,"0"0"-668"-16,0 0-147 16,0 0-20-16,-27 107-4 15,16-56 22-15,3 4 58 16,-2-2-74-16,4 1-7 16,-3 10-52-16,2-15-289 15,2-11-420-15</inkml:trace>
  <inkml:trace contextRef="#ctx0" brushRef="#br0" timeOffset="52673.55">22429 6967 176 0,'0'0'1367'16,"0"0"-889"-16,0 0-336 0,0 0-37 16,0 0 37-16,0 0-54 15,0 0-54-15,107 0-4 16,-58 0-20-16,1 0-10 16,-4 0 0-16,-3 0-53 15,-3-2-85-15,-11-1-218 16,-12-3-353-16</inkml:trace>
  <inkml:trace contextRef="#ctx0" brushRef="#br0" timeOffset="52838.96">22645 6791 1783 0,'0'0'374'0,"0"0"-330"0,0 0 32 15,0 0-26 1,-20 125-6-16,16-76-1 0,2 4-32 15,2-1-22-15,16 6-48 16,11-15-201-16,6-15-112 0</inkml:trace>
  <inkml:trace contextRef="#ctx0" brushRef="#br0" timeOffset="53198.7">23486 6677 1333 0,'0'0'480'0,"0"0"-274"16,0 0-123-16,0 0-82 15,71-124 9-15,-42 86 14 16,-2-3-14-16,-4-1 17 15,-4 2-27-15,-3 4 10 16,-5 6 36-16,-5 8 35 16,0 9 53-16,-6 9 22 15,0 4-144-15,0 0-12 16,0 20-6-16,0 18 6 0,-10 12-8 16,-1 12 8-16,-3 8 0 15,1 4 0-15,-5-2 4 16,3 0-14-16,-5 7-183 15,7-20-174-15,1-15-435 0</inkml:trace>
  <inkml:trace contextRef="#ctx0" brushRef="#br0" timeOffset="53366.33">23205 6909 1855 0,'0'0'642'0,"0"0"-590"15,0 0-24-15,149 0 30 16,-79 0-58-16,5 0 19 16,1 0-19-16,18 12-50 0,-21-1-200 15,-17-3-587-15</inkml:trace>
  <inkml:trace contextRef="#ctx0" brushRef="#br0" timeOffset="53807.15">23464 7189 1260 0,'0'0'513'0,"0"0"-400"15,0 0-88-15,0 0-23 0,0 0-2 16,0 0 47-16,0 0 59 16,-25 64 19-16,18-47-54 15,-1 4-28-15,0-7 6 16,4-4-49-16,4-2 25 16,0-6-24-16,2-2 0 15,21 0 39-15,8 0-40 16,2 0-89-16,5-9 39 15,-7 4-8-15,-4 2 56 16,-9 3 2-16,-7 0 0 0,-7 13-4 16,-4 11 19-1,0 6-11-15,-2 6 58 0,-13-2-62 16,-1 0 31-16,1-3-31 16,-1-8 0-16,5-4-24 15,0-11 14-15,-7-8-154 16,2 0-49-16,3-12-453 0</inkml:trace>
  <inkml:trace contextRef="#ctx0" brushRef="#br0" timeOffset="53949.63">23508 7161 1657 0,'0'0'557'15,"0"0"-463"-15,0 0-70 16,132 0-24-16,-81 5 18 0,21 2-38 15,-14-3-186-15,-8-4-672 0</inkml:trace>
  <inkml:trace contextRef="#ctx0" brushRef="#br0" timeOffset="54324.82">24215 6888 1737 0,'0'0'651'0,"0"0"-389"16,0 0-197-16,0 0-33 15,0 0-31-15,140 0 22 0,-95 10-23 16,-9 1 0-1,-18 4-269-15,-10-3-252 0,-8-4-461 0</inkml:trace>
  <inkml:trace contextRef="#ctx0" brushRef="#br0" timeOffset="54445.74">24164 7040 1741 0,'0'0'568'0,"0"0"-480"15,0 0-88-15,124 38 0 16,-66-28-24-16,23 2-158 15,-14-4-137-15,-12-3-588 0</inkml:trace>
  <inkml:trace contextRef="#ctx0" brushRef="#br0" timeOffset="55180.8">25146 6967 1250 0,'0'0'523'0,"0"0"-297"15,0 0-33-15,0 0-111 0,0 0 21 16,0 0-70-16,0 0-24 16,79 0 43-16,-44 0-52 15,8 0 22-15,3 0-13 16,10 7 12-16,9-2-15 15,8 4-6-15,12-3 0 16,24-1 6-16,27-4-6 16,23 1 0-16,6 0 0 15,-10 0 20-15,-14 3-22 16,-14-2 2-16,4 3 0 16,4-1-18-16,4 1 18 15,2-5 0-15,-5 1-1 16,0-2 12-16,-5 3-1 0,-4 0-9 15,1 3 42 1,-7 2 65-16,-19 2-52 0,-19-4-1 16,-19 2-16-16,-6 0-39 15,5 1 51-15,-1 2-51 16,0 0 1-16,-18 0-9 16,-17-3 9-16,-13-2-2 15,-14 2-55-15,-9 1-230 16,-21 0 56-16,-1-4-322 0</inkml:trace>
  <inkml:trace contextRef="#ctx0" brushRef="#br0" timeOffset="56234.92">26308 7381 1435 0,'0'0'370'16,"0"0"-231"-16,0 0-21 16,0 0 2-16,0 0-63 15,0 0 27-15,0 0-38 0,5-34-37 16,14 32-4-16,6 2-5 15,-3 0 0-15,-1 0-17 16,-8 8 35-16,-5 8-18 16,-8 4 0-16,0 4 12 15,-15 4-12-15,-20 1 6 16,-8 0 7-16,-1-3 48 16,1-3-59-16,9-6 50 15,13-7-37-15,11-2 1 16,10-1 3-16,0-3-11 15,14 1 2-15,19 0 15 16,7-1-25-16,10-2-86 16,21-2-101-16,-11-4-205 15,-9-10-250-15</inkml:trace>
  <inkml:trace contextRef="#ctx0" brushRef="#br0" timeOffset="56473.65">26730 7397 1463 0,'0'0'482'0,"0"0"-192"15,0 0-116-15,0 0-132 16,0 0 43-16,0 0 17 16,0 0-67-16,-83 110 57 15,83-76-86-15,4-1 13 16,25-8 22-16,11-4-35 16,7-13 28-16,2-8-34 15,-4 0 12-15,-5-17-27 16,-13-8-21-16,-13-8-37 0,-12 0-55 15,-2-2-16-15,-14 5 37 16,-28 10-69-16,3 6-112 16,6 8-237-16</inkml:trace>
  <inkml:trace contextRef="#ctx0" brushRef="#br0" timeOffset="57726.92">24971 6717 1358 0,'0'0'317'0,"0"0"-239"16,0 0 0-16,0 0 26 0,0 0-55 15,117-100 49 1,-82 70-69-16,0-4-28 0,-4 1 49 16,-4 3-4-16,-8 7 74 15,-2 3 39-15,-9 8-34 16,-4 5-9-16,-4 7-110 16,0 0 3-16,0 11-18 15,0 21 7-15,-15 10 2 16,-5 10 0-16,-3 4 12 15,6 0-21-15,1-4 9 16,7-6-18-16,9-6-134 16,0-11-165-16,7-13-162 0</inkml:trace>
  <inkml:trace contextRef="#ctx0" brushRef="#br0" timeOffset="58125.32">25570 6439 750 0,'0'0'889'16,"0"0"-637"-16,0 0-191 15,0 0-61-15,0 0 167 16,0 0-41-16,0 0-14 16,-89 66-2-16,84-20-88 15,5 4 42-15,0-1-30 16,2 3-32-16,15-9 66 15,-5-4-66-15,2-8 36 16,-7-6-18-16,-7-7-2 16,0-8-9-16,-4-4-9 15,-19-6 0-15,-2 0 2 0,-2-6-2 16,10-18-1-16,11-8-10 16,6-10-66-16,10-4-11 15,26-7 3-15,9 1 54 16,3 4 31-16,0 4 16 15,-11 5 112-15,-12 12-4 16,-12 7-103-16,-13 6 35 16,0 5-56-16,-21 9-58 15,-33 0-121-15,6 12-303 16,9 5-362-16</inkml:trace>
  <inkml:trace contextRef="#ctx0" brushRef="#br0" timeOffset="59191.75">25800 6761 1111 0,'0'0'1037'16,"0"0"-572"0,0 0-410-16,0 0 27 0,0 0-82 15,154-36-14-15,-101 31 13 16,14-2-206-16,-15 2-294 15,-15-4-652-15</inkml:trace>
  <inkml:trace contextRef="#ctx0" brushRef="#br0" timeOffset="59475.61">26346 6553 568 0,'0'0'601'0,"0"0"-330"16,0 0-57-16,0 0-151 0,67-112 17 16,-53 96 72-16,-6 4 30 15,-3 8 68-15,-5 4-78 16,0 0-133-16,0 14 1 16,0 16-6-16,0 10 38 15,-11 8 14-15,-1 1-65 16,3 2 25-16,3-5-46 15,2-5 2-15,4-5-24 16,0-9-1-16,0-6-220 16,0-11-226-16,0-10-193 0</inkml:trace>
  <inkml:trace contextRef="#ctx0" brushRef="#br0" timeOffset="59712.17">26689 6472 1491 0,'0'0'495'16,"0"0"-310"-16,0 0-147 16,0 0-32-16,0 0 138 15,0 0 17-15,-13 109-67 16,13-69 10-16,0 1-92 16,0-6 8-16,9-4-14 15,-5-7 15-15,-4-9-16 16,0-3-5-16,0-3-27 15,-19-9-49-15,-20-4-140 0,3-16-277 16,7-11-131-16</inkml:trace>
  <inkml:trace contextRef="#ctx0" brushRef="#br0" timeOffset="59813.44">26732 6413 1679 0,'0'0'580'0,"0"0"-480"15,0 0-53-15,152-18-47 16,-111 18-71-16,-9 5-81 15,-12 6-428-15</inkml:trace>
  <inkml:trace contextRef="#ctx0" brushRef="#br0" timeOffset="60716.68">27189 6717 1737 0,'0'0'625'0,"0"0"-563"16,0 0-61-16,113-14 14 15,-66 14-15-15,7 0-34 16,-10 0-164-16,-11 0-428 0</inkml:trace>
  <inkml:trace contextRef="#ctx0" brushRef="#br0" timeOffset="60878.83">27459 6545 1633 0,'0'0'360'0,"0"0"-250"16,0 0-81-16,0 0 35 16,0 0 33-16,-54 120-73 0,34-74-17 15,-3 17-7-15,6-15-155 16,5-10-330-16</inkml:trace>
  <inkml:trace contextRef="#ctx0" brushRef="#br0" timeOffset="61795.99">28051 6555 1213 0,'0'0'381'16,"0"0"-76"-16,0 0-25 0,0 0-154 15,0 0 37-15,0 0-73 16,0 0-72-16,21-65-18 16,-35 92-15-16,-6 7 15 15,-5 7 1-15,-4 6 9 16,3-2 35-16,1-8-42 16,5-6 6-16,4-8-9 15,8-9 15-15,3-5-24 16,0-5 9-16,5-4 0 15,-2 0 19-15,0 0-17 16,2-6-4-16,0-4-23 16,0-1 3-16,0 3 4 15,18 7 10-15,9 1-10 0,4 0 2 16,7 0 26 0,4 4-10-16,1-3 0 0,-1-1-25 15,-5 0 13-15,-2-4-74 16,-12-18 10-16,-4-6 38 15,-13-5-23-15,-6-6 61 16,0 3 8-16,0 5 63 16,-9 12 107-16,1 11-110 15,-6 8-51-15,-1 8-17 16,-3 28 0-16,-3 14-2 16,0 13 2-16,-2 3-39 15,-8 20-103-15,6-18-232 16,3-17-614-16</inkml:trace>
  <inkml:trace contextRef="#ctx0" brushRef="#br0" timeOffset="70542.85">28921 7070 560 0,'0'0'411'0,"0"0"-188"16,0 0 9-16,0 0 9 16,0 0-73-16,0 0 17 15,-4-11-19-15,4 9-46 16,0-3 38-16,0 3-55 15,0 0-21-15,0 0 10 16,0 2-72-16,0 0 23 16,6-1 6-16,13 1-48 15,10 0 35-15,6 0-36 0,0 0 0 16,-1 0-13-16,-3 0 1 16,-7 9-71-16,-15 14-137 15,-7-5-284-15,-2-3-261 0</inkml:trace>
  <inkml:trace contextRef="#ctx0" brushRef="#br0" timeOffset="70694.73">28747 7335 1602 0,'0'0'301'16,"0"0"-206"-16,0 0-23 0,0 0-15 15,156 18 29 1,-111-14-86-16,-3 4-20 0,-11 1-256 15,-11-4-662-15</inkml:trace>
  <inkml:trace contextRef="#ctx0" brushRef="#br0" timeOffset="72928.86">29661 6529 1472 0,'0'0'199'16,"0"0"-151"-16,0 0 9 15,0 0 50-15,0 0 55 16,0 0-63-16,0 0-67 16,45-2 42-16,-19 2-73 15,3 0 23-15,0 0-17 16,0 0 17-16,-3-4-24 16,-7-6 0-16,-6 0 1 15,-4 2-16-15,-7-1 15 0,1 6 0 16,-3 1 21-16,0 2-14 15,0 0 5-15,0 9-12 16,0 21 0-16,-3 13 82 16,-4 9-59-16,1 4 14 15,-1 1-18-15,5-3-1 16,0-8-11-16,2-6-7 16,-2-13-19-16,2-4-8 15,-8-11-179-15,-18-12-101 16,-1 0-77-16,-8-16-427 0</inkml:trace>
  <inkml:trace contextRef="#ctx0" brushRef="#br0" timeOffset="73065.42">29567 6731 709 0,'0'0'968'15,"0"0"-447"-15,0 0-421 0,0 0 47 16,176-54-36-16,-103 54-82 16,6 0 9-16,-4 0-38 15,-3 8-1-15,-12 9-84 16,-11 9-182-16,-18-5-241 15,-15-3-580-15</inkml:trace>
  <inkml:trace contextRef="#ctx0" brushRef="#br0" timeOffset="73275.6">29623 7166 766 0,'0'0'1179'15,"0"0"-870"-15,0 0-133 16,0 0 46-16,0 0-119 16,0 0-21-16,147-20-75 15,-87 19 20-15,3 1-27 16,1 0-58-16,7 14-79 16,-15 4-171-16,-18-5-278 0</inkml:trace>
  <inkml:trace contextRef="#ctx0" brushRef="#br0" timeOffset="73861.25">29704 7381 1490 0,'0'0'402'16,"0"0"-272"-16,0 0 106 15,0 0 9-15,0 0-66 16,0 0-35-16,0 0-132 16,8-44 17-16,21 44-41 15,0 0 12-15,-4 0 0 16,-8 17-6-16,-8 10-9 16,-9 5 6-16,-5 7 9 15,-26 1 0-15,-6 1-18 0,-5 1 18 16,1-3 0-1,10-8-1-15,13-5 22 16,11-7-27-16,7-6 6 0,12-2 0 16,25-10-22-16,11-1 14 15,9-3-89-15,6-20-74 16,2-12-97-16,-3-4-9 16,-6-2 84-16,-14 3 193 15,-13 8 122-15,-16 7 161 16,-13 14-9-16,-5 5-103 15,-21 4-149-15,-6 1 65 16,3 21-14-16,8 5-46 16,11 3 43-16,10 2-69 0,2-3 11 15,30-4 9 1,13-7-10-16,8-10 17 0,2-8-28 16,1 0 11-16,-6-14-11 15,-15-12 0-15,-10-9-17 16,-14-4 16-16,-9-3-21 15,-2 1 13-15,0 11 9 16,-7 8-50-16,-1 12-68 16,8 7-360-16,0 3-133 15,0 0-601-15</inkml:trace>
  <inkml:trace contextRef="#ctx0" brushRef="#br0" timeOffset="74089.42">30722 7161 618 0,'0'0'1402'15,"0"0"-1130"-15,0 0-168 16,0 0-96-16,0 0 0 16,0 0 19-16,0 0-20 15,-27 31 48-15,27-14-7 16,16-2-48-16,-3-4 51 15,1-6-51-15,-14-5-85 16,0 0-41-16,-10-5-500 0</inkml:trace>
  <inkml:trace contextRef="#ctx0" brushRef="#br1" timeOffset="86304.59">6225 2784 856 0,'0'0'149'16,"0"0"-96"-16,0 0-53 0,0 0-1 15,0 0 0-15,0 0 1 16,0 0-13-16,0 0 13 16,0 0 121-16,0 0 104 15,0 0-96-15,0 0-46 16,0 0 29-16,0 0-39 16,0 0 8-16,0 0 37 15,0 0-90-15,0-3 4 16,0-3-11-16,0 0 7 15,0 1 44-15,0 0-29 0,0 1 26 16,0-1-7 0,0 2-48-16,0 1 36 0,0-3 33 15,0 3-35-15,0-1 28 16,0 1 0-16,0 0-15 16,0 2 19-16,0 0-53 15,0 0 22-15,0 0-35 16,0 0 1-16,0 0-14 15,0 0-1-15,7 0-16 16,9 0 16-16,11 7-5 16,6 4 5-16,5-3 0 15,2-2-26-15,0-2 15 16,-4-4-23-16,-7 0-13 16,-6 0 30-16,-8 0-46 15,-9 0 49-15,-4 0 13 0,-2 0 1 16,0 0 24-16,0 0-23 15,0 0 10-15,0 0-11 16,0 6 1-16,-8 10-2 16,-3 8 1-16,-1 10 0 15,-1 8-21-15,-1 4 21 16,3 3 0-16,5-3-1 16,2-4-7-16,1-6-15 15,3-8-101-15,0-10-94 16,0-8-80-16,0-10-344 0</inkml:trace>
  <inkml:trace contextRef="#ctx0" brushRef="#br1" timeOffset="86469.45">6304 2930 2090 0,'0'0'510'0,"0"0"-449"15,0 0-59-15,131-25 38 16,-73 18-34-16,2 2-6 15,-4 1 0-15,-10 4-69 16,-7 0-137-16,-15 11-360 16,-15 1-768-16</inkml:trace>
  <inkml:trace contextRef="#ctx0" brushRef="#br1" timeOffset="86695.46">6063 3273 2015 0,'0'0'684'0,"0"0"-566"16,0 0-108-16,0 0 36 16,127-13-46-16,-60 3 0 15,9 2-10-15,1 0 10 16,-2 3-81-16,0-2-168 15,-19 5-315-15,-19-1-380 0</inkml:trace>
  <inkml:trace contextRef="#ctx0" brushRef="#br1" timeOffset="87302.82">6085 3473 1086 0,'0'0'1064'15,"0"0"-853"-15,0 0-148 16,0 0-22-16,0 0-32 16,0 0 14-16,0 0-6 15,130-66-15-15,-103 66 25 16,-8 0-27-16,-9 14 0 16,-10 16 12-16,-4 7-3 15,-21 9 79-15,-12 1-42 16,2-1-45-16,3-3 34 15,10-12-35-15,11-7 0 16,11-10 0-16,0-10-4 16,29-4-22-16,11-4-109 15,11-22-160-15,3-6-11 0,-2-6-58 16,-8 4 40 0,-13 5 324-16,-11 8 78 0,-15 11 469 15,-5 10-168-15,0 0-198 16,-21 17 12-16,4 9-90 15,5 3-25-15,10 3-16 16,2-4-62-16,25-6 48 16,17-12-34-16,14-10-5 15,2 0-15-15,-2-24 6 16,-12-8-36-16,-15-4 4 16,-17 0-75-16,-12 4-27 15,-23 4-103-15,-50 14-120 0,5 10 47 16,2 4-276-16</inkml:trace>
  <inkml:trace contextRef="#ctx0" brushRef="#br0" timeOffset="97189.49">3515 8349 905 0,'0'0'83'0,"0"0"-51"15,0 0 577-15,0 0-278 16,0 0-162-16,0 0 22 16,9-53 9-16,-9 39-160 15,0-3 52-15,0 4-14 16,0 1-51-16,0 1 55 16,0 1-34-16,0 2-23 15,0 2 39-15,0 2-23 0,0 2 23 16,0 2-37-16,0 0-2 15,-2 0-50-15,-1 15 25 16,-3 20-24-16,-10 34 1 16,-11 37 24-16,-6 28-1 15,-3-7 0-15,9-27 16 16,10-38-16-16,12-26 0 16,0 0-47-16,5-2 6 15,0-2-78-15,0-10-120 16,14-22-51-16,1 0-85 15,-1-14-233-15</inkml:trace>
  <inkml:trace contextRef="#ctx0" brushRef="#br0" timeOffset="97382.87">3586 8133 1408 0,'0'0'586'0,"0"0"-501"16,0 0-69-16,125 28 78 15,-98 14 7-15,-13 11 4 16,-14 9 47-16,0 8-90 16,-37 7-1-16,-13 3-52 15,-11-5-9-15,-11 1-98 16,17-16-199-16,17-27-443 0</inkml:trace>
  <inkml:trace contextRef="#ctx0" brushRef="#br0" timeOffset="97633.08">4119 8175 1610 0,'0'0'557'0,"0"0"-520"16,0 0 1-16,0 0-23 15,-141 97 81-15,100-37 42 16,7 6-61-16,12 1 5 16,15 2-62-16,7-7-20 15,13-11-55-15,47-17-165 0,-4-15-167 16,2-16-576-16</inkml:trace>
  <inkml:trace contextRef="#ctx0" brushRef="#br0" timeOffset="97829.68">4481 8289 1737 0,'0'0'374'0,"0"0"-283"16,0 0 10-16,-137 141-35 16,97-81 41-16,3 2-37 15,8-4-49-15,8-7-21 16,10-12-9-16,11-15-123 0,5-24-123 15,18-2-107-15,4-24-266 16</inkml:trace>
  <inkml:trace contextRef="#ctx0" brushRef="#br0" timeOffset="97983.88">4520 8291 1355 0,'0'0'681'15,"0"0"-587"-15,0 0-46 16,31 123 11-16,-20-65-15 15,1 2-37-15,-1-2 33 16,0-1-40-16,-6-8-11 16,-5-2-91-16,-8-13-239 15,-11-14-404-15</inkml:trace>
  <inkml:trace contextRef="#ctx0" brushRef="#br0" timeOffset="98119.68">4296 8468 1945 0,'0'0'262'16,"0"0"-200"-16,124-20-50 16,-63 16-12-16,16 4-71 15,-13 0-102-15,-10 0-301 0</inkml:trace>
  <inkml:trace contextRef="#ctx0" brushRef="#br0" timeOffset="98290.98">5046 8208 1386 0,'0'0'713'0,"0"0"-536"0,0 0-149 15,0 0 34-15,-123 141 42 16,68-70-61-16,0 3-17 16,-1 2-26-16,4 13-115 15,15-22-158-15,16-18-433 0</inkml:trace>
  <inkml:trace contextRef="#ctx0" brushRef="#br0" timeOffset="98571.74">5204 8328 1618 0,'0'0'354'16,"0"0"-326"-16,0 0 10 16,0 0 41-16,-19 136 32 15,7-69 41-15,5 3-30 16,1 0-45-16,2-5-51 16,2-4-9-16,2-13-14 15,0-12-3-15,0-10-126 16,0-14-21-16,0-12-110 15,6-8 49-15,0-14-384 0</inkml:trace>
  <inkml:trace contextRef="#ctx0" brushRef="#br0" timeOffset="99004.93">5231 8378 1423 0,'0'0'335'15,"0"0"-225"-15,0 0 32 16,0 0-54-16,0 0 12 15,0 0 45-15,0 0-90 16,2-31 10-16,-2 31-56 16,0 0 26-16,0 0 31 15,10 0-59-15,1 0 26 16,1 0-33-16,7 0 0 16,1 14-23-16,-5 7 24 15,-5 9-1-15,-10 8 63 0,0 6-44 16,-10 2 63-1,-11 0-33-15,-6-4-48 0,0-7 53 16,9-9-54-16,5-10 0 16,6-9 0-16,7-4 23 15,0-3-12-15,0 0-11 16,15-12-11-16,10-6-37 16,0-1-22-16,2 5 65 15,-4 9-7-15,0 5 11 16,-5 2 1-16,-7 25 6 15,-9 9-5-15,-2 8 41 16,-2 1-33-16,-18-3-9 0,-4-2 0 16,-1-5-8-16,0-9-84 15,3-21-214-15,7-5-269 16,5 0-688-16</inkml:trace>
  <inkml:trace contextRef="#ctx0" brushRef="#br0" timeOffset="99193.82">5791 8256 1854 0,'0'0'243'0,"0"0"-66"16,65 139 95-16,-57-62-149 16,-8 11-11-16,-13 4-57 0,-18 3-44 15,-8-7-22-15,0-12-43 16,1-8-209-16,9-22-131 15,11-20-559-15</inkml:trace>
  <inkml:trace contextRef="#ctx0" brushRef="#br0" timeOffset="99455.47">6244 8627 823 0,'0'0'1619'0,"0"0"-1256"16,0 0-269-16,0 0-12 15,0 0-82-15,0 0 0 16,0 0 0-16,149 22-74 15,-125 4-221-15,-10-3-371 16,-14 0-790-16</inkml:trace>
  <inkml:trace contextRef="#ctx0" brushRef="#br0" timeOffset="99552.05">6163 8869 1500 0,'0'0'638'0,"0"0"-429"15,0 0-169-15,0 0-40 0,139 17-15 16,-89-17-514-16</inkml:trace>
  <inkml:trace contextRef="#ctx0" brushRef="#br0" timeOffset="100101.64">8167 8011 1827 0,'0'0'275'0,"0"0"-257"0,0 0-15 15,0 0 10-15,9 160 77 16,-11-49 85-16,-25 27-7 16,1-6-30-16,-1-27-75 15,7-33-61-15,13-31 24 16,1 0-26-16,2-7-37 15,4-5-61-15,0-20-131 16,0-9 104-16,6-55-99 16,0-6-397-16,-1-13-518 0</inkml:trace>
  <inkml:trace contextRef="#ctx0" brushRef="#br0" timeOffset="100273.66">8312 7993 1774 0,'0'0'286'0,"0"0"-196"15,0 0-89-15,89 108 78 16,-80-50 7-16,-9 4-16 16,0 3 54-16,-25 0-76 15,-8-4-29-15,-5-8-19 16,5-10-73-16,13-23-128 16,11-12-274-16,9-8-187 0</inkml:trace>
  <inkml:trace contextRef="#ctx0" brushRef="#br0" timeOffset="100477.46">8776 7999 1855 0,'0'0'397'16,"0"0"-282"-16,0 0-112 16,-136 96 6-16,89-40 67 15,13 7 41-15,16 0-38 16,16 0-37-16,2-8-24 15,31-6-36-15,14-15-31 16,11-13-159-16,30-21-54 16,-12-13-128-16,-9-15-720 0</inkml:trace>
  <inkml:trace contextRef="#ctx0" brushRef="#br0" timeOffset="100666.14">9172 8000 1809 0,'0'0'511'0,"0"0"-421"15,0 0-90-15,0 0 0 16,-87 145 46-16,54-85 3 16,2 0 41-16,2-2-62 15,6 0-12-15,4-12-10 16,3-9-6-16,5-11-140 16,4-12 65-16,7-14-161 15,3-16 28-15,12-12-450 0</inkml:trace>
  <inkml:trace contextRef="#ctx0" brushRef="#br0" timeOffset="100829.93">9241 8057 952 0,'0'0'1150'0,"0"0"-1039"16,0 0-70-16,0 0 28 16,5 150-29-16,-2-92 35 15,1 0-39-15,0 1-35 16,5-5-2-16,-3-8-11 15,-6-10-116-15,0-11-154 16,0-16-411-16</inkml:trace>
  <inkml:trace contextRef="#ctx0" brushRef="#br0" timeOffset="101385.36">9085 8245 1587 0,'0'0'495'0,"0"0"-386"0,0 0-109 16,121-38-28-16,-74 28-41 15,-1 0 35-15,1-2-7 16,-5 2 34-16,-3 1 7 16,-8-2-41-16,-9 5 39 15,-8 3 2-15,-6 3 89 16,-5 0 11-16,-1 7-80 16,-2 21 122-16,0 9-68 15,0 12 10-15,0 1 65 16,-5-1-113-16,-1-3-17 15,-1-9-7-15,0-12 13 16,3-9-17-16,-1-8-8 16,3-8 0-16,2 0 24 0,0-12-24 15,0-20-58 1,0-14-75-16,7-10-79 0,13-4-55 16,7-3 81-16,2 12 94 15,-2 7 92-15,-6 19 86 16,-5 15 37-16,-9 10-32 15,-5 4-91-15,-2 25 155 16,-2 6-37-16,-16 5 35 16,-2 1-8-16,2-5-99 15,5-10-21-15,7-8-17 16,6-6 5-16,0-10 17 16,19-2-30-16,12 0-32 15,8-2-16-15,3-8-73 0,-5 1 51 16,-3 8 51-1,-12 1 19-15,-13 4 28 0,-9 19-16 16,-2 9 10-16,-23 3 2 16,-6 0-15-16,2-10-18 15,5-7-68-15,10-18-183 16,8 0-107-16,6-18-933 0</inkml:trace>
  <inkml:trace contextRef="#ctx0" brushRef="#br0" timeOffset="101535.97">10004 8065 1903 0,'0'0'280'15,"0"0"-190"-15,22 108-8 16,-22-39 59-16,-2 9-122 0,-25 6-19 16,-38 28-66-16,5-20-310 15,0-19-549-15</inkml:trace>
  <inkml:trace contextRef="#ctx0" brushRef="#br0" timeOffset="101979.22">7964 8828 603 0,'0'0'1217'0,"0"0"-1017"16,118 11-85-16,-26-1-29 16,40 1 71-16,41 3-10 15,19-2-49-15,-5-1-19 16,-10-5-52-16,-28-2-2 15,-9-4-25-15,-28 0 14 16,-30 0-31-16,-2 0-148 16,-26 0-120-16,-12 0-300 0</inkml:trace>
  <inkml:trace contextRef="#ctx0" brushRef="#br0" timeOffset="102439.08">8520 9186 1654 0,'0'0'564'16,"0"0"-426"-16,0 0-138 15,0 0 1-15,0 0 20 16,2 133 0-16,-2-60 106 16,-8 9-66-16,-2 8 18 15,1-5-50-15,0-8-28 16,0-3 2-16,2-14-3 16,1-13-13-16,4-10-66 15,2-13-67-15,0-12-18 16,-3-16-113-16,-1-22 114 15,-3-10-572-15</inkml:trace>
  <inkml:trace contextRef="#ctx0" brushRef="#br0" timeOffset="102617.65">8700 9210 1515 0,'0'0'547'16,"0"0"-395"-16,0 0-142 15,0 0 80-15,0 0-16 16,92 155-1-16,-115-95 59 15,-20 0-98-15,-5-1 2 16,-8-2-36-16,4-13-67 16,6-7-37-16,21-22-152 15,12-9-224-15,13-6-293 0</inkml:trace>
  <inkml:trace contextRef="#ctx0" brushRef="#br0" timeOffset="102827.47">9021 9194 1603 0,'0'0'254'0,"0"0"-220"15,0 0 4-15,0 0 16 16,-127 145 68-16,116-90-4 16,11-1-47-16,0-1 9 15,13-10-73-15,16-4 5 16,4-12-12-16,3-15-55 0,9-12-44 15,-10 0-171-15,-6-17-286 16</inkml:trace>
  <inkml:trace contextRef="#ctx0" brushRef="#br0" timeOffset="103298.5">9262 9261 1438 0,'0'0'224'0,"0"0"-148"16,0 0-7-16,-25 120 51 15,12-70 17-15,-3 0 2 16,3-4 10-16,2-4-115 16,1-10-6-16,6-9-28 15,0-6 21-15,0-9-16 0,1-8 3 16,1 0-7 0,2-20-1-16,0-14-134 0,0-14 18 15,20-13-98-15,6 0-67 16,8-1-122-16,-1 11 308 15,-4 15 95-15,-4 21 316 16,-13 15-134-16,-10 9-100 16,-2 28 82-16,-16 10-44 15,-15 5 49-15,-3 2-37 16,1-6-27-16,4-7 1 16,8-12-93-16,13-8 2 15,8-10-2-15,0-6 2 16,22-5-30-16,12 0 4 15,10-12-97-15,3-6 48 16,-3-1-43-16,-3 8 78 16,-12 8 18-16,-12 3 14 15,-15 17 35-15,-2 13-16 0,-8 7-17 16,-17-2 12-16,-4-3-21 16,0-6 0-16,4-10-12 15,8-16-143-15,5 0-112 16,8-14-440-16</inkml:trace>
  <inkml:trace contextRef="#ctx0" brushRef="#br0" timeOffset="103456.87">9681 9326 1795 0,'0'0'313'0,"0"0"-131"15,13 134-16-15,-18-62 21 0,-26 6-85 16,-11-3-74-16,-5 0-28 15,-7-2-106-15,12-18-199 16,13-21-465-16</inkml:trace>
  <inkml:trace contextRef="#ctx0" brushRef="#br0" timeOffset="103915.43">10080 8995 1096 0,'0'0'1030'16,"0"0"-509"-16,0 0-413 15,0 0-107-15,116 0 48 16,-70 0-49-16,3 0-6 16,-3 11-5-16,-18 2-220 15,-10 0-328-15,-18-6-545 0</inkml:trace>
  <inkml:trace contextRef="#ctx0" brushRef="#br0" timeOffset="104026.47">10133 9145 1783 0,'0'0'540'0,"0"0"-421"0,0 0-75 16,0 0-32-16,134 32-12 16,-89-25-168-16,-7-2-606 0</inkml:trace>
  <inkml:trace contextRef="#ctx0" brushRef="#br0" timeOffset="109203.01">12320 8115 1415 0,'0'0'380'15,"0"0"-197"-15,0 0-41 16,0 0 86-16,0 0-34 0,0 0-52 16,0 0-32-16,17-40-85 15,-5 18 5-15,3-8-30 16,1-4 23-16,-1-5-53 15,-1 0 15-15,-1-4-36 16,1 5 50-16,-3 4-25 16,-4 8 26-16,-3 10 20 15,-2 6-19-15,-2 10 41 16,0 0-42-16,0 5-36 16,0 27 26-16,0 14-2 15,-11 12 12-15,-2 7 0 16,2 5 18-16,-2-1-47 15,-6 5-169-15,4-16-125 0,1-18-287 16</inkml:trace>
  <inkml:trace contextRef="#ctx0" brushRef="#br0" timeOffset="109358.8">12094 8253 806 0,'0'0'1185'0,"0"0"-794"16,0 0-210-16,0 0-122 15,141-27-20-15,-78 24 13 16,5 3-50-16,2 0-2 16,6 5-2-16,-21 7-294 15,-13-3-334-15</inkml:trace>
  <inkml:trace contextRef="#ctx0" brushRef="#br0" timeOffset="109764.19">12289 8395 1461 0,'0'0'489'16,"0"0"-445"-16,0 0-43 0,0 0 94 15,0 0-4 1,0 0 35-16,-56 116-67 0,50-95-49 16,3-5 36-16,3-6-44 15,0-6 16-15,3-4 32 16,14 0-50-16,5 0 40 16,5-14-40-16,-2 2-1 15,0-2-8-15,-6 6 10 16,-1 5-1-16,-7 3 0 15,-4 0 4-15,-4 15-19 16,-3 9 15-16,0 4 0 16,-6 2 8-16,-4 2-8 15,-3-4 0-15,-3-3-1 16,-5-3-77-16,4-6-139 16,1-11-339-16</inkml:trace>
  <inkml:trace contextRef="#ctx0" brushRef="#br0" timeOffset="109906.38">12398 8336 1614 0,'0'0'358'0,"0"0"-260"16,147-16-28-16,-91 16-70 16,-9 0-42-16,-14 10-111 15,-15 6-415-15</inkml:trace>
  <inkml:trace contextRef="#ctx0" brushRef="#br0" timeOffset="110852.34">11321 9002 567 0,'0'0'1112'16,"0"0"-723"-16,0 0-225 15,0 0-114-15,0 0 5 16,181 0 81-16,-77 0-69 16,39 5 37-16,40 10-5 15,18-3-72-15,-3-3 56 16,-20-1-80-16,-26 1 18 15,-32-1-19-15,-26-3-2 16,-27 2-23-16,7 0-181 16,-12 0-166-16,-8-4-415 0</inkml:trace>
  <inkml:trace contextRef="#ctx0" brushRef="#br0" timeOffset="112196.97">12013 9324 1270 0,'0'0'550'16,"0"0"-356"-16,0 0-177 15,0 0 51-15,0 0-26 16,0 0-14-16,124 0 24 0,-75 0-51 15,-4 0-2-15,-5 0 1 16,-9 0-69-16,-13 0 54 16,-9 0 10-16,-9 2-8 15,0 16 13-15,-2 8 10 16,-13 8 63-16,-2 8 12 16,2 2-64-16,4-2 35 15,4-1-56-15,5-7 11 16,2-8-22-16,0-8-74 15,6-8-179-15,3-10-323 0</inkml:trace>
  <inkml:trace contextRef="#ctx0" brushRef="#br0" timeOffset="112339.93">12144 9435 1850 0,'0'0'487'15,"0"0"-449"-15,0 0-1 16,158-17-28-16,-91 17 3 15,0 0-12-15,13 14-91 16,-20 7-172-16,-15-5-455 0</inkml:trace>
  <inkml:trace contextRef="#ctx0" brushRef="#br0" timeOffset="112542.1">11901 9753 1109 0,'0'0'884'0,"0"0"-549"16,0 0-180-1,0 0-26-15,162 0-23 0,-83 0-69 16,6 0-31-16,4 0-12 16,-7 0-10-16,5 7-233 15,-23 0-318-15,-19 0-578 0</inkml:trace>
  <inkml:trace contextRef="#ctx0" brushRef="#br0" timeOffset="113224.56">11988 9953 1013 0,'0'0'246'15,"0"0"-184"-15,0 0 98 16,0 0 70-16,0 0 15 16,0 0-86-16,0 0 15 15,9-14-93-15,2 9-8 16,-2 1-73-16,4 1 13 15,5 3-14-15,3 0 10 16,0 0-9-16,6 7 0 16,-4 9 10-16,-6 4-8 0,-10 4-2 15,-7 6 0-15,-2 3 11 16,-25 6-10-16,-14 0 15 16,-5-3-15-16,-1-4 20 15,5-6 2-15,9-6-11 16,10-8-11-16,14-6 49 15,9-3-41-15,0-3 45 16,20 0-5-16,21 0-34 16,9 0 31-16,14 0-46 15,0-3-55-15,3-11-57 16,-5-3-41-16,-6-2-6 16,-10-4-77-16,-7 0 22 15,-13-1 140-15,-6 1 66 16,-11 5 8-16,-9 8 262 15,0 8-48-15,-4 2-90 0,-18 7-58 16,-3 14-7-16,3 9 69 16,6 3-82-16,11-1-28 15,5-2 25-15,10-4-34 16,21-10 26-16,9-8-25 16,7-8 0-16,4-3-4 15,-6-16-6-15,-10-12-50 16,-14-1 18-16,-17-4-111 15,-4 0 76-15,-20 2-32 16,-14 4-20-16,-15 14 45 16,9 6-172-16,11 8-332 0</inkml:trace>
  <inkml:trace contextRef="#ctx0" brushRef="#br0" timeOffset="113805.84">13454 9043 1413 0,'0'0'610'0,"0"0"-268"15,0 0-195-15,0 0-9 16,0 0-17-16,117-16-109 16,-68 18 9-16,-3 15-21 15,-3 2-40-15,-19 15-95 0,-10-2-199 16,-14-9-284-16</inkml:trace>
  <inkml:trace contextRef="#ctx0" brushRef="#br0" timeOffset="113922.55">13412 9276 1356 0,'0'0'749'16,"0"0"-614"-16,0 0-55 16,0 0-21-16,148 34-59 15,-61-25 0-15,-16-4-229 16,-9-3-562-16</inkml:trace>
  <inkml:trace contextRef="#ctx0" brushRef="#br0" timeOffset="114442.51">14883 8849 1864 0,'0'0'514'16,"0"0"-483"-16,0 0-9 16,0 0-31-16,48-105 9 15,-36 69 0-15,2-1-1 16,-3-6-43-16,0 1 23 15,1 1-1-15,-1 0 22 16,0 7 46-16,-2 5-15 16,-3 10 33-16,1 9 52 15,-5 5-66-15,-2 5 11 16,2 0-61-16,-2 25-20 0,0 13-1 16,0 14 21-1,0 16 0-15,-4 6-2 0,-11 5-10 16,-14 21-80-16,0-20-135 15,2-18-311-15</inkml:trace>
  <inkml:trace contextRef="#ctx0" brushRef="#br0" timeOffset="114606.88">14555 9106 902 0,'0'0'1234'0,"0"0"-945"16,0 0-184-16,116 0 7 0,-48 0-9 15,3 0-12-15,2 0-90 16,-3 0-1-16,-5 0-185 16,-19 8-454-16,-17 0-555 0</inkml:trace>
  <inkml:trace contextRef="#ctx0" brushRef="#br0" timeOffset="114996.53">14700 9324 1075 0,'0'0'744'0,"0"0"-657"0,0 0-86 15,0 0 37-15,0 0-14 16,0 0 44-16,-39 129 21 15,34-106-29-15,3-2-2 16,2-7-42-16,0-7-15 16,0-2 50-16,17-5-28 15,10 0-23-15,5-5-4 16,3-7-101-16,2 3 84 16,-6 2 1-16,-4 7 20 15,-10 0 4-15,-9 4-4 16,-5 19 0-16,-3 4 46 15,0 4-38-15,-9 4 48 16,-8-6-37-16,1 0-19 16,-3-6 19-16,2-5-19 15,-5-10-165-15,4-8-80 0,2 0-435 0</inkml:trace>
  <inkml:trace contextRef="#ctx0" brushRef="#br0" timeOffset="115139.5">14736 9324 1942 0,'0'0'532'0,"0"0"-361"16,132-26-120-16,-63 18-18 15,2 6-27-15,1 2-6 16,8 0-26-16,-18 0-356 0,-15 0-950 16</inkml:trace>
  <inkml:trace contextRef="#ctx0" brushRef="#br0" timeOffset="115289.38">15655 9182 2125 0,'0'0'193'16,"0"0"-193"-16,0 0-349 15,0 0 52-15,0 0-658 0</inkml:trace>
  <inkml:trace contextRef="#ctx0" brushRef="#br0" timeOffset="115795.46">16335 8647 1495 0,'0'0'481'15,"0"0"-440"-15,0 0 33 16,0 0 35-16,0 0-79 16,0 0 5-16,0 0-35 15,114-46 6-15,-90 51-19 16,-11 21 29-16,-13 10 3 15,-4 11 61-15,-32 1-14 16,-11 3 70-16,-1-5-45 0,3-11-74 16,9-5 53-16,18-11-69 15,14-4 5-15,4-5 30 16,20-3-35-16,20-4-2 16,11-3-20-16,25-3-238 15,-11-16-110-15,-10-3-320 0</inkml:trace>
  <inkml:trace contextRef="#ctx0" brushRef="#br0" timeOffset="116047.53">16716 8700 1787 0,'0'0'644'0,"0"0"-508"16,0 0-135-16,0 0 71 16,0 0-23-16,-70 114 8 0,62-75 38 15,6-1-81 1,2-6-1-16,4-8-2 0,19-7 6 15,6-10 11-15,0-7-28 16,4 0-21-16,-4-22-44 16,-6-9-96-16,-8-10-8 15,-7-5 2-15,-6 0 19 16,-2 5 148-16,0 12 43 16,-6 12-43-16,-11 17-9 15,-28 17-140-15,5 19-126 16,2 4-539-16</inkml:trace>
  <inkml:trace contextRef="#ctx0" brushRef="#br0" timeOffset="116252.95">15940 9293 954 0,'0'0'1120'0,"0"0"-726"16,0 0-232-16,0 0 19 15,162-23-75-15,-74 14-81 16,25 4-7-16,-7 3-18 16,-2 2-6-16,-8 0-125 15,-11 0-184-15,-14 0-289 16,-22 2-675-16</inkml:trace>
  <inkml:trace contextRef="#ctx0" brushRef="#br0" timeOffset="116543.04">16320 9356 1250 0,'0'0'577'16,"0"0"-223"-16,0 0-78 16,0 0-51-16,0 0-101 15,0 0-109-15,0 0 3 16,122-16-12-16,-98 16-6 15,-2 4 0-15,-3 10-9 16,-4 5 7-16,-3 3-14 16,-8 5 16-16,-4 7 0 15,0 5-26-15,0 3 26 0,-7 6 0 16,-9 2-7-16,-2 2-5 16,3-3-21-16,-1 2-175 15,5-12-126-15,5-13-228 0</inkml:trace>
  <inkml:trace contextRef="#ctx0" brushRef="#br0" timeOffset="116685.4">16337 9677 1964 0,'0'0'775'0,"0"0"-645"16,0 0-40-16,0 0-78 15,170-55 7-15,-99 48-38 16,45-3-19-16,-16 4-284 15,-11-3-430-15</inkml:trace>
  <inkml:trace contextRef="#ctx0" brushRef="#br0" timeOffset="116979.9">17296 9224 552 0,'0'0'1597'0,"0"0"-934"15,0 0-555-15,0 0 6 16,0 0-86-16,0 0 2 15,133-6-44-15,-95 6 14 16,-9 0-89-16,-22 17-188 16,-7-3-365-16,0-5-323 0</inkml:trace>
  <inkml:trace contextRef="#ctx0" brushRef="#br0" timeOffset="117090.57">17159 9377 1585 0,'0'1'724'16,"2"3"-513"-16,23 0-131 0,8 2 106 15,8 1-118-15,19-4-68 16,-13 1-194-16,-7-1-673 0</inkml:trace>
  <inkml:trace contextRef="#ctx0" brushRef="#br0" timeOffset="119951.42">18951 8801 1071 0,'0'0'240'16,"0"0"-76"-16,0 0 7 0,0 0-65 16,0 0-7-16,0 0-14 15,0 0 94-15,-55 73-64 16,23-40-72-16,-1-1 49 16,0-2-73-16,2-7-10 15,2-5 19-15,7-9-16 16,4-3-4-16,5-4 11 15,3-2-12-15,6 0 32 16,4 0-39-16,0 0 10 16,2 0 16-16,23 0-26 15,8 0-45-15,9 0 33 16,7 0 12-16,1 5-12 16,-2 1 12-16,0-5 0 0,-6-1-16 15,-7 0-20-15,-4 0-99 16,-10 0-135-16,-7-12 22 15,-12-5-37-15,-2-3-40 16,0-3 303-16,-2 0 22 16,-8 2 226-16,3 5 14 15,5 4 138-15,0 3-200 16,2 9 35-16,-2 0-83 16,0 0-67-16,-6 21-53 15,0 11 10-15,-5 12-5 16,-5 9-15-16,-5 1-29 15,-10 13-94-15,4-14-216 16,3-11-308-16</inkml:trace>
  <inkml:trace contextRef="#ctx0" brushRef="#br0" timeOffset="120109.08">18511 9288 1854 0,'0'0'613'16,"0"0"-538"-16,122 5 142 15,-51-2-165-15,8 3-25 16,2 2-27-16,0 1-22 16,13 0-135-16,-20-3-348 15,-24 0-475-15</inkml:trace>
  <inkml:trace contextRef="#ctx0" brushRef="#br0" timeOffset="120454.74">18540 9513 1600 0,'0'0'605'0,"0"0"-509"16,0 0-62-16,113-12 25 15,-75 10-32-15,0 2-26 16,-5 0 23-16,1 0-24 15,-8 2-7-15,-3 8 7 0,-8-1-54 16,-3 2 42 0,-8 1 3-16,-4 4-1 0,0 3-6 15,-6 6 26-15,-13 8-10 16,1 6 16-16,-1 5-7 16,-2 4 11-16,6 3-20 15,1 0 0-15,6 2-3 16,3-7 3-16,3-3-40 15,2-2-166-15,0-13-181 16,-2-10-652-16</inkml:trace>
  <inkml:trace contextRef="#ctx0" brushRef="#br0" timeOffset="120605.53">18479 9881 1901 0,'0'0'584'16,"0"0"-442"-16,154-58-107 15,-33 26-35-15,35-6-81 16,6 2-38-16,-15 1-42 16,-49 10-162-16,-38 7-470 0</inkml:trace>
  <inkml:trace contextRef="#ctx0" brushRef="#br0" timeOffset="120741.88">19877 9300 2061 0,'0'0'0'0,"0"0"-54"15,0 0-453-15</inkml:trace>
  <inkml:trace contextRef="#ctx0" brushRef="#br0" timeOffset="122354.49">3281 11064 1045 0,'0'0'285'15,"0"0"-69"-15,0 0-99 16,0 0 55-16,0 0 11 16,0 0-18-16,0 0 0 15,47-60-74-15,-45 59-7 16,0 1-21-16,-2 0-63 15,0 0-1-15,2 26-15 16,1 21 16-16,-3 34 39 16,0 29 5-16,0 28-1 15,-5 5 28-15,-6-24-54 16,0-33 22-16,4-30-39 16,3-8 18-16,2-1-24 0,0-1 6 15,-1-5-67-15,3-15 22 16,0-12-120-16,0-10 52 15,-5-4 55-15,-6-13-8 16,-5-28-227-16,-3-59-43 16,1 4-17-16,7-3-358 0</inkml:trace>
  <inkml:trace contextRef="#ctx0" brushRef="#br0" timeOffset="122537.19">3359 11067 1250 0,'0'0'516'0,"0"0"-264"16,0 0-151-16,142-99-1 15,-97 99-30-15,-5 0-15 16,-9 33 57-16,-13 14-39 0,-18 15-13 16,-2 8 31-16,-33-1-78 15,-17 1 33-15,-4-10-46 16,3-7-15-16,9-14 14 16,17-16-177-16,13-9-127 15,14-14-351-15</inkml:trace>
  <inkml:trace contextRef="#ctx0" brushRef="#br0" timeOffset="122775.14">4084 10972 1515 0,'0'0'306'16,"0"0"-206"-16,-135 63-69 0,69-8 142 15,1 12 60-15,14 2-105 16,17 2-2-16,21-7-28 16,13-6-81-16,15-6 36 15,27-13-38-15,17-9-14 16,10-10-1-16,29-14-200 16,-13-6-137-16,-16 0-328 0</inkml:trace>
  <inkml:trace contextRef="#ctx0" brushRef="#br0" timeOffset="123593.48">4369 11017 446 0,'0'0'994'0,"0"0"-795"15,0 0-171-15,0 0 24 16,0 0 84-16,0 0-71 16,0 0 36-16,-14 76-37 15,14-59-49-15,0-2 35 16,0-5-43-16,0-2 1 16,-2-3-8-16,2 0 10 15,0-5 11-15,-3 0-15 0,3 0-6 16,0 0 29-16,0 0-21 15,0 0 23-15,0 0 40 16,0 0-56-16,0 0 51 16,0 0-58-16,0 0-8 15,0 0 36-15,0 0-30 16,0 0 7-16,0 0-13 16,0 0 11-16,0 0-20 15,-2 2 9-15,2 6-18 16,-4 9 16-16,0 6 4 15,-5 12 20-15,-1 8 17 16,-2 6-14-16,-1-1 54 16,-1 0-64-16,1-6 1 15,1-6-4-15,1-8 7 16,5-8-19-16,0-6 0 0,2-8 8 16,4-3-10-16,-2-3 16 15,0 0-14-15,0-23 0 16,2-15-51-16,0-16-78 15,14-14-15-15,15-6-121 16,8-1 35-16,5 12 75 16,1 12 155-16,-7 21 73 15,-7 14 35-15,-10 16-9 16,-7 0-38-16,-6 22 2 16,-6 12 89-16,0 9-61 15,-16 8 24-15,-13 3-9 16,-8-2-75-16,-1-3 44 15,0-10-69-15,9-8 9 0,7-11-12 16,11-10-3-16,11-10 0 16,0 0-6-16,27-10-60 15,15-17-164-15,11 2 6 16,5-1-33-16,-5 12 232 16,-10 9 25-16,-12 5 56 15,-13 17 6-15,-18 12-10 16,0 9 45-16,-26 5-38 15,-19 1-38-15,-7 0 10 16,-15 4-31-16,11-10-227 16,15-13-407-16</inkml:trace>
  <inkml:trace contextRef="#ctx0" brushRef="#br0" timeOffset="124479.95">5330 11047 1839 0,'0'0'370'16,"0"0"-277"-16,0 0-86 0,0 0 23 16,0 0 38-16,-164 135 73 15,87-66-7-15,-8 3-70 16,2-2 8-16,10-5-72 15,11-13 12-15,15-12-30 16,18-10-55-16,29-9-155 16,0-12-136-16,24-9-253 0</inkml:trace>
  <inkml:trace contextRef="#ctx0" brushRef="#br0" timeOffset="124713.24">5586 11217 1318 0,'0'0'378'16,"0"0"-235"-16,0 0-106 0,0 0 149 15,-143 108 20-15,83-60-68 16,-1 1 22-16,11-3-110 16,5-6-22-16,9-8-28 15,14-10-1-15,9-6 0 16,8-10-112-16,5-6-36 15,5 0 47-15,37-38-186 16,-2-2-328-16,2-4-54 0</inkml:trace>
  <inkml:trace contextRef="#ctx0" brushRef="#br0" timeOffset="124863.45">5563 11197 1311 0,'0'0'603'0,"0"0"-468"0,0 0-97 15,0 0 93-15,36 124-46 16,-29-69-11-16,2 1-6 15,-1-3-61-15,-1-2 1 16,-2-5-8-16,-3-6-19 16,-2-6-94-16,-14-10-210 15,-5-10-214-15</inkml:trace>
  <inkml:trace contextRef="#ctx0" brushRef="#br0" timeOffset="125005.09">5293 11432 1551 0,'0'0'611'0,"0"0"-369"16,0 0-175-16,121-13-65 0,-63 13 23 16,4 0-25-16,3 0-9 15,17 0 2-15,-17 0-223 16,-13 0-149-16</inkml:trace>
  <inkml:trace contextRef="#ctx0" brushRef="#br0" timeOffset="125177.57">6094 11076 1724 0,'0'0'259'15,"0"0"-155"-15,31 127-27 16,-26-63 51-16,-5 8-46 16,-14 1-66-16,-17 0 26 15,-9-3-42-15,-6 3-125 0,7-17-174 16,12-19-343-16</inkml:trace>
  <inkml:trace contextRef="#ctx0" brushRef="#br0" timeOffset="125465.37">6616 11492 1543 0,'0'0'730'0,"0"0"-491"0,0 0 1 15,0 0-93-15,0 0-135 16,114 0 23-16,-75 10-35 15,-3 6-75-15,-16 12-153 16,-9-5-280-16,-11 0-251 0</inkml:trace>
  <inkml:trace contextRef="#ctx0" brushRef="#br0" timeOffset="125574.37">6535 11733 945 0,'0'0'1166'15,"0"0"-893"-15,0 0-225 0,0 0 63 16,163 28-111-1,-58-18-10-15,-16-2-125 0,-8-2-396 0</inkml:trace>
  <inkml:trace contextRef="#ctx0" brushRef="#br0" timeOffset="126115.09">8417 10865 1721 0,'0'0'300'0,"0"0"-277"16,0 0-23-16,-25 134 103 16,8-55 26-16,-4 11 48 15,4 3-98-15,-1-3-31 16,7-5-33-16,1-11-2 15,6-9 0-15,0-14-13 16,4-10-73-16,-3-14-25 16,3-11-101-16,-2-16-27 15,2-12 68-15,-2-15-369 0</inkml:trace>
  <inkml:trace contextRef="#ctx0" brushRef="#br0" timeOffset="126297.47">8557 10943 1637 0,'0'0'605'16,"0"0"-411"-16,119 0-172 16,-82 24-16-16,-12 12 66 15,-16 5-37-15,-9 11 62 16,-21-1-72-16,-19 2-16 16,-11-6-18-16,-2-2-119 15,1-9-94-15,17-13-82 16,17-13-327-16</inkml:trace>
  <inkml:trace contextRef="#ctx0" brushRef="#br0" timeOffset="126492.04">8958 10906 1024 0,'0'0'1041'15,"0"0"-898"-15,0 0-127 16,-127 119 90-16,96-61-43 15,17-2-37-15,14-2 29 16,10-7-55-16,25-3 0 16,12-13-58-16,25-9-215 15,-14-9-113-15,-8-9-823 0</inkml:trace>
  <inkml:trace contextRef="#ctx0" brushRef="#br0" timeOffset="127120.23">9315 10997 1565 0,'0'0'653'0,"0"0"-530"15,0 0-77-15,0 0-46 16,0 0 17-16,0 0 35 16,-18 102 35-16,7-54-37 15,3-2 22-15,-2-6-71 16,4-10-1-16,1-8 0 15,3-7 13-15,0-10-13 16,2-5 0-16,-2 0 8 16,2-4-38-16,0-24-48 15,0-12-85-15,17-11 31 16,6-9-139-16,1 2 66 0,1 11 56 16,-3 13 149-1,-4 18 145-15,-10 16-97 0,-3 4-23 16,-5 26 92-16,0 8-7 15,-13 6 60-15,-12-2-36 16,0-4-53-16,6-10 26 16,7-5-100-16,10-11-6 15,2-7 41-15,18-1-41 16,20-1 68-16,7-3-69 16,3 0-76-16,-2 1 48 15,-13 3-29-15,-16 6 47 16,-17 6 10-16,-2 8-12 15,-33 4 12-15,-15 5 22 16,-3-4-7-16,0 0 38 16,7-7-53-16,15-6-56 0,25-12-91 15,6-4-338-15,2 0-69 0</inkml:trace>
  <inkml:trace contextRef="#ctx0" brushRef="#br0" timeOffset="127339.48">9975 11071 1189 0,'0'0'992'15,"0"0"-866"-15,0 0-67 16,-128 72-23-16,66-26 51 16,2 3 53-16,5-3-82 15,10-5-27-15,14-5-29 0,12-7 14 16,15-9-32-16,4-11-84 15,12-9-61-15,44-9-16 16,-3-20-348-16,-2-6-408 0</inkml:trace>
  <inkml:trace contextRef="#ctx0" brushRef="#br0" timeOffset="127507.46">9980 11078 1652 0,'0'0'554'0,"0"0"-510"16,0 0 75-16,0 0-67 15,0 141 53-15,0-93 7 16,2 0-93-16,9-3 17 0,0-7-36 16,-2-4-31-16,0-8-74 15,-9-12-153-15,0-6-96 16,-5-8-210-16</inkml:trace>
  <inkml:trace contextRef="#ctx0" brushRef="#br0" timeOffset="127639.24">9766 11246 1510 0,'0'0'642'0,"0"0"-443"16,0 0-40-16,0 0-4 15,144 5-124-15,-97 5-18 16,13 2-13-16,-12-1-172 16,-11-8-352-16</inkml:trace>
  <inkml:trace contextRef="#ctx0" brushRef="#br0" timeOffset="127827.96">10624 10981 1520 0,'0'0'202'0,"0"0"-153"15,-42 132 101-15,-12-63-39 16,-18 12-37-16,-14 2-53 15,-46 22-21-15,19-20-181 16,10-17-319-16</inkml:trace>
  <inkml:trace contextRef="#ctx0" brushRef="#br0" timeOffset="128322.09">7993 11594 1300 0,'0'0'770'0,"0"0"-488"16,0 0-71-16,0 0-84 16,0 0-20-16,116 19-43 0,9 1-50 15,60 3 45-15,34 1-59 16,16-1 1-16,2-8 12 16,-17 0 5-16,4-5-15 15,-14 0-3-15,-23 0-72 16,-44-2-8-16,-28 1-178 15,-45-2-111-15,-31-1-320 0</inkml:trace>
  <inkml:trace contextRef="#ctx0" brushRef="#br0" timeOffset="129022.85">8649 12136 859 0,'0'0'772'15,"0"0"-389"-15,0 0-120 16,0 0-78-16,0 0-170 16,0 0 2-16,0 0 46 15,10 114 12-15,-10-42 10 16,0 10-6-16,-8 3-67 15,-3-5 39-15,1-7-51 16,6-8 0-16,0-14-12 16,4-12-18-16,-2-13-27 15,2-10-61-15,0-12-127 0,-2-4 90 16,-5-46 45 0,-3-8-591-16,4-9-548 0</inkml:trace>
  <inkml:trace contextRef="#ctx0" brushRef="#br0" timeOffset="129189.12">8881 12140 1624 0,'0'0'569'16,"0"0"-457"-16,0 0-82 15,0 0-30-15,71 127 117 16,-92-72 0-16,-23 3-24 16,-14 3-26-16,-6-8-67 15,1-4-17-15,10-11-143 16,15-14-103-16,16-12-90 15,19-12-454-15</inkml:trace>
  <inkml:trace contextRef="#ctx0" brushRef="#br0" timeOffset="129405.47">9413 12143 1572 0,'0'0'287'16,"0"0"-193"-16,0 0-85 15,0 0 20-15,-154 81 162 16,117-35-40-16,12 6 12 16,14 2-63-16,11-1-71 15,0-7 22-15,22-8-51 16,11-10-33-16,4-8-89 0,13-17-174 16,-7-3-103-16,-7 0-887 15</inkml:trace>
  <inkml:trace contextRef="#ctx0" brushRef="#br0" timeOffset="129606.83">9696 12214 1472 0,'0'0'250'0,"0"0"-211"16,0 0 118-16,-165 123 48 15,103-68-32-15,0 3-7 16,8-2-114-16,12-3-28 15,13-11-24-15,15-12-5 16,12-12-10-16,2-10-105 16,33-8-49-16,4-12-92 0,0-12-551 0</inkml:trace>
  <inkml:trace contextRef="#ctx0" brushRef="#br0" timeOffset="129804.38">9689 12208 1458 0,'0'0'477'0,"0"0"-298"16,0 0-172-16,0 0 2 16,0 0 37-16,0 0 33 15,43 143 40-15,-36-94-33 16,-1 1-85-16,3-3 57 16,1-6-58-16,-2-4-9 15,-6-9-34-15,-2-12-227 0,-8-6-107 16,-13-10-610-16</inkml:trace>
  <inkml:trace contextRef="#ctx0" brushRef="#br0" timeOffset="129937.8">9417 12418 1532 0,'0'0'652'16,"0"0"-270"-16,0 0-291 16,0 0-62-16,127-8-16 15,-71 8-13-15,2 2-1 16,14 0-174-16,-17-2-382 15,-12 0-1022-15</inkml:trace>
  <inkml:trace contextRef="#ctx0" brushRef="#br0" timeOffset="130087.43">10162 12244 1866 0,'0'0'389'0,"0"0"-309"15,0 0 19-15,34 153-20 16,-34-88 10-16,-34 8 17 15,-11-1-91-15,-30 12-15 16,11-20-235-16,10-15-587 0</inkml:trace>
  <inkml:trace contextRef="#ctx0" brushRef="#br0" timeOffset="130569.87">10771 11776 1833 0,'0'0'727'16,"0"0"-528"-16,0 0-116 16,0 0 35-16,162 4-88 15,-104 7-28-15,-4 0-4 0,-14 8-23 16,-28 6-262-16,-12-4-328 15,-6-5-621-15</inkml:trace>
  <inkml:trace contextRef="#ctx0" brushRef="#br0" timeOffset="130689.29">10675 12025 1330 0,'0'0'757'0,"0"0"-543"15,0 0-109-15,163 12-95 16,-95-8-10-16,-14-4-142 15,-14 0-576-15</inkml:trace>
  <inkml:trace contextRef="#ctx0" brushRef="#br0" timeOffset="134126.31">12467 11163 1844 0,'0'0'535'0,"0"0"-471"15,0 0-52-15,0 0 35 16,0 0 1-16,0 0-20 16,0 0 57-16,92-48-83 15,-63 22-4-15,-5-2-17 0,-2-1-84 16,-6 3 84 0,-5 6-9-16,-7 5 28 0,-2 6 68 15,-2 7 2-15,0 2-12 16,0 4-58-16,-12 21 15 15,-2 9-16-15,1 10 1 16,0 6 0-16,3 4-9 16,-1-2 9-16,1-2-110 15,-11 5-117-15,1-18-163 16,0-6-264-16</inkml:trace>
  <inkml:trace contextRef="#ctx0" brushRef="#br0" timeOffset="134277.19">12224 11418 1696 0,'0'0'696'16,"0"0"-490"-16,0 0-75 0,0 0-61 16,174-4-2-16,-100 4-40 15,-3 0-12-15,-2 4-32 16,-9 10-93-16,-11 5-216 16,-13-2-183-16,-18-3-512 0</inkml:trace>
  <inkml:trace contextRef="#ctx0" brushRef="#br0" timeOffset="134659.37">12420 11610 1403 0,'0'0'393'0,"0"0"-261"16,0 0-122-16,0 0 113 16,0 0 8-16,0 0-58 15,-35 104 27-15,30-89-76 16,5-5-13-16,0-9 10 16,0-1-20-16,15 0 71 15,15-1-72-15,3-12-98 16,3 1 80-16,-2 1-55 15,-7 6 73-15,-8 5-16 16,-5 0 35-16,-8 12-8 16,-6 15 8-16,0 3-13 0,-2 4 38 15,-14-2-44-15,-1-2 0 16,-1-6-1-16,0-6-61 16,-4-16-136-16,4-2-197 15,0 0-636-15</inkml:trace>
  <inkml:trace contextRef="#ctx0" brushRef="#br0" timeOffset="134803.67">12438 11550 1056 0,'0'0'827'16,"0"0"-513"-16,127-14-255 16,-66 14-15-16,-1 0-44 15,-4 2-26-15,-6 15-17 0,-11 3-308 16,-20-6-825-16</inkml:trace>
  <inkml:trace contextRef="#ctx0" brushRef="#br0" timeOffset="135162.2">11680 12089 1527 0,'0'0'698'0,"0"0"-484"16,0 0-37-16,0 0-5 16,183-9-101-16,-43 9-3 15,48 0-51-15,19 12-11 16,-11 4 27-16,-24 2-33 16,-32-1-30-16,-17-2-112 0,-36-5-380 15,-23-2-287-15</inkml:trace>
  <inkml:trace contextRef="#ctx0" brushRef="#br0" timeOffset="137031.96">12262 12550 1045 0,'0'0'389'15,"0"0"-235"-15,0 0-65 16,0 0-89-16,0 0 28 15,0 0-28-15,0 0 6 16,0-15-8-16,0 13 2 0,0-1 0 16,0 3-7-16,0-1 17 15,0-2 27-15,0-1 0 16,0 0-36-16,0-1 14 16,0 0-7-16,0 0-8 15,0 1 65-15,2-5-49 16,9 4 61-16,1-4-18 15,1 4 81-15,1-2-53 16,-1 5-47-16,-3 2-1 16,2 0-33-16,-3 2 20 15,-7 14-11-15,-2 8-9 16,0 5 9-16,-15 2 50 16,-8 1-45-16,-1-6 3 15,6-6-17-15,9-7 18 0,9-5-13 16,0-3-10-16,18 0 15 15,15-3 39-15,1 3-49 16,-5-2 6-16,-7 1-2 16,-11 4 2-16,-11 6-24 15,0 6 8-15,-31 9 4 16,-11 2-23-16,-12 5 10 16,-20 8-116-16,14-8-228 15,9-9-408-15</inkml:trace>
  <inkml:trace contextRef="#ctx0" brushRef="#br0" timeOffset="137182.97">11888 13038 1558 0,'0'0'654'0,"0"0"-468"16,0 0-138-16,125 0 79 16,-75 0-61-16,4 5-65 15,-5 2-1-15,-4 11-72 16,-16-2-251-16,-13 1-499 0</inkml:trace>
  <inkml:trace contextRef="#ctx0" brushRef="#br0" timeOffset="137431.29">12150 13214 838 0,'0'0'1034'0,"0"0"-814"15,0 0-120-15,0 0-36 0,0 0 103 16,-142 51-15-16,77-28-82 15,-2 1 1-15,7-2-68 16,9-1 14-16,17-7-11 16,19-6-6-16,15-2 0 15,2 0 24-15,34 0-18 16,17 0 42-16,10 0-48 16,8 0-27-16,1-1-7 15,-3 0-169-15,2-5-77 16,-18 0-117-16,-15 0-483 0</inkml:trace>
  <inkml:trace contextRef="#ctx0" brushRef="#br0" timeOffset="137573.4">12189 13221 1386 0,'0'0'743'0,"0"0"-530"16,0 0-137-16,0 0-75 15,0 0 75-15,0 125-4 16,2-67-71-16,7 19-2 15,-3-12-114-15,3-18-498 0</inkml:trace>
  <inkml:trace contextRef="#ctx0" brushRef="#br0" timeOffset="138114.84">13479 12101 468 0,'0'0'1382'0,"0"0"-709"16,0 0-529-16,0 0-59 0,0 0-31 15,114-4-45 1,-72 4 16-16,3 3-25 0,-11 12-36 16,-24 17-157-16,-10-3-337 15,0-4-313-15</inkml:trace>
  <inkml:trace contextRef="#ctx0" brushRef="#br0" timeOffset="138240.07">13388 12392 1445 0,'0'0'854'15,"0"0"-678"-15,0 0-75 16,0 0-11-16,135 24-50 16,-83-19-40-16,12 0-55 15,-12 1-322-15,-14-4-686 0</inkml:trace>
  <inkml:trace contextRef="#ctx0" brushRef="#br0" timeOffset="142991.62">15294 11492 378 0,'0'0'1023'0,"0"0"-665"16,0 0-217-16,0 0 2 16,0 0-32-16,0 0-80 15,0 0 60-15,25-48-76 16,-37 68 22-16,-15 13 16 15,-9 10 14-15,-3 6 6 16,-6-2 6-16,3-3-78 16,6-10 41-16,7-5-42 15,9-11 13-15,7-8-19 0,6-5 7 16,7-5-1-16,0 0 4 16,2 0 17-16,22 0-42 15,15-8-81-15,9-2 23 16,6 3 73-16,2 0-82 15,0 6 63-15,-2-2 24 16,-6 2-48-16,-3-3 19 16,-5-2-98-16,-3-13-161 15,-10 3-4-15,-11-2-311 0</inkml:trace>
  <inkml:trace contextRef="#ctx0" brushRef="#br0" timeOffset="143143.37">15492 11502 954 0,'0'0'614'0,"0"0"-323"0,0 0-55 15,0 0-126-15,0 0-110 16,0 0 103-16,0 0-11 16,-53 152-62-16,43-88 4 15,0 3-34-15,-1-5-11 16,-5 9-97-16,3-16-197 16,-1-17-201-16</inkml:trace>
  <inkml:trace contextRef="#ctx0" brushRef="#br0" timeOffset="143340.9">14794 12035 899 0,'0'0'1246'0,"0"0"-867"16,0 0-262 0,0 0 6-16,137-4-40 0,-62 4-38 15,14 6 9-15,7 3-45 16,3 0 4-16,-2 2-13 15,-3-4-113-15,6 3-162 16,-26-1-396-16,-21-4-499 0</inkml:trace>
  <inkml:trace contextRef="#ctx0" brushRef="#br0" timeOffset="143745.37">14571 12654 1315 0,'0'0'847'15,"0"0"-585"-15,0 0-108 16,0 0-51-16,0 0-52 15,150-45 14-15,-96 17-63 16,-4-5-2-16,2 0 0 16,-7-2-74-16,-7 1 63 15,-12 9-23-15,-10 4 34 16,-8 7 54-16,-5 8-2 0,-3 6-15 16,0 0-37-16,0 5 5 15,-11 19-5-15,-5 10 1 16,-4 10 5-16,2 4 15 15,1 0-21-15,0 2 0 16,7-3-1-16,-1-8-59 16,6-3-138-16,5-10-77 15,5-8-192-15,12-12-243 0</inkml:trace>
  <inkml:trace contextRef="#ctx0" brushRef="#br0" timeOffset="143995.04">15367 12457 1646 0,'0'0'512'0,"0"0"-447"15,0 0-35-15,0 0-9 16,0 0 57-16,0 0 35 16,0 0-37-16,-29 124 29 15,29-83-66-15,0 0-8 16,8-4 38-16,4-4-35 15,1-3-10-15,-1-6-24 16,-5-6 9-16,-7-2-39 16,0-2-110-16,-13-12-150 15,-10-2-243-15,-4 0-508 0</inkml:trace>
  <inkml:trace contextRef="#ctx0" brushRef="#br0" timeOffset="144119.44">15400 12448 1957 0,'0'0'500'16,"0"0"-359"-16,183-36-107 16,-91 24-33-16,24 9-1 15,-25 1-93-15,-19 2-263 0</inkml:trace>
  <inkml:trace contextRef="#ctx0" brushRef="#br1" timeOffset="155626.29">18183 2609 2 0,'0'0'1235'16,"0"0"-1171"-16,0 0-34 15,0 0 59-15,0 0 257 16,0 0-126-16,0 0-110 16,0 0-12-16,0 0 34 15,0 0-58-15,0 0 18 16,0 0 2-16,0 0-75 0,0 0 44 15,0 0-44 1,0 0-17-16,0 0 23 0,0 0-19 16,0 0-6-16,0 0 4 15,2 0 23-15,12 0-24 16,3 8-3-16,10 4 0 16,6 0-7-16,3 2 5 15,5-1 1-15,-2-1-22 16,-3-3-65-16,-5-4 60 15,-11 0-46-15,-4-5 13 16,-12 0 53-16,-2 0-14 16,-2 0 22-16,0 0 0 0,0 0 9 15,0-7-21 1,0 2 12-16,0 3 0 0,0-1 33 16,0 3-32-16,0 0 44 15,0 3-29-15,-4 15-1 16,-1 8 52-16,1 8-55 15,-2 8-12-15,1 4 19 16,-2 1-4-16,3-4-30 16,-1-4-35-16,1-7-124 15,-7-9-64-15,-1-6-154 16,-1-12-524-16</inkml:trace>
  <inkml:trace contextRef="#ctx0" brushRef="#br1" timeOffset="155770.57">18183 2926 1768 0,'0'0'529'0,"0"0"-464"16,0 0-26-16,170-3 19 15,-113 3-57-15,3 0-1 16,10 0 0-16,-18 3-195 16,-11 1-455-16</inkml:trace>
  <inkml:trace contextRef="#ctx0" brushRef="#br1" timeOffset="156129.75">18046 3252 1923 0,'0'0'484'0,"0"0"-441"15,124 0 109-15,-62 0-100 16,9 0-30 0,2 0 6-16,-1 4-28 0,-5 3-22 15,6-2-171-15,-19 0-321 16,-11-3-487-16</inkml:trace>
  <inkml:trace contextRef="#ctx0" brushRef="#br1" timeOffset="157276.66">18557 2639 1088 0,'0'0'532'0,"0"0"-329"15,0 0 56-15,0 0-64 16,0 0-68-16,0 0-43 16,0 0-64-16,-80 43 88 15,20-8-10-15,-16 5-58 16,-9 6 39-16,1 0-67 16,3-4 15-16,17-7-18 15,14-12 10-15,21-9-6 16,21-3-13-16,8-8 0 15,24 1-2-15,30 0 2 16,19-1 0-16,14 1 0 16,9-2-12-16,-2 1 4 0,-3 4-6 15,-10 1-9 1,-15 1 13-16,-12 4-47 0,-12-4-125 16,-13 3-110-16,-16-10-414 0</inkml:trace>
  <inkml:trace contextRef="#ctx0" brushRef="#br1" timeOffset="157489">18656 2691 887 0,'0'0'1401'0,"0"0"-1119"16,0 0-235-16,0 0-10 0,0 0 4 15,-68 146 9-15,49-83-34 16,-2 12-1-16,1 5-30 16,-2 11-177-16,6-17-386 15,3-19-784-15</inkml:trace>
  <inkml:trace contextRef="#ctx0" brushRef="#br1" timeOffset="157953.22">18187 3392 1467 0,'0'0'859'16,"0"0"-545"-16,0 0-199 15,0 0-29-15,0 0-60 16,0 0-8-16,118-21-1 0,-74 17-17 15,-1 0-16-15,-7 4 6 16,-7 0-14-16,-9 0 12 16,-7 1 10-16,-6 16-11 15,-5 5 5-15,-2 7 8 16,0 10 0-16,-2 4-1 16,-9 6 11-16,2 1-10 15,2-1 0-15,0-3 17 16,3-7-38-16,2-4 21 15,0-7-212-15,0-8-106 16,-3-12-425-16</inkml:trace>
  <inkml:trace contextRef="#ctx0" brushRef="#br1" timeOffset="158090.5">18241 3653 1144 0,'0'0'1430'15,"0"0"-1155"-15,0 0-159 16,116-48-86-16,-41 30-18 15,17-2-12-15,55-6-21 16,-20 5-128-16,-18-4-575 0</inkml:trace>
  <inkml:trace contextRef="#ctx0" brushRef="#br1" timeOffset="160332.1">21756 2750 500 0,'0'0'338'0,"0"0"-89"16,0 0-5-16,0 0 9 15,0 0-55-15,0 0 25 0,0 0 27 16,44-53-121-1,-39 45 52-15,-1 1-34 0,1 5-65 16,-5-1 15-16,0 3-82 16,0 0-15-16,0 0 0 15,0 14-6-15,-18 16 6 16,-9 10 0-16,-4 6 12 16,-2 1-23-16,-1-6 11 15,5-5 0-15,5-9-1 16,6-10 20-16,5-7-17 15,4-3-2-15,5-5-1 16,4-2-25-16,0 0 15 16,4 0 0-16,23 0 1 15,8-5-84-15,15-3 93 0,7 4-13 16,3 1 14-16,5 3-21 16,-2-2 21-16,-8-3-104 15,-4 0 12-15,-9-4-69 16,-10 0 0-16,-10-5-108 15,-12-4 16-15,-8-5 70 16,-2-3 78-16,0 0 105 16,-10 2 137-16,2 7 39 15,1 5 101-15,3 7-88 16,2 5-84-16,-6 0-1 16,2 17-79-16,-3 12 83 15,-3 11-26-15,4 9-76 16,-1 0 34-16,3 4-40 0,-2-3-83 15,-3 6-38 1,1-14-201-16,0-12-354 0</inkml:trace>
  <inkml:trace contextRef="#ctx0" brushRef="#br1" timeOffset="160529.24">21636 3206 1267 0,'0'0'926'16,"0"0"-640"-16,0 0-100 16,138 0-82-16,-62-1-23 15,9-2-81-15,1 3 7 0,1 0-19 16,-4 0 5 0,6 0-162-16,-22 0-183 0,-18 3-639 0</inkml:trace>
  <inkml:trace contextRef="#ctx0" brushRef="#br1" timeOffset="161120.47">21591 3580 1864 0,'0'0'678'0,"0"0"-570"15,0 0-30-15,0 0-45 16,0 0-23-16,0 0 8 15,136-71-18-15,-94 50-26 16,-2 1 20-16,-6 3-45 16,-5 1 23-16,-9 2 22 15,-8 6 6-15,-6 2 0 16,-4 4 0-16,0 2 2 16,-2 0 7-16,0 0-9 15,0 9 0-15,0 18-1 16,-6 7 14-16,-8 8 15 15,1 4-20-15,1-2-1 16,-1-1-2-16,3 0-5 16,0-5 0-16,-1-5-6 0,7-4-219 15,0-8-339-15,4-11-896 0</inkml:trace>
  <inkml:trace contextRef="#ctx0" brushRef="#br1" timeOffset="164683.17">22139 3587 464 0,'0'0'1065'0,"0"0"-841"16,0 0-171-16,0 0 30 15,0 0 18-15,0 0-29 0,0 0 9 16,0 0-9-16,0 20 32 15,0 4-2-15,0 4-32 16,8 2 11-16,5 1-2 16,3-2-52-16,-3-3 43 15,0-3-69-15,-6-5-1 16,-1-4 12-16,-3-6 1 16,-3-3-3-16,0 0-10 15,0-3-28-15,-16-2 27 16,-6 0-255-16,-1-10-355 0</inkml:trace>
  <inkml:trace contextRef="#ctx0" brushRef="#br1" timeOffset="164808.25">22253 3539 1681 0,'0'0'623'16,"0"0"-531"-16,160-22-92 15,-83 12 19-15,18-2-19 16,-16 0-103-16,-19-3-385 0</inkml:trace>
  <inkml:trace contextRef="#ctx0" brushRef="#br1" timeOffset="165019.29">23094 3159 2424 0,'0'0'21'16,"0"0"-21"-16,0 0-380 16,0 0-428-16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37:58.0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27931 1555 392 0,'0'0'53'0,"0"0"-52"15,0 0 18-15,0 0-19 16,0 0 0-16,0 0 108 16,-31 81-63-16,31-73-27 15,0-2-18-15,0-2-49 16,0-4-50-16,0 0-129 15,0 0 14-15</inkml:trace>
  <inkml:trace contextRef="#ctx0" brushRef="#br0" timeOffset="1950.6">28103 1465 403 0,'0'0'59'16,"0"0"174"-16,0 0 360 0,0 0-474 16,0 0 42-16,0 0-71 15,0 0-8-15,2-60 16 16,-2 53-47-16,0-2 6 15,0 3 26-15,0 0-5 16,0 2 6-16,0 2-50 16,0 0-17-16,0 1 31 15,-2-2-40-15,-5 3 1 16,-2 0-9-16,-4 0 13 16,-6 0-13-16,0 0 0 15,-4 0 2-15,-1 11-6 16,-3 2 4-16,0 3 0 0,0 5-1 15,-2 2 14-15,0 8-7 16,3 0-6-16,-3 8 0 16,2 1 31-16,0 8-31 15,-2 4 0-15,3 10 9 16,-3 9-1-16,2 7 7 16,2 2-15-16,3 2 1 15,4-2 6-15,5-3-6 16,4-5-1-16,0-1 9 15,3-4 2-15,-1-1 7 16,2-2-18-16,3-2 0 16,2 1-2-16,0-8 3 15,0-2-1-15,0-4 0 16,11-3 16-16,7-3-13 16,2-2-3-16,5-6 1 0,2 0-10 15,-1-3 10-15,0-2-1 16,1-2 0-16,0-1 12 15,2-1-15-15,2-1 3 16,0-5 0-16,5 0-4 16,5-2 5-16,3-4-1 15,3-4 0-15,6-4 9 16,1-3-5-16,4-3-4 16,-5 0 0-16,1 0-4 15,-3-10 10-15,-2-6-6 16,-2-1 0-16,-2-3 13 0,-4-4-2 15,0-5-11 1,-1-2 0-16,-2-5-1 0,-3-4 11 16,2-6-10-16,-6-5 0 15,0 0 11-15,-2-6 1 16,-5-3-12-16,-2 2 0 16,-3 0 9-16,-6-3-1 15,-7 3 20-15,-3-4 16 16,-3 1-33-16,0-6 24 15,0-2-35-15,-5-3 0 16,-2-2-1-16,1 2 2 16,-1 0-1-16,0 6 0 15,1 6 12-15,-5 4-12 16,0 0 0-16,-5 1 0 16,-2 4 0-16,-4-2 7 0,-3 2-4 15,-1 2 1-15,-6 1 11 16,3 2-6-16,-4 6-9 15,-3 5 0-15,-6 7-4 16,-7 10 5-16,-11 6-1 16,-7 8 0-16,-3 4-21 15,4 0 4-15,6 16-79 16,1 14-69-16,18-4-71 16,11-8-397-16</inkml:trace>
  <inkml:trace contextRef="#ctx0" brushRef="#br0" timeOffset="2875.03">27681 2435 426 0,'0'0'72'0,"0"0"-59"16,0 0 184-16,0 0 384 16,0 0-421-16,0 0-22 15,0 0-26-15,-37-23 28 16,29 17 2-16,4 0-23 16,0 2-14-16,-1 0-76 15,3 1-1-15,0 3 8 16,2-1-17-16,0 1 25 15,0 0-21-15,2 0-14 16,27 0 19-16,20 0-27 16,18 6 10-16,33 9-1 15,36 2 0-15,29 5 17 0,12 0-16 16,-13-4-1-16,-33-5 21 16,-39-8-29-16,-23-3-2 15,-11 0 0-15,5-2-60 16,8 3-60-16,-9-2-194 15,-24-1-565-15</inkml:trace>
  <inkml:trace contextRef="#ctx0" brushRef="#br0" timeOffset="4699.21">27926 1835 785 0,'0'0'137'15,"0"0"674"-15,0 0-621 16,0 0-82-16,0 0-12 15,0 0-23-15,0 0-15 0,-10-16-36 16,20 16 17 0,9 0-39-16,-2 0 0 0,3 0 3 15,-2 0 9-15,-2 0-7 16,-1 0-5-16,-1 5 0 16,-1 2-6-16,-2 2 6 15,-2 3 0-15,0 5-1 16,0 7 10-16,-4 8-7 15,-1 8-2-15,-4 6 0 16,0 3-5-16,0 0 5 16,0-1 0-16,0-4 0 15,0-6-5-15,0-4-57 16,0-2-158-16,-4-9-176 16,-4-9-511-16</inkml:trace>
  <inkml:trace contextRef="#ctx0" brushRef="#br0" timeOffset="4850.96">27810 2215 378 0,'0'0'1449'0,"0"0"-1254"15,0 0-115-15,0 0-65 16,143-88-13-16,-78 72-4 16,1 0-13-16,24-2-138 15,-19 4-179-15,-11 0-646 0</inkml:trace>
  <inkml:trace contextRef="#ctx0" brushRef="#br0" timeOffset="5107.85">28466 1976 932 0,'0'0'647'0,"0"0"-528"15,0 0-66-15,0 0-53 16,0 0 1-16,0 0 41 16,-125-11 5-16,101 34 23 15,5 2-45-15,9 1-24 16,7-2 12-16,3-6-13 16,0-7-24-16,20-4-24 0,16-7-75 15,-4-14-193-15,-3-6-314 16</inkml:trace>
  <inkml:trace contextRef="#ctx0" brushRef="#br0" timeOffset="5298.72">28524 1624 1043 0,'0'0'586'0,"0"0"-417"16,0 0-78-16,0 0-80 15,0 0 5-15,0 0 12 16,0 0 34-16,-47 151-9 15,34-86-52-15,3 4 0 16,4-5-1-16,6-6-5 0,0-8-54 16,0-4-78-1,4-11-373-15,6-16-42 0</inkml:trace>
  <inkml:trace contextRef="#ctx0" brushRef="#br0" timeOffset="5474.04">28221 1775 1547 0,'0'0'272'0,"0"0"-212"16,0 0-45-16,0 0-15 16,133-41-43-16,-64 40-25 15,-13 1-167-15,-9-2-369 0</inkml:trace>
  <inkml:trace contextRef="#ctx0" brushRef="#br0" timeOffset="5691.26">28647 1685 1341 0,'0'0'211'15,"0"0"-148"-15,0 0-49 16,0 0 8-16,0 0-22 16,0 0 0-16,0 0 4 15,0 93 5-15,-14-33-10 0,-3-9 1 16,0-10-327-16</inkml:trace>
  <inkml:trace contextRef="#ctx0" brushRef="#br0" timeOffset="6823.06">27793 2854 307 0,'0'0'965'0,"0"0"-666"16,0 0-212-16,0 0-18 0,0 0-11 15,0 0 36-15,0 0 17 16,-20-73-2-16,20 55-33 15,2 0-15-15,13-1-61 16,1 8 29-16,2 1-29 16,-5 4 0-16,-4 4-9 15,-2 2 9-15,-5 0-1 16,-2 14 1-16,0 13 0 16,-2 2 4-16,-16 7-4 15,-2-2 0-15,-2-2-6 16,6-6 7-16,3-7-1 15,6-6 0-15,2-6 10 16,5-3-1-16,0-4-9 0,12 1-1 16,14-1-14-1,10 0 15-15,2 0-1 0,-2 0 0 16,-5 0-2-16,-9 0-9 16,-7 0 12-16,-7 5-14 15,-8 9 13-15,0 2-15 16,-8 6 16-16,-13 2 0 15,-6 2 9-15,-2-3-13 16,2-2 4-16,7-7-11 16,7-5-8-16,6-2-77 15,7-7-55-15,0 0-29 16,24-10-143-16,7-12-37 16,3-6-542-16</inkml:trace>
  <inkml:trace contextRef="#ctx0" brushRef="#br0" timeOffset="6983.39">28140 2845 415 0,'0'0'75'15,"0"0"-52"-15,0 0 752 16,0 0-504-16,0 0-119 16,0 0-119-16,0 0-8 15,0 0-7-15,-27 34 5 16,1 4 30-16,-1 1-53 16,5-6 0-16,4-2-1 15,-2-12-46-15,4-3-278 16,3-16-370-16</inkml:trace>
  <inkml:trace contextRef="#ctx0" brushRef="#br0" timeOffset="7095.46">27913 2965 373 0,'0'0'727'0,"0"0"76"0,0 0-627 16,0 0-166-16,0 0-10 16,145 39-58-16,-83-20-192 15,0-7-459-15</inkml:trace>
  <inkml:trace contextRef="#ctx0" brushRef="#br0" timeOffset="8286.84">30356 1449 371 0,'0'0'81'15,"0"0"428"-15,0 0-292 16,0 0-170-16,0 0-37 0,0 0 12 16,0 0-21-16,-67-51 24 15,49 51 22-15,-1 0-21 16,-6 0 32-16,-2 9-7 16,-4 14-5-16,-2 7 21 15,-8 12-23-15,1 13 7 16,-4 27-7-16,-5 37-14 15,-1 41 51-15,4 14-24 16,13-7 4-16,10-17 16 16,14-45-43-16,9-24-12 15,0-19 9-15,0-6-19 16,13 8 40-16,14 10-38 16,11 5-6-16,11-10 15 15,9-6-21-15,11-9 8 16,7-11-4-16,6-14 3 0,3-7 12 15,2-10-21-15,2-10 0 16,-2-2 19-16,-2-4-19 16,-5-14 7-16,-4-6-7 15,-9-2 6-15,-7-4-6 16,-8 0 0-16,-6-5 0 16,-6-1 15-16,-4-1-13 15,-5-6 14-15,-1-5 3 16,-7-3-18-16,-2-10 82 15,-3-5-52-15,-9-8-19 16,-3-26 31-16,-6-32-34 16,0-33 16-16,-6-14-25 15,-17 12 1-15,-6 20 13 0,-7 26-7 16,3 29-4 0,-2 19 11-16,1 24 1 0,-4 10-8 15,-11-3-7-15,-11 3 1 16,-16 2-11-16,-4 17 10 15,-9 19-39-15,-3 1-71 16,-1 33-69-16,-19 29-85 16,27-7-220-16,16-9-632 0</inkml:trace>
  <inkml:trace contextRef="#ctx0" brushRef="#br0" timeOffset="8992.5">29725 2386 515 0,'0'0'46'0,"0"0"794"15,0 0-646-15,0 0-108 16,0 0 13-16,0 0-20 16,0 0-59-16,195-60 39 15,-62 60 7-15,31 4-37 16,17 8 36-16,-9-6-30 0,-12-3-29 16,-21-3 17-1,-25 0-23-15,-25-5-1 0,-3-5-133 16,-28 2-201-16,-8-3-367 0</inkml:trace>
  <inkml:trace contextRef="#ctx0" brushRef="#br0" timeOffset="10502.95">30483 1789 400 0,'0'0'1130'16,"0"0"-951"-16,0 0-126 15,0 0-8-15,0 0-38 16,0 0-5-16,0 0 18 16,-62-45 10-16,37 45 11 15,3 20-8-15,2 10-22 16,9 13 78-16,4 4-39 15,7 10-6-15,0 1 5 16,0-2-48-16,14-4 13 16,1-6-11-16,-1-5 12 15,-6-9-6-15,-3-9-9 0,-5-2 0 16,0-7-14-16,-11-5 14 16,-10-2-9-16,1-7-16 15,5 0-2-15,4-11 15 16,11-12 1-16,0-8-25 15,13-5-8-15,16-6-16 16,7-2 44-16,1-4 15 16,2 2 2-16,-8-4-7 15,-2 2 16-15,-9 4-3 16,-7 4 66-16,-8 9-33 16,-5 7-10-16,0 10-30 15,-11 9-8-15,-9 5-4 16,-3 0-105-16,6 28-73 0,5-3-174 15,8 1-333-15</inkml:trace>
  <inkml:trace contextRef="#ctx0" brushRef="#br0" timeOffset="10734.99">30824 2025 514 0,'0'0'85'0,"0"0"305"16,0 0-136-16,0 0-168 15,0 0-85-15,0 0 25 16,-115-2 35-16,80 13 9 16,7 6 25-16,8 5-69 15,9-3-9-15,11 2 2 0,0-4-18 16,9-8 14-16,16-3-15 16,6-6-29-16,4 0-73 15,7-30-114-15,-6-2-79 16,-7-2-495-16</inkml:trace>
  <inkml:trace contextRef="#ctx0" brushRef="#br0" timeOffset="10893.53">30898 1851 133 0,'2'-18'232'16,"0"-1"-183"-16,0-1 774 15,-2 3-594-15,0 6-88 16,0 11-58-16,0 0-61 16,-2 14-22-16,-8 20 30 15,-2 11-29-15,1 6 12 16,0 6-10-16,4-3-3 0,2-4-11 15,-1-2-161 1,2-14-145-16,-1-16-376 0</inkml:trace>
  <inkml:trace contextRef="#ctx0" brushRef="#br0" timeOffset="11036.98">30653 1937 378 0,'0'0'1214'0,"0"0"-1003"15,0 0-195-15,0 0-16 16,114-68-82-16,-66 59-133 16,-5 8-61-16,-7-2-440 0</inkml:trace>
  <inkml:trace contextRef="#ctx0" brushRef="#br0" timeOffset="11771.34">30302 2817 232 0,'0'0'1289'15,"0"0"-1072"-15,0 0-194 16,0 0-23-16,0 0-13 16,0 0 11-16,0 0 2 15,0-77 24-15,16 68-23 16,0 4 12-16,-5 5-7 16,-2 0-6-16,-7 5 0 15,-2 14 1-15,0 8 9 0,-22 3-10 16,-3 2 0-16,-1-2 32 15,1-4-7-15,9-7 14 16,10-6-1-16,6-5-36 16,0-4 30-16,8 1-26 15,19-5 2-15,7 0-8 16,9 0-123-16,3-10-75 16,3-10-166-16,3-6-222 15,1-7 16-15,2 1 520 16,-3 0 50-16,-4 2 148 15,-9 7 12-15,-10 2 394 16,-9 7-207-16,-11 8-93 0,-9 3-67 16,0 3-132-16,-9 3-37 15,-21 19 1-15,-7 8 4 16,-9 10 58-16,-4 4-33 16,3 2-47-16,5-4 18 15,9-4-18-15,6-9-1 16,12-10 0-16,3-6-33 15,5-8-66-15,3-5-105 16,2-7-56-16,0-14-343 0</inkml:trace>
  <inkml:trace contextRef="#ctx0" brushRef="#br0" timeOffset="11798.37">30302 2817 33 0</inkml:trace>
  <inkml:trace contextRef="#ctx0" brushRef="#br0" timeOffset="11877.14">30302 2817 33 0,'158'42'269'0,"-139"-52"-116"0,-3 3 225 0,-3-2 327 0,0 9-470 0,1 0-191 15,3 9-28 1,1 14-16-16,15 12-25 0,-4-1-125 15,3-10-189-15</inkml:trace>
  <inkml:trace contextRef="#ctx0" brushRef="#br0" timeOffset="11998.13">31154 2992 577 0,'0'0'0'15,"0"0"-87"-15</inkml:trace>
  <inkml:trace contextRef="#ctx0" brushRef="#br0" timeOffset="12708.55">28140 3371 142 0,'0'0'249'0,"0"0"975"16,0 0-1005-16,0 0-166 15,0 0-52-15,0 0 8 16,0 0 8-16,81 88-5 16,-66 26 60-16,-1 43 4 15,-8 17 14-15,-3-7-62 16,-1-25-27-16,-2-39 16 0,2-28-6 15,0-15-11-15,0-7 0 16,0 3 11-16,6 4-11 16,-4 2 0-16,3-14-31 15,-3-10-62-15,-2-11-136 16,-2-26-89-16,0-1-218 16,0-21-425-16,-2-8 904 0</inkml:trace>
  <inkml:trace contextRef="#ctx0" brushRef="#br0" timeOffset="12944.87">27937 4187 469 0,'0'0'1009'0,"0"0"-856"15,0 0-45-15,0 0-12 16,0 0-65-16,0 0 3 15,0 0-12-15,108-23-2 16,-64 59 40-16,1 7-59 16,1 5 5-16,-1-2-6 15,-3-4-120-15,14-12-154 16,-6-22-271-16,-11-8-452 16</inkml:trace>
  <inkml:trace contextRef="#ctx0" brushRef="#br0" timeOffset="13101.5">28720 4078 434 0,'0'0'1333'0,"0"0"-1259"16,0 0-72-16,-107 109-4 16,33-37-147-16,5-6-205 15,11-16-445-15,16-5 265 0</inkml:trace>
  <inkml:trace contextRef="#ctx0" brushRef="#br0" timeOffset="13640.65">30379 3465 512 0,'0'0'55'15,"0"0"1"-15,0 0 606 16,6-113-501-16,1 80 11 16,-1 1-48-16,-1 8-64 15,0 3 57-15,-1 9-36 16,-2 4-23-16,-2 8 10 15,0 0-61-15,0 28-6 16,-18 36 19-16,-15 45 47 16,-9 43 9-16,-8 19-21 15,4-1-29-15,7-22 20 16,8-25-46-16,10-26 9 0,4-22-9 16,7-18 12-16,3-14-17 15,2 5 5-15,-2 0-64 16,5-3-35-16,0-11-116 15,2-20-155-15,0-10-161 16,0-4-454-16</inkml:trace>
  <inkml:trace contextRef="#ctx0" brushRef="#br0" timeOffset="13859.84">29814 4106 183 0,'0'0'1567'0,"0"0"-1411"16,0 0-87-16,0 0-69 16,0 0 0-16,0 0 12 15,0 0-2-15,139 129 26 16,-95-75-22-16,-1-1-3 16,-5 3-22-16,-7-8-27 15,2-6-163-15,-8-13-156 16,-10-12-394-16</inkml:trace>
  <inkml:trace contextRef="#ctx0" brushRef="#br0" timeOffset="14053.91">30521 4002 409 0,'0'0'1441'16,"0"0"-1250"-16,0 0-169 15,0 0-12-15,0 0-20 16,-115 107 7-16,69-43 2 16,0 4-5-16,-14 22-170 15,11-18-203-15,7-14-799 0</inkml:trace>
  <inkml:trace contextRef="#ctx0" brushRef="#br0" timeOffset="14872.34">30015 4770 408 0,'0'0'711'0,"0"0"-402"15,0 0-213-15,0 0-86 16,0 0-3-16,0 0 19 15,-120-79 36-15,79 62 67 16,1 2-3-16,-2-4-54 16,-5 3 1-16,-1-2-41 15,-6 2-5-15,-6 0 21 16,-7-1-48-16,-7 3 1 16,-8 3-1-16,-7 0 13 15,-8 7-6-15,-5 3-7 16,-2 1 0-16,-2 0-8 15,2 9 8-15,3 9 0 16,8 3 0-16,5 5 13 0,9 0-15 16,10 6 2-16,9 2 0 15,8 6-8-15,12 6 8 16,11 9 0-16,11 4 0 16,12 6 10-16,6 1-21 15,0 2 11-15,24 1 0 16,10 1-15-16,10-4 15 15,12-3 0-15,15-3 0 16,32-5 9-16,35-11-15 16,42-11 6-16,17-20 0 15,-4-13-13-15,-18-6 14 16,-24-20-1-16,-9-4 0 16,-1-9 13-16,-23 0-17 15,-24-1 4-15,-25 2 0 16,-11-5 1-16,0-12 8 0,-5-16-9 15,-6-9 8-15,-23-2-1 16,-16 2 46-16,-8 1-3 16,-34 8-11-16,-17 8 17 15,-19 10-47-15,-12 12 0 16,-11 9-9-16,-10 12-24 16,0 11 23-16,0 9-89 15,8 0-114-15,3 18-85 16,-12 20-289-16,21-9-365 15,21 0 843-15</inkml:trace>
  <inkml:trace contextRef="#ctx0" brushRef="#br0" timeOffset="15254.7">29154 4983 443 0,'0'0'1077'16,"0"0"-832"-16,0 0-147 15,0 0-41-15,-46-106-28 16,46 89-22-16,6 6 83 16,13 4-54-16,2 7-25 15,2 4-4-15,-3 22 5 0,-11 11-12 16,-9 4 0-16,0 8 0 15,-29 3-8-15,-9-2 8 16,-4-4 0-16,4-8-1 16,6-7 10-16,13-9-10 15,11-8 1-15,8-2 0 16,6-5 11-16,25 0-10 16,13-6 16-16,12-1-17 15,4 0-82-15,3-1-114 16,-5-16-300-16,6-19-473 15,-14 5 721-15,-13 0 182 0</inkml:trace>
  <inkml:trace contextRef="#ctx0" brushRef="#br0" timeOffset="15435.96">29565 4997 476 0,'0'0'1405'15,"0"0"-1198"-15,0 0-207 16,0 0-4-16,0 0-12 15,0 0 16-15,0 0 0 16,83 118-1-16,-70-83 8 16,0-3-20-16,-2-5-141 15,10-12-145-15,-6-10-112 16,1-5-575-16</inkml:trace>
  <inkml:trace contextRef="#ctx0" brushRef="#br0" timeOffset="15584.72">30001 4918 393 0,'0'0'1543'0,"0"0"-1336"15,0 0-157-15,0 0-50 16,-93 155-62-16,49-87-119 16,10-11-78-16,10-17-144 0</inkml:trace>
  <inkml:trace contextRef="#ctx0" brushRef="#br0" timeOffset="15735.82">30151 5233 632 0,'0'0'0'0</inkml:trace>
  <inkml:trace contextRef="#ctx0" brushRef="#br0" timeOffset="17613.82">30352 5256 430 0,'0'0'837'15,"0"0"-204"-15,0 0-471 16,0 0-44-16,0 0-10 16,0 0-93-16,0 0 8 15,6-9-23-15,-6 9-19 0,0 0-77 16,-2 0-592-16</inkml:trace>
  <inkml:trace contextRef="#ctx0" brushRef="#br0" timeOffset="24046.82">2039 7686 129 0,'0'0'268'0,"0"0"-184"16,0 0-63-16,0 0-19 0,0 0 9 16,0 0-11-16,0 0 0 15,-6 0 62-15,1-3-33 16,1-3 2-16,-4-1-12 16,4 3-9-16,2 0 16 15,0-1-1-15,0 4-14 16,2-1-2-16,0 0 1 15,0-2 32-15,0 1-22 16,0 3 42-16,0-5 35 16,0 1-17-16,0-4 14 15,0 0 8-15,0-1-2 16,0 2-26-16,0-1-59 16,-5-1-4-16,1 4 13 0,0-2-13 15,2 4 21 1,-2-2 16-16,2 2 8 0,0-1 28 15,0 0-12-15,0 0 17 16,0 2-3-16,-1-2-14 16,1-1-12-16,2 3-26 15,0 1-6-15,0-1 35 16,0-1-42-16,0-1-2 16,0 0 12-16,0-1-31 15,0 1 19-15,0 1-19 16,0 1 6-16,0 2 31 15,-18 0-11-15,-11 2-6 16,-13 17-11-16,-14 6 1 0,-2 10 2 16,-2 5 1-1,7-1-13-15,10 2 16 0,10-4-15 16,10-8-1-16,15-5 0 16,8-6 14-16,0-8-21 15,24-8 7-15,14-2-34 16,9-8 9-16,4-18-85 15,3-6-17-15,-3-2 0 16,-7-2-1-16,-3 0 72 16,-13 4 28-16,-7 6 28 15,-10 6 8-15,-6 5 52 16,-3 8 42-16,-2 4 13 16,0 3-67-16,0 0-12 15,0 21-36-15,-10 12 0 0,-3 12 46 16,-3 5-40-16,5 0 1 15,3-8-7-15,3-7 1 16,5-12-2-16,0-11-84 16,9-12-111-16,14-18-37 15,-4-10-523-15</inkml:trace>
  <inkml:trace contextRef="#ctx0" brushRef="#br0" timeOffset="24205.93">2267 7383 506 0,'0'0'1358'0,"0"0"-1175"16,0 0-121-16,0 0-55 16,33 141-1-16,-33-71 7 0,-18 4-12 15,-13-2-1-15,-9-5 0 16,-12-4-50-16,10-17-207 16,7-19-544-16</inkml:trace>
  <inkml:trace contextRef="#ctx0" brushRef="#br0" timeOffset="24617.31">3009 7381 333 0,'0'0'1285'0,"0"0"-751"15,0 0-486-15,0 0-29 16,0 0-19-16,0 0-4 15,-136-4 4-15,76 47 44 16,2 11 28-16,4 8 41 16,12 6-58-16,11 2-15 0,15-4-24 15,12-6-5-15,4-10 7 16,10-10-18-16,19-12-14 16,14-11 8-16,6-13-101 15,9-4-44-15,16-23-133 16,-17-7-295-16,-12-3-339 0</inkml:trace>
  <inkml:trace contextRef="#ctx0" brushRef="#br0" timeOffset="25224.82">2882 7608 98 0,'0'0'339'0,"0"0"847"16,0 0-1011-16,0 0-107 0,0 0-23 15,0 0-32 1,0 0-7-16,77-51 23 0,-34 54-17 15,-3 19 6-15,-4 10 27 16,-10 6-36-16,-9 4 13 16,-9 2 4-16,-8-1-13 15,0-8 40-15,0-2-51 16,0-12-2-16,-4-6 6 16,4-10-5-16,0-5-2 15,0 0-26-15,18-22-115 16,8-10-34-16,7-8-165 15,4 0-10-15,-2 2 56 16,-6 6 295-16,-4 10 85 16,-10 12 157-16,-8 8-13 15,-7 2-78-15,0 14-57 16,0 11 10-16,-13 8-5 0,2 1-36 16,1 1 44-16,4-8-42 15,6-3-54-15,0-8 31 16,11-4-42-16,13-7 13 15,7-5 8-15,3 0-21 16,4-14 0-16,-4-7-38 16,-5-5-47-16,-10-2 68 15,-5 1-14-15,-10 1 31 16,-4 3-3-16,0 5 9 16,0 6 19-16,-6 4 20 15,4 2-35-15,2 4 17 0,0 0-27 16,15 2 0-16,10 0 0 15,6 0 13-15,2 6-14 16,-2 14 1-16,-2 8 0 16,-6 3 2-16,-10 4-2 15,-7 0 0-15,-6-4 0 16,0-3 10-16,-4-6-14 16,-9-8 4-16,-10-14-142 15,6 0-138-15,1-17-659 0</inkml:trace>
  <inkml:trace contextRef="#ctx0" brushRef="#br0" timeOffset="25466.39">3727 7369 342 0,'0'0'1656'0,"0"0"-1511"16,0 0-127-16,0 0-36 15,0 0-133-15,0 159-174 16,-21-88-279-16,-1 8 68 15,0 1 536-15,4-2 195 16,0-7 88-16,5-9-4 16,4-14-84-16,3-14-16 15,1-14-42-15,5-13-13 16,0-4 20-16,0-3-113 16,5 0-31-16,1-10-220 15,-4-3-1352-15</inkml:trace>
  <inkml:trace contextRef="#ctx0" brushRef="#br0" timeOffset="25983.88">4868 7449 396 0,'0'0'901'15,"0"0"-325"-15,0 0-479 16,0 0-38-16,0 0-48 15,0 0-11-15,0 0 22 0,-71-8-21 16,21 52 90-16,-5 17 12 16,-1 11-68-16,3 4 19 15,9-2-54-15,7-10 0 16,10-11 0-16,14-17-1 16,11-14-36-16,2-15-107 15,27-12-123-15,6-22-138 16,3-6-585-16</inkml:trace>
  <inkml:trace contextRef="#ctx0" brushRef="#br0" timeOffset="26166.93">4892 7381 705 0,'0'0'758'16,"0"0"-443"-16,0 0-226 0,38 112-89 15,-26-52 29-15,1 7-29 16,-2-4 0-16,-2-2-3 15,0-7 9-15,-5-10-6 16,-4-8 0-16,0-14-118 16,-13-9-281-16,-9-13-730 0</inkml:trace>
  <inkml:trace contextRef="#ctx0" brushRef="#br0" timeOffset="26315.9">4567 7632 484 0,'0'0'1443'16,"0"0"-1266"-16,0 0-176 0,116-14-2 16,-46 14-52-1,7 0-48-15,43 0 44 0,-17 0-152 16,-12 0-457-16</inkml:trace>
  <inkml:trace contextRef="#ctx0" brushRef="#br0" timeOffset="26982.56">5806 7136 400 0,'0'0'1361'0,"0"0"-1170"16,0 0-159-16,0 0 2 15,0 0-34-15,0 0 0 16,0 0 26-16,-19 91 92 16,1 21-1-16,2-4-15 0,5-5-70 15,8-13 11-15,3-24-42 16,0 2 0-16,9 0 15 16,12-13-16-16,3-17 0 15,7-15 0-15,5-14-3 16,4-9-3-16,3-9-52 15,3-21-50-15,-3-12 23 16,-5-4-55-16,-12-1 37 16,-8 6 71-16,-11 9 32 15,-7 12 32-15,0 10 17 16,-18 10-25-16,-7 0 6 16,-4 8-28-16,-2 14-2 15,2 2 2-15,4 0 10 0,10-4 2 16,7-6-14-1,8-2 0-15,0-6-10 0,19-2 10 16,12-4-15-16,0 0-10 16,4 3-33-16,-7 2 56 15,-4 5 2-15,-8 8-6 16,-7 4-8-16,-9 3 9 16,0-4-20-16,0-4-104 15,-18-17-162-15,1 0-63 16,3-17-640-16</inkml:trace>
  <inkml:trace contextRef="#ctx0" brushRef="#br0" timeOffset="27103.9">6070 7447 1719 0,'0'0'308'16,"0"0"-278"-16,131-24-30 15,-73 21-316-15,-7-2-897 0</inkml:trace>
  <inkml:trace contextRef="#ctx0" brushRef="#br0" timeOffset="27500.24">6814 7045 1716 0,'0'0'206'16,"0"0"-193"-16,-7 104-26 0,-8-31 15 15,-5 12-2-15,-1 3 51 16,4 0 69-16,1-6 0 16,1-2-60-16,6-15-41 15,0-11-2-15,4-14-11 16,5-16-6-16,0-13 0 16,0-11-20-16,11-9 10 15,14-25-33-15,6-8-35 16,4-9 26-16,6 2-47 15,-3 6 62-15,-5 11 34 16,-4 14 3-16,-11 18 11 16,-13 0-10-16,-5 31-1 15,-9 13 65-15,-25 9-4 0,-10 2 21 16,-4-3-21 0,2-4-48-16,6-10 24 0,9-9-37 15,13-12-7-15,11-10-49 16,10-7-166-16,16-17-131 15,10-6-440-15</inkml:trace>
  <inkml:trace contextRef="#ctx0" brushRef="#br0" timeOffset="27703.83">7374 7315 1670 0,'0'0'480'16,"0"0"-440"-16,0 0-12 0,-92 137-28 15,39-68 0 1,-3 6 88-16,-2 3-9 0,9-3-10 16,8-5-34-16,15-8-35 15,15-15-11-15,11-10-112 16,20-25-188-16,16-12-176 16,6 0-298-16</inkml:trace>
  <inkml:trace contextRef="#ctx0" brushRef="#br0" timeOffset="27875.7">7423 7556 1137 0,'0'0'945'15,"0"0"-773"-15,0 0-130 16,-141 101-35-16,117-48 32 0,11-2-39 16,13-4 11-16,2-6-8 15,27-8-3-15,6-8-14 16,30-16-151-16,-11-7-363 15,-4-2-483-15</inkml:trace>
  <inkml:trace contextRef="#ctx0" brushRef="#br0" timeOffset="30540.75">8176 7342 350 0,'0'0'64'0,"0"0"-31"16,0 0-33-16,0 0 6 15,0 0 549-15,0 0-368 16,38-127-25-16,-29 93 18 0,0 2-42 15,-3 3 33-15,-1 8-58 16,-2 4-2-16,-3 12-23 16,0 5-86-16,0 9 7 15,-10 46 4-15,-12 33-4 16,0 8 80-16,4-4-33 16,7-6-18-16,6-22-4 15,5 7-26-15,0-1-5 16,3-14-3-16,19-13 18 15,7-18-14-15,9-13-4 16,6-12-31-16,8 0 9 16,3-24-64-16,-1-10-18 15,-5-3 6-15,-12-4-12 0,-8-1 69 16,-13 7-2-16,-13 8 43 16,-3 10 31-16,-17 13 26 15,-18 4-12-15,-9 19-21 16,-6 12-18-16,4 6 60 15,5-4-56-15,12-1 2 16,14-11-12-16,13-9 12 16,2-6-27-16,17-6 5 15,20 0-43-15,9-6-35 16,3-13-82-16,2-1 21 16,-6 3 69-16,-9 5 34 15,-12 6 46-15,-9 6 13 16,-7 0 16-16,-6 21 67 15,-2 8-30-15,0 1-24 16,0-2 14-16,0-6-42 0,9-6 14 16,6-12-19-16,7-4-7 15,5-5 20-15,0-18-22 16,0-5 0-16,-4 1 0 16,-6 2-11-16,-5 4 5 15,-6 9 6-15,-6 9 0 16,0 3 16-16,0 8-15 15,0 20-1-15,-6 6 50 16,0 3-31-16,6-5 28 16,0-8-47-16,6-10 7 15,13-13 20-15,8-1-27 16,4-13-6-16,0-16-70 0,-2-5-95 16,-6 0-14-16,-6 1-44 15,-5 4 64-15,-8 6 135 16,-4 17 30-16,0 6 72 15,-4 26-4-15,-21 39 69 16,-6 48 53-16,-9 33-39 16,-1 12-31-16,10-21 26 15,10-41-78-15,9-36-25 16,3-16-27-16,3-2-8 16,-2-8 4-16,2-5-12 15,-1-20 0-15,-1-9 27 16,-6-8 34-16,3-28-32 15,2-10-23-15,6-14-6 0,3-6-35 16,0-3-87 0,0-25-139-16,3 19-29 0,-1 6-326 0</inkml:trace>
  <inkml:trace contextRef="#ctx0" brushRef="#br0" timeOffset="30729.75">8332 7353 1275 0,'0'0'559'0,"0"0"-429"15,0 0-87-15,0 0-39 16,120-38 13-16,-75 38-13 0,-1 0-4 16,-1 0-25-1,1 0-74-15,-10 0-272 0,-12 0-1116 0</inkml:trace>
  <inkml:trace contextRef="#ctx0" brushRef="#br0" timeOffset="30848.58">8813 7082 1542 0,'0'0'186'16,"0"0"-152"-16,-2 167-34 15,-11-88-286-15,5-12-724 0</inkml:trace>
  <inkml:trace contextRef="#ctx0" brushRef="#br0" timeOffset="31366.2">9864 7700 963 0,'0'0'127'0,"0"0"614"15,0 0-603-15,0 0-126 16,0 0 19-16,-132 64-31 15,92-26 0-15,6-1-2 16,12-6 10-16,9-4-4 16,11-10-4-16,2-8 13 15,8-9-32-15,19 0 13 16,6-23-104-16,5-9-23 16,1-9-158-16,-2-11 10 15,-1 1-221-15,-5-2-5 16,-6 2 507-16,-7 5 235 15,-9 10 294-15,-7 9-174 16,-2 11-63-16,0 13-94 0,0 3-109 16,-9 11-80-1,-3 22 41-15,2 9-3 0,1 12-5 16,2 5 2-16,2 6-34 16,3-2 1-16,2-5-11 15,0-8-129-15,0-10-35 16,0-14-229-16,0-13-355 0</inkml:trace>
  <inkml:trace contextRef="#ctx0" brushRef="#br0" timeOffset="32111.62">9505 7628 439 0,'0'0'841'0,"0"0"-613"16,0 0-215-16,120-45-12 0,-62 45-2 15,4 0 2-15,1 23 15 16,-1 9 105-16,-6 12 8 16,-9 10 27-16,-7 3-94 15,-9 0-38-15,-4-4-19 16,-2-11 9-16,-6-10-16 16,4-12 2-16,-1-14 0 15,5-6-8-15,4-4-31 16,3-23-84-16,1-9-60 15,1-8-105-15,-5 1 20 16,-2 1 148-16,-11 10 120 16,-7 13 310-16,-7 12 11 0,-4 7-184 15,0 9-90-15,-11 17-46 16,-3 6 27-16,6-2-28 16,4-4 6-16,4-6 9 15,0-8-7-15,8-5-6 16,15-7-2-16,4 0-9 15,6-7-49-15,-2-12-61 16,2-6-39-16,-4-2 33 16,-4 6 36-16,-10 4 89 15,-5 8 123-15,-8 9 80 16,-2 0-90-16,0 22-51 16,0 12-5-16,0 5 3 15,0-2-53-15,0-2 2 0,4-9 6 16,16-11-8-1,4-9 14-15,1-6-21 0,-2 0-18 16,-6-14 18-16,-5-10-75 16,-10-3 4-16,-2-8 9 15,0 0-12-15,0-6 74 16,0 1-6-16,0 2 6 16,6 6 36-16,15 9-20 15,0 10-7-15,6 9-9 16,-2 4 18-16,0 3-10 15,-7 18-6-15,-5 9 8 16,-9 6 88-16,-4 4-8 16,0 2 22-16,0-2-32 0,0 1-56 15,0-7 26 1,9-9-44-16,15-4-5 0,8-8 29 16,6-8-30-16,2-5-20 15,22-10-103-15,-12-16-150 16,-10-6-263-16</inkml:trace>
  <inkml:trace contextRef="#ctx0" brushRef="#br0" timeOffset="32300.18">10875 7411 1209 0,'0'0'402'16,"0"0"-243"-16,0 0-59 0,0 0-10 15,-27 121-8-15,12-70-60 16,-3 6 0-16,-3-3-22 16,-9-2-43-16,4-14-125 15,3-15-403-15</inkml:trace>
  <inkml:trace contextRef="#ctx0" brushRef="#br0" timeOffset="32562.7">10414 7435 1088 0,'0'0'855'15,"0"0"-685"-15,0 0-137 0,0 118-33 16,-9-56-290-16,-2 12-311 16,0-2-450-16,2 3 945 15,3 2 106-15,3-1 238 16,3-1-83-16,0-8-98 15,0-11 281-15,0-10-105 16,0-14-6-16,5-8-108 16,1-10-45-16,3-3-74 15,9-11-5-15,-3 0-273 16,6 0-581-16</inkml:trace>
  <inkml:trace contextRef="#ctx0" brushRef="#br0" timeOffset="33033.75">11936 7770 416 0,'0'0'951'16,"0"0"-731"-16,0 0-83 0,0 0-116 15,0 0-8-15,0 0 9 16,-33-114-21-16,33 91 47 15,14 1 4-15,10 5-36 16,3 5 46-16,-3 12-40 16,-3 0-3-16,-11 17 10 15,-7 20-23-15,-3 13 14 16,-25 6-6-16,-15 4 2 16,-7-2 44-16,1-5-38 15,6-12 3-15,11-10 19 16,15-9-43-16,14-9 29 15,0-2-28-15,29-10 5 0,14-1-14 16,36-5-69 0,-7-15-148-16,-7-6-307 0</inkml:trace>
  <inkml:trace contextRef="#ctx0" brushRef="#br0" timeOffset="33229.71">12331 7597 1235 0,'0'0'548'0,"0"0"-397"16,0 0-139-16,0 0-5 16,20 121-7-16,-7-69 15 15,6-2 14-15,3-2 1 16,0-5-29-16,0-7 11 0,1-11-12 16,-3-8-89-1,6-17-65-15,-3 0-213 0,-3-12-139 0</inkml:trace>
  <inkml:trace contextRef="#ctx0" brushRef="#br0" timeOffset="33942.99">12692 7618 1465 0,'0'0'374'16,"0"0"-254"-16,0 0-114 16,0 0 5-16,-64 138 0 15,39-84-3-15,6-6 38 16,7-7-25-16,10-9-20 15,2-9 16-15,2-8-17 16,20-12-1-16,10-3-37 16,3-3-88-16,5-17 63 0,1-6-20 15,-2-5-19-15,-7 6 44 16,-8 2 58-16,-11 11 3 16,-5 8 163-16,-8 4-121 15,0 2-8-15,0 14 14 16,0 5-28-16,0-6 11 15,0 0-34-15,13-9 28 16,14-6 32-16,4 0-48 16,4-13 7-16,-4-9-19 15,-4-2-56-15,-6-4-38 0,-13 0-36 16,-3 1 22 0,-5 8 70-16,0 5 38 0,-9 12 114 15,-9 2-83-15,0 12-2 16,-2 16 91-16,2 6-40 15,7 2 23-15,5-2-47 16,6-4-56-16,0-5 38 16,22-10-38-16,11-8 1 15,5-7-2-15,4 0-8 16,3-16 7-16,-5-7-24 16,-2-3-21-16,-7 2 47 15,-6 2-23-15,-9 6 23 16,-6 4 1-16,-5 11 15 15,-5 1 14-15,0 0-29 16,0 17 0-16,-5 8 71 16,-3-4-70-16,3-1 5 0,5-6 8 15,0-10-8-15,16-4 9 16,15 0-16-16,4-8 3 16,8-6-16-16,1 0-3 15,1 5 2-15,-5 4 13 16,-4 5-5-16,-7 0-6 15,-5 5 12-15,-3 14 0 16,-10 6-19-16,-9 0 19 16,-2 1-6-16,-5-3-42 15,-21-7-109-15,-35-7 6 16,5-9-252-16,-2 0-321 0</inkml:trace>
  <inkml:trace contextRef="#ctx0" brushRef="#br0" timeOffset="34093.82">12973 7604 1388 0,'0'0'322'0,"0"0"-65"16,83-102-45-16,-38 74-140 15,-1 11-17-15,0 15-55 16,-1 2 9-16,-3 10-24 16,5 28-99-16,-12 0-194 15,-8-5-765-15</inkml:trace>
  <inkml:trace contextRef="#ctx0" brushRef="#br0" timeOffset="35098.53">15093 7606 565 0,'0'0'102'16,"0"0"353"-1,0 0-185-15,0 0-111 0,0 0-20 16,-13-109-33-16,1 95-30 16,-3 6 58-16,-10 8-58 15,-12 0-42-15,-11 20 39 16,-10 21-16-16,-6 17 24 16,-3 12-10-16,9 8-46 15,10-1 32-15,11-8-57 16,18-8 9-16,11-13-6 15,8-13-2-15,6-12-1 16,23-12 0-16,13-8 6 16,9-3-21-16,7-14-15 15,3-18-51-15,-4-6-11 16,-6-4-63-16,-11-1 23 0,-11 6 66 16,-11 7 66-16,-11 17 46 15,-7 9 50-15,0 4-59 16,-2 6-24-16,-11 14-4 15,1 3-9-15,8 0 1 16,4-3 8-16,0-3 19 16,11-6-27-16,11-4 0 15,3-5-1-15,4-2-3 16,2 0-19-16,0-13-34 16,2-5-66-16,1-4 40 15,-3 2-28-15,-2 1 7 16,-7 5 98-16,-6 7 5 15,-7 7 76-15,-9 0-42 0,0 14-33 16,0 10 30-16,-12 1-24 16,-1-4-6-16,3-5 5 15,5-5 5-15,5-9-11 16,0-2 21-16,0 0-21 16,11 0 25-16,4 0-25 15,6 0 0-15,-1 0-1 16,5 0 5-16,1 0-4 15,8 0 0-15,4 0 1 16,3 0-4-16,9 0 3 16,1-13-22-16,-2-8-34 15,-7-8-78-15,-8-3-4 16,-17-2-5-16,-10 4 93 16,-7 2 50-16,0 10 95 0,-17 10 59 15,-12 8-33-15,-3 14-70 16,-3 30 71-16,-1 16 56 15,0 18-95-15,5 9 27 16,2 5-77-16,7-2-18 16,6-5-9-16,3-11 9 15,6-14-10-15,2-16-5 16,5-14-17-16,0-14 16 16,-2-16-121-16,-15-16 32 15,-1-18-103-15,-7-15-465 0</inkml:trace>
  <inkml:trace contextRef="#ctx0" brushRef="#br0" timeOffset="35220.01">15274 7528 424 0,'0'0'1372'0,"0"0"-1225"16,0 0-131-16,131-54-16 16,-42 54-149-16,-11 0-107 15,-9 5-96-15</inkml:trace>
  <inkml:trace contextRef="#ctx0" brushRef="#br0" timeOffset="36238.41">16270 7642 1410 0,'0'0'230'0,"0"0"-191"16,0 0-37-16,-42 112 22 15,13-66 64-15,-2 3 44 16,2-10 17-16,6-4-74 16,7-11-14-16,8-13-61 15,6-7 10-15,2-4 12 16,6-9-22-16,19-17-28 16,4-13-4-16,4-5-92 15,0-2 13-15,1 0-18 16,-7 8 19-16,-5 10 99 15,-7 12 11-15,-5 14 89 0,-6 2-43 16,-4 18-24 0,0 14 91-16,-2 4-50 0,-14 0-19 15,1-6 13-15,1-8-55 16,5-8 8-16,7-5-8 16,2-7 14-16,0-2 12 15,9 0-24-15,18-17-4 16,6-3-20-16,6-2-83 15,0 0 5-15,-3 4 30 16,-5 6 32-16,-11 10 36 16,-9 2 2-16,-4 10 4 15,-7 16 52-15,0 6-25 16,0 0 8-16,4-1 2 0,8-8-42 16,5-6 35-1,10-10-26-15,8-7-10 0,8 0 13 16,4-7-13-16,2-15-56 15,1-7-20-15,-4-3-38 16,-9-3 16-16,-8-2-65 16,-10 3 122-16,-13 8 41 15,-6 7 201-15,0 14-22 16,-25 5-103-16,-8 8-41 16,-2 20 72-16,-1 4-31 15,7 4-23-15,9-2-6 16,11-4-45-16,7-6 8 15,2-5-10-15,6-9 15 16,17-9-12-16,6-1-3 16,6 0-39-16,7-22-43 0,4-8-117 15,-2-6-21-15,-4-2-79 16,-6 0 16-16,-7 6 283 16,-14 14 45-16,-13 14 327 15,0 4-235-15,-11 18-102 16,-12 14 65-16,1 2-24 15,7 2 12-15,8-7-5 16,7-5-42-16,0-9-10 16,2-7 12-16,18-8-27 15,2 0 20-15,5-4-36 16,2-18-65-16,-2-5-3 16,-2 1-66-16,-6-7 26 0,-3 1 36 15,-5 4 4-15,-5 8 68 16,-3 8 67-16,-3 12 48 15,0 0-54-15,0 18-60 16,0 11 16-16,0 3 30 16,0 3-29-16,0-4 17 15,14-5-32-15,5-9 5 16,6-5 9-16,-1-9-17 16,3-3-28-16,0-3-92 15,-2-19-84-15,4-16-46 16,-8 4-152-16,-2 2-210 0</inkml:trace>
  <inkml:trace contextRef="#ctx0" brushRef="#br0" timeOffset="36367.5">17483 7671 656 0,'0'0'619'0,"0"0"-227"16,0 0-184-1,0 0-148-15,0 0 33 0,0 0 13 16,-42 133-85-16,30-95 0 16,6-3-18-16,1-5 11 15,3-9-28-15,-7-6-60 16,0-9-209-16,-4-6-322 0</inkml:trace>
  <inkml:trace contextRef="#ctx0" brushRef="#br0" timeOffset="36546.61">17019 7407 1487 0,'0'0'676'0,"0"0"-405"0,0 0-204 15,0 0-42-15,138-33-25 16,-80 33-1-16,7 0-1 16,36 0-136-16,-17 0-384 15,-6 0-728-15</inkml:trace>
  <inkml:trace contextRef="#ctx0" brushRef="#br0" timeOffset="36632.14">17973 7455 1498 0,'0'0'0'0,"0"0"-68"0</inkml:trace>
  <inkml:trace contextRef="#ctx0" brushRef="#br0" timeOffset="38004.81">2670 8819 137 0,'0'0'108'0,"0"0"-66"16,0 0-26-16,0 0 107 15,0 0-100-15,0 0-23 16,0 0 6-16,-69-12 3 16,67 12 551-16,0-5-453 15,2-4-46-15,-3-3 21 16,3-2 84-16,0-2-31 16,0 0 25-16,0 0-40 0,0 4 4 15,-2 1-3-15,2 5-42 16,-3 6-17-16,1 0-37 15,-4 18-13-15,-3 25-6 16,-7 34 22-16,-3 30 9 16,-4 31 37-16,1-8-40 15,7-23-11-15,5-31-20 16,8-26 12-16,2 0-8 16,0 3-7-16,0-5 0 15,18-13-12-15,5-14-70 16,0-11-32-16,4-10-100 15,-4-17-64-15,-8-9-244 0</inkml:trace>
  <inkml:trace contextRef="#ctx0" brushRef="#br0" timeOffset="38207.74">2677 8673 150 0,'0'0'1206'16,"0"0"-976"-16,0 0-188 15,0 0-3-15,80 132-1 16,-78-65 34-16,-2 0 33 16,-14 0-27-16,-17-5-25 15,-6-4-24-15,-5-8-21 16,1-11-16-16,5-16-105 0,12-12-216 16,11-11-519-16</inkml:trace>
  <inkml:trace contextRef="#ctx0" brushRef="#br0" timeOffset="38454.83">3073 8657 398 0,'0'0'913'16,"0"0"-766"-16,-137 110 22 15,74-38 45-15,7 8-19 16,16 3-61-16,18-7-29 15,20-6-79-15,2-10-2 16,31-12-2-16,15-11-21 16,10-16-2-16,9-13-42 0,5-8-81 15,-4 0-53-15,-1-22-73 16,8-38-109-16,-15 6-232 16,-11-4-63-16</inkml:trace>
  <inkml:trace contextRef="#ctx0" brushRef="#br0" timeOffset="38627.33">3437 8886 1075 0,'0'0'350'15,"0"0"-34"-15,0 0-199 16,0 0-103-16,0 0 64 16,-150 106 88-16,102-45-59 15,7 5-16-15,8-5-66 16,8-6-15-16,12-14-10 16,9-10 0-16,4-16-10 15,0-11-64-15,17-4-22 0,10-10-32 16,16-45-115-1,-8 0-241-15,-4-3-344 0</inkml:trace>
  <inkml:trace contextRef="#ctx0" brushRef="#br0" timeOffset="38777.31">3474 8883 453 0,'0'0'666'16,"0"0"-319"-16,0 0-208 16,19 128-24-16,-17-70-72 15,-2 4-10-15,0-7 12 16,0-6-44-16,2-10-1 15,0-8 0-15,-2-10 0 16,0-13-66-16,-11-6-291 0,-9-2-509 16</inkml:trace>
  <inkml:trace contextRef="#ctx0" brushRef="#br0" timeOffset="38927.91">3112 9051 185 0,'0'0'695'16,"0"0"409"-16,0 0-947 15,0 0-138-15,129-22 13 16,-69 22-32-16,5 0-16 16,1 0 6-16,13-7-157 15,-17-4-203-15,-16-1-860 0</inkml:trace>
  <inkml:trace contextRef="#ctx0" brushRef="#br0" timeOffset="39107.44">3825 8761 1517 0,'0'0'202'16,"0"0"-161"-16,18 116-24 15,-18-52 70-15,0 8 30 16,-20 7 18-16,-12 1-98 16,-1-3-29-16,-2-4-8 15,-2-3-19-15,13-19-180 16,8-22-351-16</inkml:trace>
  <inkml:trace contextRef="#ctx0" brushRef="#br0" timeOffset="39401.58">4143 9138 1190 0,'0'0'480'16,"0"0"-243"-16,0 0-39 15,0 0-82-15,0 0-61 0,0 0-30 16,118-14 8-16,-81 23-32 15,0 6-2-15,5 3-7 16,-10-4-226-16,-12-3-373 0</inkml:trace>
  <inkml:trace contextRef="#ctx0" brushRef="#br0" timeOffset="39535.28">4063 9296 1423 0,'0'0'718'15,"0"0"-617"-15,0 0-101 16,0 0-28-16,156 2-110 16,-93-2-110-16,-10 0-412 0</inkml:trace>
  <inkml:trace contextRef="#ctx0" brushRef="#br0" timeOffset="44594.68">5027 8763 469 0,'0'0'30'16,"0"0"-12"-16,0 0-10 15,0 0 578-15,0 0-410 16,0 0-92-16,0 0-2 16,-23-52-1-16,17 41 6 15,-2 4 49-15,0-1-59 16,1 1 26-16,3 2 4 16,-1 3-29-16,3-3 13 15,-1 3-27-15,3 2-44 16,0 0 34-16,0 0-35 15,8 0-9-15,11 0 18 16,10 0-26-16,4 4 17 0,1-1-19 16,-2 1 1-16,-1-4-4 15,-3 0 3-15,-3 0-1 16,-5 0-8-16,-5 0-44 16,-5 0 32-16,-6 0 0 15,-4 0 5-15,0 0 1 16,0 7 4-16,-8 9 8 15,-6 12-8-15,-1 9 22 16,-4 9-11-16,4 8 0 16,-1 2 0-16,1 3 12 0,3-3-12 15,4-5 0 1,1-5 0-16,7-9 1 0,0-9-2 16,0-14-150-16,11-6-161 15,0-8-266-15</inkml:trace>
  <inkml:trace contextRef="#ctx0" brushRef="#br0" timeOffset="44770.78">4946 8903 469 0,'0'0'1274'0,"0"0"-976"16,0 0-143-16,0 0-99 15,0 0-10-15,127-63-46 16,-78 62 0-16,0 1 0 15,2 0-20-15,5 0-103 0,-12 4-167 16,-10 4-379-16</inkml:trace>
  <inkml:trace contextRef="#ctx0" brushRef="#br0" timeOffset="45136.36">4821 9218 479 0,'0'0'69'16,"0"0"994"-16,0 0-776 16,0 0-98-16,0 0-66 15,0 0-98-15,0 0 38 16,-27 2-12-16,56 0-19 16,16 0 20-16,17 0-43 15,12-2 4-15,4 0-13 16,0 0-65-16,-7 0 0 15,-1 0-146-15,-22 0-170 16,-17 0-341-16</inkml:trace>
  <inkml:trace contextRef="#ctx0" brushRef="#br0" timeOffset="45518.74">4556 9659 492 0,'0'0'717'15,"0"0"-178"-15,0 0-437 0,0 0-76 16,0 0 86 0,0 0-50-16,0 0-26 0,105-44-36 15,-59 12 6-15,0 0-24 16,-2-1-3-16,-7 4-15 15,-6 2 35-15,-6 8-8 16,-9 4 9-16,-7 8 27 16,-7 7-2-16,-2 0 12 15,0 5-37-15,-2 22 0 16,-14 10 18-16,1 12 8 16,-6 5 27-16,4 4-35 15,-1-2-11-15,3-2-2 16,5-9-5-16,6-9-1 15,4-10-6-15,6-16-183 16,17-7-82-16,2-3-321 0</inkml:trace>
  <inkml:trace contextRef="#ctx0" brushRef="#br0" timeOffset="45782.63">5050 9624 854 0,'0'0'201'0,"0"0"629"16,0 0-701-16,0 0-81 15,0 0 11-15,0 0 38 16,-91 128-42-16,91-101-26 16,16-6 28-16,17-11-46 15,15-10 12-15,0 0-23 16,6-12 19-16,-8-12-21 16,-9-5 2-16,-14-2 0 0,-13-3-22 15,-10-1 3 1,-2 0 16-16,-23 8-10 0,-10 3 26 15,-4 12-12-15,-1 8-1 16,-4 4-115-16,8 0-226 16,14 0-736-16</inkml:trace>
  <inkml:trace contextRef="#ctx0" brushRef="#br0" timeOffset="46271.38">5630 9312 639 0,'0'0'53'0,"0"0"773"16,0 0-589-16,0 0-172 15,0 0 9-15,0 0-34 16,0 0 29-16,-38 41 41 16,54-38-60-16,11-1-4 15,4-2-42-15,-4 0-4 16,-5-4-1-16,-8-8-42 15,-14 0 22-15,-8 1-63 16,-18 4-125-16,-5 2-277 0</inkml:trace>
  <inkml:trace contextRef="#ctx0" brushRef="#br0" timeOffset="47269.09">6248 8756 451 0,'0'0'68'16,"0"0"598"-16,0 0-477 15,0 0-25-15,0 0-55 16,0 0-54-16,0 0 23 15,-12-80-64-15,-11 82-12 16,0 25 72-16,5 11-6 16,9 10 77-16,9 6-23 0,0 2-69 15,20-2 18 1,10 1-51-16,-1-9-10 16,-4-6 11-16,-2-8-12 0,-7-8 2 15,-7-8-11-15,-9-7 0 16,0-2-1-16,-29-5 1 15,-7-2 0-15,-1 0-1 16,0-12-20-16,11-14 7 16,12-12-27-16,14-7-46 15,7-3 38-15,31 0-26 16,9-2 20-16,4 0 55 16,-2 4 0-16,-9 2 16 15,-11 5 95-15,-13 10-33 16,-14 7-10-16,-2 8-68 15,-11 10-45-15,-31 4-72 0,1 18-168 16,6 1-411-16</inkml:trace>
  <inkml:trace contextRef="#ctx0" brushRef="#br0" timeOffset="47621.6">5958 9390 494 0,'0'0'623'0,"0"0"-118"16,0 0-259-16,0 0-43 15,0 0-72-15,0 0-45 16,0 0-73-16,105 0 38 16,-43 0-45-16,5 0-5 15,4 2-2-15,-1-2-42 16,-1 0-130-16,-21 2-312 15,-16-2-577-15</inkml:trace>
  <inkml:trace contextRef="#ctx0" brushRef="#br0" timeOffset="47988.68">5791 9828 461 0,'0'0'1274'0,"0"0"-923"15,0 0-219-15,0 0-114 16,0 0 13-16,0 0-31 16,145-85 0-16,-96 51-4 0,0 0 16 15,-7 2-12-15,-4 2 0 16,-9 6 9-16,-11 6-15 15,-7 8 12-15,-9 6-6 16,-2 4 13-16,0 7-12 16,-11 16-1-16,-7 14 6 15,-4 7 2-15,0 7 11 16,-1 2-19-16,8-4 0 16,5-5-2-16,8-7-29 15,2-12-121-15,14-13-99 16,13-10-243-16,0-2-153 0</inkml:trace>
  <inkml:trace contextRef="#ctx0" brushRef="#br0" timeOffset="48227.74">6228 9781 1273 0,'0'0'754'0,"0"0"-577"16,0 0-134-16,0 0 10 15,-65 111-14-15,65-84-30 16,27-7 31-16,15-9-40 15,7-11 12-15,9 0-2 16,-2-20-10-16,-7-10 0 16,-14-5-14-16,-14-2-29 15,-17-4 32-15,-4-1-41 16,-25 0 33-16,-10 7 18 16,-7 6 0-16,-3 12-17 15,-4 10-27-15,8 7-242 16,16 0-387-16</inkml:trace>
  <inkml:trace contextRef="#ctx0" brushRef="#br0" timeOffset="48711.78">6736 9444 567 0,'0'0'870'0,"0"0"-473"15,0 0-55-15,0 0-136 16,0 0-140-16,0 0-12 16,0 0-53-16,141-26 23 15,-91 26-24-15,2 0-6 16,-6 0 5-16,4 0-178 16,-15 5-169-16,-12-2-249 0</inkml:trace>
  <inkml:trace contextRef="#ctx0" brushRef="#br0" timeOffset="48920.67">6973 9244 854 0,'0'0'1073'16,"0"0"-923"-16,0 0-82 15,0 0-67-15,-96 107 23 16,76-52-8-16,-1 6-3 16,-1 21-26-16,4-16-128 15,4-13-479-15</inkml:trace>
  <inkml:trace contextRef="#ctx0" brushRef="#br0" timeOffset="52465.58">8022 8789 461 0,'0'0'62'0,"0"0"744"0,0 0-588 15,0 0-122-15,0 0-36 16,0 0-51-16,0 0 61 15,-13-24 10-15,9 17 8 16,-1 2-20-16,0-1-68 16,1-1 23-16,4 2 17 15,0-4-39-15,0 0 30 16,0-3-31-16,18 0 3 16,5 1-15-16,0 5 1 15,2 6 2-15,-2 0 9 16,-5 6-10-16,-10 19 9 15,-8 7 1-15,0 8 0 0,-14 2 39 16,-17-3-20 0,-4-2 15-16,-3-9 15 0,5-6-40 15,6-8 26-15,11-6-33 16,12-4 7-16,4-4-2 16,0 0-7-16,24 0-32 15,12-4-51-15,1-1-22 16,2 5 69-16,-6 0 16 15,-6 0 20-15,-9 14-3 16,-9 7 10-16,-9 5-7 16,0 5 3-16,-22 0 9 15,-16 1 11-15,-5 1-23 16,-5-1-2-16,-2-2-9 16,-17 0-164-16,14-8-359 15,9-6-345-15</inkml:trace>
  <inkml:trace contextRef="#ctx0" brushRef="#br0" timeOffset="52629.3">7648 9322 823 0,'0'0'950'0,"0"0"-640"15,0 0-170-15,0 0-88 16,0 0 7-16,131-6-58 16,-71 6 16-16,7 0-17 15,5 0 13-15,-1 0-35 16,-2 0-40-16,7 0-215 15,-18-9-353-15,-18 2-503 0</inkml:trace>
  <inkml:trace contextRef="#ctx0" brushRef="#br0" timeOffset="52988.4">7482 9800 544 0,'0'0'1256'15,"0"0"-1022"-15,0 0-204 16,0 0-20-16,0 0-20 16,141-65-37-16,-74 27-44 15,3-6 84-15,1-2-12 0,0 0 19 16,-7 3-6-1,-8 6 16-15,-15 9-4 0,-15 10 12 16,-12 8 15-16,-14 10 56 16,0 0-87-16,-17 19 4 15,-12 16 25-15,-6 11 1 16,-1 7 37-16,5 2-61 16,4 3 2-16,12-6-20 15,8-8-14-15,7-8-180 16,5-12-155-16,15-13-318 0</inkml:trace>
  <inkml:trace contextRef="#ctx0" brushRef="#br0" timeOffset="53244.25">8178 9697 977 0,'0'0'1018'0,"0"0"-851"15,0 0-108-15,-36 104-35 16,36-70-14-16,19-8-20 15,20-11-21-15,11-15 7 16,4 0 15-16,0-18-32 16,-4-10 35-16,-10-6-1 15,-13-5-17-15,-16-3-51 16,-11-2-8-16,-3 0 83 16,-23 4 6-16,-5 8 4 15,-5 9 3-15,0 11-13 0,3 3-53 16,8 4-214-16,10-4-675 15</inkml:trace>
  <inkml:trace contextRef="#ctx0" brushRef="#br0" timeOffset="53525.4">8720 9363 529 0,'0'0'876'15,"0"0"-621"-15,0 0-182 0,0 0-60 16,0 0 12 0,0 0-17-16,0 0 20 0,27-3-19 15,-11-4 0-15,-3-2-18 16,-9 1-13-16,-4 0-6 15,0 4-13-15,-15 4-55 16,-6 0 15-16,1 0-204 0</inkml:trace>
  <inkml:trace contextRef="#ctx0" brushRef="#br0" timeOffset="54205.71">9355 8927 557 0,'0'0'911'16,"0"0"-407"-16,0 0-223 15,0 0-134-15,0 0-93 16,0 0-24-16,0 0-22 16,2-26-8-16,-2 22 0 15,0 0 16-15,0 2-38 0,0-3-36 16,12 2-151-16,-1 1-133 16,-3-2-408-16</inkml:trace>
  <inkml:trace contextRef="#ctx0" brushRef="#br0" timeOffset="54694.31">9355 8927 508 0,'20'-21'41'0,"-20"24"478"0,-4-1-148 16,-8-2-180-16,-1 0 20 15,3 0 12-15,2-10-17 16,6-5-35-16,2-8-109 16,10-1-10-16,13-4-52 15,9-2-16-15,1 5 16 16,3 8-61-16,-7 9 26 15,-5 8 35-15,-12 12-35 16,-12 26 28-16,0 14 6 16,-36 8 1-16,-15 2-6 15,-12 0 6-15,-5-6 0 16,0-10 0-16,10-11 18 16,12-17-18-16,14-10 0 0,12-8 0 15,11-3 27-15,9-17-17 16,0-4-10-16,29 1 0 15,9-2 15-15,9 9-21 16,6 7 6-16,3 9 0 16,-2 0-19-16,-7 4 3 15,-5 14-70-15,-9 4-149 16,-10-2-247-16,-10-8-392 0</inkml:trace>
  <inkml:trace contextRef="#ctx0" brushRef="#br0" timeOffset="54906.31">9021 9342 1011 0,'0'0'1233'16,"0"0"-969"-16,0 0-264 16,0 0 3-16,0 0-15 15,0 0 24-15,151-18-9 16,-77 16 0-16,8 2 13 15,3 0-32-15,-2 0-44 16,4 2-209-16,-23 4-275 16,-19-6-337-16</inkml:trace>
  <inkml:trace contextRef="#ctx0" brushRef="#br0" timeOffset="55264.74">8925 9733 464 0,'0'0'1288'0,"0"0"-1101"16,0 0-162-16,0 0-18 16,0 0 20-16,0 0-2 15,0 0 17-15,168-65-36 16,-108 33 4-16,-5-1-7 15,-6 3-3-15,-11 4 0 16,-11 8 13-16,-13 9-12 16,-10 7 72-16,-4 2-64 0,0 17 4 15,-20 14 40-15,-5 13-12 16,0 7-9-16,-1 3 16 16,6 3-46-16,8-8 11 15,8-5-13-15,4-7-49 16,0-13-32-16,18-11-137 15,24-13-48-15,-3 0-259 16,-4-23-481-16</inkml:trace>
  <inkml:trace contextRef="#ctx0" brushRef="#br0" timeOffset="55512.07">9440 9733 712 0,'0'0'1063'0,"0"0"-767"15,0 0-204-15,0 0-21 0,-62 135 8 16,62-93-60-16,6-8 16 15,30-8-8-15,13-14-19 16,11-12-16-16,5 0 7 16,-5-20-72-16,-6-10 45 15,-15-10-59-15,-16-5-5 16,-16-4-10-16,-7 0 49 16,-11 3 53-16,-18 8 38 15,-10 12 26-15,-1 9-20 16,0 12-42-16,3 5-4 15,0 0-43-15,16 5-217 16,7 2-565-16</inkml:trace>
  <inkml:trace contextRef="#ctx0" brushRef="#br0" timeOffset="55896.03">10138 9332 560 0,'0'0'1274'16,"0"0"-895"-16,0 0-162 15,0 0-141-15,0 0-21 16,0 0-55-16,0 0 9 15,145-25-33-15,-110 25-77 16,-12 7-182-16,-14 3-429 0</inkml:trace>
  <inkml:trace contextRef="#ctx0" brushRef="#br0" timeOffset="56014.65">10013 9506 643 0,'0'0'1331'0,"0"0"-1094"16,0 0-229-16,0 0-8 15,123 5-185-15,-68-5-370 16,-4-5-666-16</inkml:trace>
  <inkml:trace contextRef="#ctx0" brushRef="#br0" timeOffset="56352.32">10858 9402 682 0,'0'0'1226'0,"0"0"-1111"15,0 0-101-15,0 0-14 16,0 0 0-16,0 0 62 16,165 11-28-16,-74-3-13 0,36-3 1 15,34 0-13 1,6-4-9-16,-26-1 0 0,-37 0 8 16,-37 0-28-16,13 0-97 15,-13 0-229-15,-7 0-850 0</inkml:trace>
  <inkml:trace contextRef="#ctx0" brushRef="#br0" timeOffset="57284.68">10748 10028 513 0,'0'0'901'0,"0"0"-609"0,0 0-125 15,0 0-139-15,0 0 20 16,0 0 91-16,0 0-86 15,100-48-20-15,-37 18-33 16,2-8-58-16,-2-2-20 16,-11-2-49-16,-7-1 29 15,-11 5 67-15,-12 4 24 16,-11 10 7-16,-11 10 99 16,0 12-36-16,-11 2-26 15,-13 19-36-15,-8 13-1 16,3 16 75-16,0 1-42 15,7 4 5-15,7-2-38 16,7-6-16-16,8-11-40 0,10-9-238 16,9-16-404-16</inkml:trace>
  <inkml:trace contextRef="#ctx0" brushRef="#br0" timeOffset="57726.63">11330 9786 798 0,'0'0'1193'0,"0"0"-1037"16,0 0-90-16,0 0-57 16,0 0-6-16,-89 107 23 15,87-78-14-15,2-7 43 16,6-6-28-16,19-6-27 0,6-8 5 16,5-2-5-1,-4-2-49-15,-6-18 3 0,-4-6-16 16,-8-5 46-16,-3-1-9 15,0 1 25-15,0 1 10 16,4 4-9-16,4 4 11 16,2 8-12-16,2 9 18 15,2 5-23-15,-5 5 5 16,-3 20 0-16,-3 10-4 16,-5 4 19-16,-5 5-6 15,0-1 35-15,1-5-34 16,6-3 30-16,7-12-30 15,4-9-9-15,7-8 39 16,5-6-39-16,1-4 14 16,-2-21-15-16,-6-12 14 0,-8-5-19 15,-17-7 5-15,-2 1 0 16,-13 0-9-16,-22 8 9 16,-11 12-7-16,-30 6-83 15,9 10-234-15,5 4-1054 0</inkml:trace>
  <inkml:trace contextRef="#ctx0" brushRef="#br0" timeOffset="63372.24">11157 8921 61 0,'0'0'329'16,"0"0"-240"-16,0 0-66 0,0 0 188 16,0 0 364-16,0 0-369 15,50-52-2-15,-47 34-96 16,-1 2 16-16,0 0 43 15,-2 2-87-15,0 6-29 16,0 5-51-16,-13 3 11 16,-14 5-11-16,-13 24 9 15,-11 12-9-15,-3 15 93 16,3 9-21-16,6 1 20 16,14 0-53-16,11-8-37 0,15-10 39 15,5-10-33 1,14-11-5-16,22-13 20 0,8-7-15 15,10-7-16-15,-1-4-18 16,-3-18-44-16,-10-2 25 16,-16-2-14-16,-13 0-9 15,-11 0 25-15,0 2 10 16,-20 4 33-16,-11 9 0 16,-3 4 0-16,-3 7-10 15,1 0 10-15,5 16-1 16,8 8-73-16,10-4-270 15,11-8-219-15</inkml:trace>
  <inkml:trace contextRef="#ctx0" brushRef="#br0" timeOffset="63756.6">11651 8901 418 0,'0'0'916'0,"0"0"-674"16,0 0-119-16,0 0-29 15,-118-8-37-15,104 1 100 16,14-5-32-16,0 3-69 16,21-1-43-16,12 4-13 15,6 2 0-15,-6 4 0 16,-9 0-5-16,-10 20-7 0,-14 10 12 15,-7 7 0-15,-29 9 28 16,-11 0 2-16,-4-2 42 16,2-8 11-16,13-9-44 15,12-6 33-15,17-11-70 16,7-6-1-16,16-4 50 16,26 0-38-16,16 0 5 15,14-4-18-15,1-6-101 16,-4 2-13-16,7 0-148 15,-20 3-327-15,-16 2-774 0</inkml:trace>
  <inkml:trace contextRef="#ctx0" brushRef="#br0" timeOffset="64063.51">12198 9358 436 0,'0'0'1403'15,"0"0"-1067"-15,0 0-79 16,0 0-80-16,0 0-86 15,0 0-64-15,0 0-15 0,118-26-2 16,-80 26-10-16,-3 0-34 16,-8 0-59-16,-14 8-175 15,-13 10-86-15,-22 1-214 16,-9-6-263-16</inkml:trace>
  <inkml:trace contextRef="#ctx0" brushRef="#br0" timeOffset="64168.3">12191 9511 523 0,'0'0'902'0,"0"2"-570"15,11 0-167-15,18 0-24 16,13-2-63-16,9 0-78 16,28 0-65-16,-12-14-251 15,-11 0-730-15</inkml:trace>
  <inkml:trace contextRef="#ctx0" brushRef="#br0" timeOffset="64626.45">13211 9247 342 0,'0'0'1273'15,"0"0"-1042"-15,0 0-135 16,0 0-94-16,0 0 7 16,0 0 13-16,0 0 129 15,-122 104-2-15,111-46-59 16,9-5-63-16,2-4 21 15,15-11-48-15,16-12 0 16,8-11-2-16,5-12-13 16,3-3-14-16,0-15-35 15,-4-14-35-15,-10-7 43 16,-9-5-89-16,-13-3 30 16,-11 1 83-16,0 2 32 0,-4 11 66 15,-16 9-37-15,-3 10-29 16,-10 11-43-16,6 0-258 15,7 0-956-15</inkml:trace>
  <inkml:trace contextRef="#ctx0" brushRef="#br0" timeOffset="64793.94">13468 9603 916 0,'0'0'592'0,"0"0"-418"16,0 0-87-16,-7 132-80 15,-15-90-5-15,0-5-2 16,-1-7 13-16,4-9-10 0,7-10-3 16,6-6-170-1,6-5-578-15</inkml:trace>
  <inkml:trace contextRef="#ctx0" brushRef="#br0" timeOffset="65139.08">13832 9302 631 0,'0'0'629'16,"0"0"-277"-16,0 0-237 16,0 0-57-16,0 0-43 0,0 0 8 15,0 0 69 1,-103-55 56-16,74 101 10 0,2 12-29 15,5 2-69-15,10 0 9 16,8-4-54-16,4-10-14 16,4-9 17-16,19-8-6 15,4-11-11-15,2-7-1 16,-2-11 18-16,-5 0-16 16,-7-3-2-16,-6-17 0 15,-9-3-16-15,0-2 13 16,-17 3-23-16,-10 2-49 15,-11 2-59-15,7 8-96 16,8 0-445-16</inkml:trace>
  <inkml:trace contextRef="#ctx0" brushRef="#br0" timeOffset="65708.53">14139 9348 641 0,'0'0'91'0,"0"0"694"16,0 0-532-16,0 0-148 15,0 0-45-15,0 0 44 0,0 0-38 16,15-76-51-16,8 60 28 15,2 7-43-15,-3 4 0 16,-2 5 0-16,-4 0 10 16,-6 0-10-16,-5 12 0 15,-5 4 1-15,0 2 11 16,-9 1-12-16,-13-7 0 16,-3 1-2-16,-1-5 18 15,1-4-13-15,3-2-3 16,9-2 0-16,5 0 4 15,8 0 8-15,0-7-12 16,10-4 0-16,14 2 4 16,3 0-5-16,-1 6 1 0,-3 3-3 15,-3 0-19 1,-11 17 22-16,-9 10 0 0,0 4-6 16,-23 5 21-16,-19 4-9 15,-5 1 23-15,-3-8 7 16,7-1 73-16,9-11-32 15,12-5-23-15,15-7-27 16,7-2-14-16,7-5 42 16,28 1 3-16,15-3-41 15,10 0 12-15,11 0-29 16,7 0-18-16,34-12-72 16,-21 3-249-16,-11-2-437 0</inkml:trace>
  <inkml:trace contextRef="#ctx0" brushRef="#br0" timeOffset="65792.52">14831 9610 599 0,'0'0'903'0,"0"0"-606"16,0 0-297-16,0 0-308 0</inkml:trace>
  <inkml:trace contextRef="#ctx0" brushRef="#br0" timeOffset="67435.06">1700 10510 430 0,'0'0'60'0,"0"0"-45"15,0 0-11-15,0 0-4 16,0 0 0-16,0 0-33 15,0 0-104-15,-27-21 95 16,17 21 42-16,-4 0 63 16,-1 0 8-16,1 0-59 15,3 0-12-15,0 0 7 16,4-4 364-16,2-5-176 16,1-3-114-16,2-5 61 15,-2-3 43-15,1 0 6 0,-1-2-15 16,0 0-47-1,-1-1-3-15,2 2-22 0,1 4-55 16,0 6-23-16,0 7 17 16,0 4-37-16,-5 15 13 15,3 28-17-15,-6 21 8 16,4 15 84-16,-1 6-43 16,1 4-19-16,2-9-7 15,-2-10-19-15,4-14 12 16,2-12-18-16,0-16 1 15,0-11-3-15,0-12 2 16,12-5-12-16,7-4 11 16,4-24-35-16,2-12 4 15,4-8-21-15,0-8-18 0,2 5 24 16,-4 5 8-16,-3 17 39 16,-6 19 5-16,-8 10 8 15,-4 16-15-15,-6 24 2 16,0 10 0-16,-16 6 50 15,-11 3-35-15,-4-5 10 16,-3-8-13-16,3-9 3 16,4-10-30-16,8-11-47 15,3-16-187-15,9-14-50 16,5-15-487-16</inkml:trace>
  <inkml:trace contextRef="#ctx0" brushRef="#br0" timeOffset="67577.03">1933 10560 469 0,'0'0'1366'0,"0"0"-1109"16,0 0-215-16,35 117 7 16,-35-42-30-16,-29 7-13 15,-18 5 16-15,-13-2-22 16,-28 19-22-16,15-27-210 16,11-17-463-16</inkml:trace>
  <inkml:trace contextRef="#ctx0" brushRef="#br0" timeOffset="71060.42">2768 10489 377 0,'0'0'75'15,"0"0"1019"-15,0 0-932 16,0 0-108-16,0 0 17 16,0 0 39-16,4-50-22 15,-15 48 15-15,-13 2-53 16,-12 4-48-16,-11 24 34 0,-8 13-2 16,-3 14 37-16,4 11 32 15,7 9-69-15,12-1 19 16,15-3-45-16,11-10-2 15,9-11 13-15,4-11-18 16,30-13-2-16,12-12-5 16,10-12-98-16,9-2-53 15,11-20-139-15,-17-9-285 16,-14-1-167-16</inkml:trace>
  <inkml:trace contextRef="#ctx0" brushRef="#br0" timeOffset="71578.5">2728 10730 468 0,'0'0'1087'0,"0"0"-916"0,0 0-54 16,0 0-84-16,0 0-25 16,0 0 6-16,0 0 5 15,107 22 5-15,-83 19 46 16,-10 5-38-16,-7 1 6 16,-7-1-21-16,0-3-9 15,0-7 7-15,-7-12-15 16,2-8 0-16,5-10-9 15,0-6 2-15,16 0-64 16,11-22 1-16,11-9-86 16,4-6-95-16,0-4-61 15,-2 5 176-15,-9 9 136 16,-12 12 232-16,-11 15 44 16,-6 0-163-16,-2 20-93 0,0 12 58 15,-2 4-39-15,-2-1 20 16,2-7 10-16,2-4-43 15,0-6 4-15,18-8-15 16,4-6-9-16,2-4 25 16,-1 0-31-16,-6-8-15 15,-5-12-16-15,-8-6-71 16,-2-8-11-16,-2-7 65 16,0 0 41-16,7-2 7 15,5 8 32-15,5 12 9 16,10 7 20-16,4 15-43 15,2 1 41-15,3 5-11 16,-3 16-38-16,-6 10 34 16,-4-1-44-16,-7 4 2 0,-8-1 4 15,-6-6 3-15,-2 0-18 16,-6-9-47-16,-12-7-245 16,-3-9-423-16</inkml:trace>
  <inkml:trace contextRef="#ctx0" brushRef="#br0" timeOffset="71699.45">3482 10542 967 0,'0'0'850'0,"0"0"-570"15,0 0-179-15,0 0-101 16,0 0-4-16,0 0-284 0,-2 127-977 16</inkml:trace>
  <inkml:trace contextRef="#ctx0" brushRef="#br0" timeOffset="71805.25">3214 11432 2234 0,'0'0'482'0,"0"0"-482"15,0 0-211-15,114-77-799 0</inkml:trace>
  <inkml:trace contextRef="#ctx0" brushRef="#br0" timeOffset="72425.97">4387 10638 1898 0,'0'0'277'0,"0"0"-244"16,0 0-33-16,0 0 0 16,-27 111 13-16,11-55 52 15,3 2-9-15,-1 1-20 16,3-2 14-16,3-7-44 16,0-10-3-16,4-10-1 15,0-10 11-15,4-10-12 0,-3-8-1 16,3-2 0-16,-2-4-13 15,2-22-20-15,0-11-26 16,0-16 21-16,7-12-57 16,15-4-29-16,10-6-24 15,1 8 49-15,2 9 88 16,-1 14 11-16,-7 19 75 16,-7 11 21-16,-5 12-70 15,-5 2 8-15,-10 18-26 16,0 17 49-16,-14 14 49 15,-17 4-53-15,-7 5 1 16,2-5-1-16,10-11-26 0,7-7 19 16,17-10-46-1,2-4 0-15,18-8 11 0,20 1-5 16,9-4-6-16,4 4 0 16,-2 1 9-16,-7 2-11 15,-13 6 2-15,-17 3 0 16,-12 0-10-16,-20 3 20 15,-28 0-10-15,-12-3 0 16,-4-2 9-16,6-8-19 16,9-4 10-16,16-10-81 15,12-2-141-15,17 0-425 0</inkml:trace>
  <inkml:trace contextRef="#ctx0" brushRef="#br0" timeOffset="72960.39">5233 10481 153 0,'0'0'1315'0,"0"0"-969"15,0 0-177-15,0 0-134 16,0 0-13-16,0 0-21 16,0 0 32-16,27 84 70 15,-56 23-40-15,0-3 30 0,0-8-11 16,7-11-41-16,8-19 26 16,4 1-58-16,3 4 8 15,7-15-17-15,7-12 19 16,22-12 9-16,8-11-19 15,5-10 0-15,8-11-18 16,1 0-39-16,5-24-47 16,-1-10-3-16,-1-10-61 15,-7-2 44-15,-11 2 62 16,-14 8 53-16,-15 10 47 16,-7 12 29-16,0 9 22 15,-21 5-66-15,-6 9-24 16,-2 17 7-16,2 6-15 15,8 6 0-15,3-1 7 16,7 0-4-16,7-5-3 0,2-6 0 16,0-5 13-16,2-8-29 15,7-4 9-15,3-8-85 16,-4-1-20-16,3-15-150 16,-1-14-286-16,-4-3-83 0</inkml:trace>
  <inkml:trace contextRef="#ctx0" brushRef="#br0" timeOffset="73073.48">5581 11131 666 0,'0'0'836'16,"0"0"-677"-16,0 0-57 16,0 0-83-16,0 0 11 15,11 116-30-15,-11-90 1 0,0-3-12 16,-13-9-102-16,-3-9-276 0</inkml:trace>
  <inkml:trace contextRef="#ctx0" brushRef="#br0" timeOffset="73201.53">5544 10692 1083 0,'0'0'859'0,"0"0"-702"16,173-91-157-16,-86 65-181 16,-2 8-528-16</inkml:trace>
  <inkml:trace contextRef="#ctx0" brushRef="#br0" timeOffset="73666.89">6803 10337 195 0,'0'0'1405'0,"0"0"-1161"16,0 0-184-16,-81 107 21 15,53-1 2-15,-1 28-9 16,7-8 26-16,8-24-19 0,7-33-55 16,7-25 26-16,-2 0-52 15,2-3 1-15,0-8 3 16,0-19 11-16,0-14-7 15,14-2 15-15,12-28-17 16,8-14-12-16,6-7-48 16,0 4 5-16,-5 4 23 15,-6 17 10-15,-10 16 4 16,-15 10 6-16,-4 17-2 16,-15 22-1-16,-24 9 18 15,-12 8-9-15,-7-3 63 16,3-2-41-16,3-8 11 15,12-8-33-15,15-14-36 16,17-9-29-16,8-10-172 0,31-8-27 16,11-16-116-16,10-10-465 15</inkml:trace>
  <inkml:trace contextRef="#ctx0" brushRef="#br0" timeOffset="73831.78">7206 10758 309 0,'0'0'1614'0,"0"0"-1301"15,0 0-231-15,0 0-32 16,-129 72-50-16,60-14 26 16,-2 4 58-16,3 5-73 15,13-6 15-15,19-4-26 0,19-12-108 16,25-11-71 0,26-15-220-16,11-12-375 0</inkml:trace>
  <inkml:trace contextRef="#ctx0" brushRef="#br0" timeOffset="73989.48">7313 10926 370 0,'0'0'1585'0,"0"0"-1285"15,-165 36-202-15,98 6-15 16,17 11 23-16,21 0-78 16,26-2 2-16,12-3-18 15,47-8-12-15,71-4-42 16,-11-11-286-16,4-14-478 0</inkml:trace>
  <inkml:trace contextRef="#ctx0" brushRef="#br0" timeOffset="74926.72">8539 10654 1030 0,'0'0'713'16,"0"0"-687"-16,0 0-26 15,0 0-76-15,0 0 76 16,-17 151 87-16,-19-21 133 16,5-4-51-16,11-24-51 15,11-30-48-15,9-28-69 16,0 0 15-16,9-2-16 16,15-6 10-16,10-15-26 15,8-17 7-15,9-4-50 16,5-16-65-16,4-21-89 15,-2-8 21-15,-11-4-28 0,-12 3 163 16,-14 7 57 0,-21 18 235-16,0 13-4 0,-36 8-129 15,-9 8-68-15,-3 19 37 16,0 2-14-16,11-1-33 16,12-4 4-16,16-8-26 15,9-8-4-15,7-3-5 16,28-5-24-16,10 0-61 15,4-13-118-15,0-3-48 16,-7-2-1-16,-11 1 96 16,-10 4 163-16,-13 6 176 15,-8 7 36-15,0 0-104 16,-8 14-42-16,-5 7-2 16,3-3 18-16,8-4-70 15,2-6 1-15,16-5 28 0,13-3-40 16,7-3-2-16,-3-17-92 15,-2-1-3-15,-8-4 80 16,-8 5-11-16,-5 5 27 16,-10 6 12-16,0 9 33 15,0 0 27-15,-8 10-44 16,2 12 61-16,1 4 33 16,5 0-70-16,2-5-28 15,21-6 16-15,6-11-29 16,6-4 11-16,3-1-22 15,0-21-99-15,-2-7-2 16,-5-5-61-16,-9 2 46 16,-6 0 16-16,-9 10 3 0,-5 12 97 15,-2 10 68 1,-2 14-46-16,-19 32 114 0,-6 38 37 16,-10 35-33-16,-5 28-35 15,6-11-85-15,9-30 39 16,11-36-44-16,10-27-7 15,-1-2-1-15,1-4-6 16,1-5-1-16,0-18 0 16,-3-14-101-16,-28-33-61 15,1-15-368-15,-4-14-754 0</inkml:trace>
  <inkml:trace contextRef="#ctx0" brushRef="#br0" timeOffset="75071.13">8956 10840 776 0,'0'0'1294'0,"0"0"-957"16,0 0-196-16,114-116-125 16,-78 104 13-16,-7 10-29 15,-2 2-27-15,-10 0-86 16,-3 12-165-16,-8-6-431 0</inkml:trace>
  <inkml:trace contextRef="#ctx0" brushRef="#br0" timeOffset="75198.11">9402 10517 1077 0,'0'0'1015'0,"0"0"-881"15,0 0-120-15,-18 112-14 0,-26-17-58 16,5-14-228-16,2-12-778 16</inkml:trace>
  <inkml:trace contextRef="#ctx0" brushRef="#br0" timeOffset="75692.34">10514 11011 1270 0,'0'0'962'16,"0"0"-831"-16,0 0-131 15,-127 36-16-15,69 6 16 16,2 4 0-16,10 1 2 16,10-3 63-16,16-5-52 15,14-8-13-15,6-12 0 16,6-9 7-16,23-10-8 15,11 0 1-15,7-28-55 16,5-9 0-16,-2-16-136 16,-2-9-96-16,-4-12-214 0,-11-7-79 15,-4 0 189-15,-11 4 391 16,-7 15 693-16,-9 18-115 16,-2 18-229-16,0 20-94 15,-11 6-116-15,-11 20-111 16,0 20 42-16,0 16-18 15,1 11-14-15,6 11 11 16,4 2-48-16,4 0-2 16,3-6 1-16,4-12-131 15,0-12-29-15,0-14-126 16,0-13-191-16,-7-18-303 0</inkml:trace>
  <inkml:trace contextRef="#ctx0" brushRef="#br0" timeOffset="76376.08">10229 10962 796 0,'0'0'296'0,"0"0"61"16,0 0-270-16,0 0-54 15,150-48-22-15,-108 69 67 16,0 15 67-16,-2 10-37 16,-2 6 10-16,-7 1-12 15,-4-7-50-15,-7 0 1 16,-2-14-49-16,2-9 0 15,0-8 7-15,7-12-5 16,4-3-3-16,7-6-5 16,4-22 16-16,5-10-36 15,0-9-9-15,-7 4-45 16,-8 3 53-16,-15 16 19 0,-17 15 10 16,0 9 11-1,-20 17-5-15,-11 17-7 0,2 6 13 16,5-1-7-16,10-2 30 15,11-9-44-15,3-6 5 16,10-10 3-16,19-8 1 16,7-4-20-16,6-4-1 15,7-16-99-15,-1-10 18 16,0-1-43-16,-9-1 49 16,-7 6 83-16,-14 6 3 15,-12 11 201-15,-6 9-55 16,0 4-118-16,-13 21 12 0,-1 4-40 15,4 5 27 1,5-1-21-16,5-8 14 16,0-4-9-16,9-9-11 0,4-4 0 15,-1-8 0-15,-4 0-13 16,-1-4-5-16,-3-19-69 16,4-3 17-16,5-10 68 15,7-2-17-15,9-3-13 16,6 4 26-16,-1 9-6 15,-5 8 12-15,-7 12 108 16,-9 8-56-16,-8 1 14 16,-5 24-60-16,0 7 10 15,-3 9 76-15,-9-3-69 16,-2 3 9-16,7-5-32 16,5-6 18-16,2-7-22 0,2-10 4 15,16-4-64-15,4-9-16 16,3-9-179-16,-5-14-255 15,-9-8-878-15</inkml:trace>
  <inkml:trace contextRef="#ctx0" brushRef="#br0" timeOffset="76527.2">11332 10851 1565 0,'0'0'375'15,"0"0"-208"-15,0 0-75 16,0 0-82-16,0 0 8 15,0 0-18-15,-118 95-11 16,92-60-92-16,6-12-287 0,1-10-1131 16</inkml:trace>
  <inkml:trace contextRef="#ctx0" brushRef="#br0" timeOffset="76654.11">11031 10747 788 0,'0'0'1263'0,"0"0"-1118"16,0 0-145-16,-50 153-245 16,18-86-527-16</inkml:trace>
  <inkml:trace contextRef="#ctx0" brushRef="#br0" timeOffset="76759.5">10811 11622 620 0,'0'0'1192'0,"0"0"-934"0,0 0-258 15,0 0-315-15,0 0-1218 0</inkml:trace>
  <inkml:trace contextRef="#ctx0" brushRef="#br0" timeOffset="77367.39">12612 11113 1239 0,'0'0'221'0,"0"0"-144"16,0 0-76-16,0 0-1 16,0 0 9-16,0 0-1 15,0 0 81-15,-16-61-46 0,16 61-42 16,0 0 13-16,0 0 1 15,0 0-11-15,0 0 8 16,0 0 2-16,0 3-9 16,0-3-5-16,0 0 0 15,0 0 19-15,0 0-17 16,0 0 48-16,9-3 50 16,7-6-87-16,7-4 21 15,0 6-18-15,7 2-15 16,-4 5 31-16,-5 0-32 15,-8 21 21-15,-13 9 3 16,0 8-23-16,-31 6 54 16,-16-1 21-16,-6 1-28 15,-1-7 18-15,12-8-23 16,13-10 45-16,17-5-48 0,12-1-31 16,10-8 23-16,27 0-32 15,15-5-49-15,37-9-98 16,-11-12-203-16,-6-9-366 0</inkml:trace>
  <inkml:trace contextRef="#ctx0" brushRef="#br0" timeOffset="77547.48">13107 10922 980 0,'0'0'661'16,"0"0"-346"-16,0 0-243 15,-67 113-38-15,41-52 36 0,3 2-22 16,7-3 12-16,10-6-23 15,3-8-35-15,3-10-4 16,0-10-16-16,5-11-114 16,19-15-116-16,-3-8-287 15,-2-16-161-15</inkml:trace>
  <inkml:trace contextRef="#ctx0" brushRef="#br0" timeOffset="77721.45">13272 11017 385 0,'0'0'1395'15,"0"0"-1126"-15,0 0-174 16,0 0-94-16,0 0 0 16,-23 138 13-16,4-93-8 15,-4-5 28-15,-2 1 0 0,1-3-34 16,0-6 0-16,1-4-3 16,-1-7-206-16,9-7-167 15,5-10-528-15</inkml:trace>
  <inkml:trace contextRef="#ctx0" brushRef="#br0" timeOffset="77914.56">13492 11071 1655 0,'0'0'209'0,"0"0"-118"16,0 0-91-16,0 0 15 15,0 0-21-15,0 0 6 0,0 0 0 16,-117 68-1-16,101-42-18 16,5-6-194-16,5-8-635 0</inkml:trace>
  <inkml:trace contextRef="#ctx0" brushRef="#br0" timeOffset="78252.23">13492 11071 1020 0,'68'7'634'15,"-64"-12"-358"-15,0 3-135 16,-4 2-133-16,0 0 7 16,0 7-5-16,-13 20 17 15,-7 10 92-15,-3 1-34 16,3 8-4-16,3-7-42 16,3-4-32-16,5-7 10 15,7-5-17-15,2-6-11 16,0-7-67-16,0-10-175 15,2-5-240-15,5-14-660 0</inkml:trace>
  <inkml:trace contextRef="#ctx0" brushRef="#br0" timeOffset="78808.55">13624 10948 1144 0,'0'0'690'15,"0"0"-690"-15,0 0-12 16,0 0-17-16,0 0 29 15,25 135 0-15,-3-99 8 16,7-7 11-16,4-4-6 16,3-9-13-16,0-12 12 15,-3-4 0-15,-6 0-12 16,-7-20 0-16,-11-2-16 0,-9-2 3 16,0 2-56-16,-20 6 8 15,-11 10 61-15,-3 6 15 16,1 7 75-16,2 25 30 15,4 3 2-15,9 8 43 16,13-4-97-16,5-1-33 16,7-8-7-16,22-5-17 15,9-11-8-15,7-10-3 16,6-4-100-16,3-4-58 16,-1-14-62-16,-2-6-69 15,-9-3-56-15,-9 1-203 16,-8 4 548-16,-11 8 44 15,-12 8 593-15,-2 6-382 16,-9 0-169-16,-15 17 20 16,-3 3 23-16,4-3-56 0,11-5 43 15,9-6-55-15,3-6-55 16,13 0 59-16,19 0-65 16,9-6-23-16,9-6-70 15,6 2-71-15,-2 4 91 16,-2 6 26-16,-4 0 7 15,-11 0 29-15,-10 18 11 16,-9 2 0-16,-13 2-2 16,-5-1-8-16,-12-7-3 15,-55-13-67-15,3-1-190 16,-5 0-651-16</inkml:trace>
  <inkml:trace contextRef="#ctx0" brushRef="#br0" timeOffset="78951.11">13664 10774 1467 0,'0'0'573'16,"0"0"-324"-16,150-56-189 15,-79 46-59-15,0 10-2 16,21 13-73-16,-21 13-168 16,-11 1-464-16</inkml:trace>
  <inkml:trace contextRef="#ctx0" brushRef="#br0" timeOffset="80204.45">15510 10925 1167 0,'0'0'967'0,"0"0"-721"16,0 0-234-16,0 0 6 15,0 0-18-15,-47 165 0 16,30-92 28-16,3-3-20 0,5-7 17 15,7-13-22-15,2-13 16 16,0-10-17-16,0-15-2 16,16-12 0-16,3 0-20 15,6-15 20-15,2-16-25 16,0-10 0-16,-6-7-63 16,-2 1 4-16,-7 8 26 15,-6 11 58-15,-6 16 80 16,0 12-41-16,-18 14-23 15,-3 18-16-15,6 7 15 16,11-4-2-16,4-5 3 16,17-8-4-16,24-9 31 0,9-13-43 15,13 0 2-15,4-23-2 16,7-13-74-16,-6-11-67 16,-3-13-113-16,0-21-50 15,-16-1-75-15,-6-7-158 16,-10 5 537-16,-16 22 141 15,-7 12 558-15,-10 24-349 16,-7 26-205-16,-27 6-117 16,-10 36 41-16,-5 16 35 15,0 12 17-15,4 5-26 16,10-2-41-16,8-4 2 16,12-9-56-16,11-14 1 15,4-11-8-15,6-10 4 0,18-9-5 16,5-8-2-1,9-8-41-15,2 0 8 0,2-10-34 16,-1-9-6-16,-8-2 40 16,-8 5 25-16,-12 8 18 15,-9 7 3-15,-4 1 21 16,0 5-33-16,0 11 9 16,0 4 0-16,0-2-10 15,9-2 20-15,13-5-7 16,12-7-3-16,11-4-15 15,5 0 6-15,8-8-76 16,0-13 21-16,-2-5 33 16,-6-2-13-16,-11-4 44 15,-12 2-1-15,-14 6 1 16,-13 6 152-16,-6 11-62 0,-32 7-71 16,-16 0 0-16,-8 19-17 15,0 9 70-15,6 4 23 16,14-4-58-16,15-5-4 15,15-6-31-15,12-7-2 16,8-4 0-16,23-6-2 16,13 0 1-16,10-6-81 15,4-12-16-15,-2-5 2 16,-4-6-69-16,-6 0 20 16,-11 4 52-16,-12 7 93 15,-15 10 82-15,-8 8 2 16,-2 2-83-16,-18 21 47 15,-2 0-11-15,6 1 15 0,10-4-7 16,6-3-45-16,0-10 44 16,26-7-20-16,8 0-24 15,3-2 0-15,1-18-65 16,-1-6-30-16,-12-2 7 16,-2-2-48-16,-9 4 28 15,-8 3 45-15,-4 12 63 16,-2 11 215-16,0 0-104 15,0 18-49-15,-2 16 88 16,-2 8-60-16,4 4 32 16,2-2-92-16,23-3-29 15,13-12 22-15,13-8-23 0,6-13-18 16,22-8-68 0,-17-20-151-16,-13-9-235 0</inkml:trace>
  <inkml:trace contextRef="#ctx0" brushRef="#br0" timeOffset="80348.88">17186 10430 1545 0,'0'0'564'16,"-114"23"-484"-16,32 23-27 16,-16 16 14-16,-36 53-67 15,25-15-64-15,20-16-461 0</inkml:trace>
  <inkml:trace contextRef="#ctx0" brushRef="#br0" timeOffset="81638.23">18027 11025 87 0,'0'0'1775'0,"0"0"-1473"0,0 0-222 15,0 0-69-15,0 0-11 16,0 0 34-16,-52 136 12 15,12-68 95-15,5-4-71 16,8-7-49-16,9-15-2 16,9-11-5-16,7-15-14 15,2-9 0-15,2-7 16 16,21-4-1-16,10-22-15 16,5-9-33-16,6-7 6 15,5-8-86-15,1-1 5 16,-6 4-10-16,-7 13 45 15,-14 16 73-15,-11 18 14 0,-12 4-13 16,0 33 35 0,-25 9-1-16,-4 3 4 0,-4-1 9 15,6-7-33-15,4-12 22 16,10-10-37-16,8-9 0 16,5-10 22-16,0 0 11 15,14-4 46-15,15-18-79 16,9-10-48-16,7-7 38 15,3-7-52-15,2-2 7 16,-4 4 37-16,-11 5 18 16,-10 18 0-16,-13 13 81 15,-12 8-80-15,0 14 12 16,-4 18-12-16,-8 6-1 0,3 2 0 16,7-6 18-1,2-4-18-15,13-5 0 0,25-11 6 16,15-10 7-16,10-4-13 15,7-3-37-15,1-19 10 16,-7-7-48-16,-4-10 23 16,-12-4-55-16,-17 0-55 15,-16 3 156-15,-15 12 6 16,-13 12 146-16,-32 16-50 16,-15 2-75-16,-11 28 57 15,0 10 5-15,5 2 11 16,18 0 25-16,19-6-91 15,17-8-8-15,12-5-7 16,16-11 3-16,24-8 7 16,18-4-23-16,8-7-74 0,6-18-20 15,-1-8-78-15,-6-8-6 16,-9-2 19-16,-14-1-8 16,-11 1 101-16,-15 11 66 15,-16 18 214-15,0 11 45 16,-25 3-211-16,-12 22-17 15,-3 12 52-15,3 4-28 16,14 0 24-16,11-5-54 16,12-4-23-16,4-9 49 15,23-6-50-15,9-7 16 16,7-7-17-16,1 0-66 16,3-21 26-16,-5-8-51 0,-1-10 1 15,-8-3 23-15,-4-1-16 16,-7 2 61-16,-8 7 22 15,-8 10 66-15,-6 16 111 16,0 8-97-16,-13 3-78 16,-9 26 42-16,3 5-38 15,6 4 25-15,9 0-4 16,4-4-15-16,0-4 0 16,19-8-12-16,4-10-27 15,4-7 27-15,-2-5-67 16,1-9-8-16,-4-16-42 15,1-7-100-15,-3-5-68 16,-5-5-191-16,-1 3 267 0,-3 7 209 16,-5 9 158-1,-4 13 245-15,-2 10-51 0,0 0-231 16,-6 21-46-16,-9 16-4 16,-3 7-10-16,0 4 6 15,0 0-66-15,0-6 9 16,5-4-10-16,-1-8-113 15,-3-12-32-15,1-8-208 16,1-10-403-16</inkml:trace>
  <inkml:trace contextRef="#ctx0" brushRef="#br0" timeOffset="81797.73">18874 10839 1805 0,'0'0'561'0,"0"0"-316"15,0 0-187-15,169-63-43 16,-105 59-5-16,2 4-10 16,25 0-25-16,-18 14-204 15,-4 0-619-15</inkml:trace>
  <inkml:trace contextRef="#ctx0" brushRef="#br0" timeOffset="81895.42">20066 10948 1901 0,'0'0'269'16,"0"0"-269"-16,0 0-592 0</inkml:trace>
  <inkml:trace contextRef="#ctx0" brushRef="#br0" timeOffset="83314.5">1802 12254 439 0,'0'0'0'16,"0"0"1010"-16,0 0-818 15,0 0-117-15,0 0-29 16,0 0 0-16,0 0-45 16,-8 32 32-16,-3 42 121 15,-5 34-31-15,3 0-14 0,1-4-76 16,1-17-18-1,3-21-11-15,-2 5 11 0,2-1-12 16,3-18-3-16,5-14-31 16,0-13-62-16,0-13-149 15,0-12-108-15,7-12-213 16,-5-13-298-16</inkml:trace>
  <inkml:trace contextRef="#ctx0" brushRef="#br0" timeOffset="83509.92">1999 12180 350 0,'0'0'1381'0,"0"0"-1213"15,0 0-127-15,0 0-29 16,0 0 1-16,56 146-4 0,-97-82 38 16,-11 4 50-16,-11-1 3 15,-2-5-82-15,4-7-18 16,9-8-55-16,4-17-227 15,19-11-382-15,14-16-469 0</inkml:trace>
  <inkml:trace contextRef="#ctx0" brushRef="#br0" timeOffset="83734.97">2463 12160 477 0,'0'0'1111'0,"0"0"-959"16,0 0-127-16,-172 102 5 16,109-36-11-16,8 8 115 0,15 3 3 15,13-4-84-15,16-6 2 16,11-9-48-16,6-12-7 16,23-11-48-16,16-18-109 15,35-17-105-15,-8-10-326 16,-3-14-106-16</inkml:trace>
  <inkml:trace contextRef="#ctx0" brushRef="#br0" timeOffset="83929.01">2724 12325 461 0,'0'0'1326'0,"0"0"-1176"16,0 0-97-16,0 0-53 15,-158 135 56-15,113-73 64 0,9-1-33 16,11-7-10-16,10-6-59 15,8-7-17-15,7-14-1 16,0-7-63-16,0-9-18 16,9-8-46-16,11-3-97 15,-4-17-131-15,-1-7-455 0</inkml:trace>
  <inkml:trace contextRef="#ctx0" brushRef="#br0" timeOffset="84350.25">2652 12342 461 0,'0'0'533'16,"0"0"-121"-16,0 0-208 0,0 0-83 16,31-104-76-16,-26 94 2 15,0 6-24-15,-1 4 50 16,5 0-24-16,4 16-35 16,0 16 22-16,-6 8 9 15,-7 8-6-15,0 8 32 16,-13 0-47-16,-14-2 2 15,-4-4 12-15,0-7-37 16,4-11 15-16,4-8-16 16,8-10 1-16,3-10 6 15,8-4-1-15,4 0-3 16,0-16-3-16,14-12-59 16,17-4-22-16,9-1-51 15,4 6-29-15,-1 8 98 16,-5 18 29-16,-7 1 34 0,-9 20 9 15,-9 19-8-15,-13 6 37 16,0 5 32-16,-23 2 9 16,-16-2 46-16,-7-4-52 15,-4-6-14-15,-1-6-15 16,5-8-43-16,6-9-2 16,9-11-52-16,8-9-168 15,11-19-74-15,10-6-550 0</inkml:trace>
  <inkml:trace contextRef="#ctx0" brushRef="#br0" timeOffset="84531.11">3102 12186 918 0,'0'0'961'0,"0"0"-879"0,0 0-38 15,63 162-42-15,-63-88 28 16,0 8 54-16,-32 3-44 15,-10-1-3-15,-9-4-37 16,-20 4-9-16,13-20-158 16,13-19-529-16</inkml:trace>
  <inkml:trace contextRef="#ctx0" brushRef="#br0" timeOffset="84785.53">3522 12599 560 0,'0'0'1473'0,"0"0"-1171"16,0 0-196-16,0 0-60 15,0 0-46-15,143-38-15 16,-108 38-5-16,-10 0-140 16,-10 10-177-16,-15-2-517 0</inkml:trace>
  <inkml:trace contextRef="#ctx0" brushRef="#br0" timeOffset="84898.16">3395 12801 491 0,'0'0'1453'16,"0"0"-1146"-16,0 0-251 15,0 0-56-15,156 3-18 16,-88-3-209-16,-1-11-291 0</inkml:trace>
  <inkml:trace contextRef="#ctx0" brushRef="#br0" timeOffset="98314.4">4024 12897 887 0,'0'0'80'0,"0"0"-31"15,0 0 607-15,0 0-475 0,0 0-77 16,0 0 90 0,8 11-61-16,1-22-89 0,-1 4 24 15,2-2-29-15,-1 2-29 16,-3-2 24-16,4 2-26 15,1-5-5-15,4-2-3 16,7-7 16-16,5-6-18 16,4-4 2-16,5-3-41 15,-1-5 40-15,0 4-25 16,-4-1 26-16,-5 3-8 16,-4 5 23-16,-4 5-2 15,-2 2 20-15,-5 6 9 16,-4 6 60-16,-5 5-29 15,-2 4-22-15,0 0-51 16,0 27 18-16,-2 17-18 0,-16 19 27 16,-4 16-21-16,-3 11-5 15,-13 31-1-15,10-21-165 16,3-22-450-16</inkml:trace>
  <inkml:trace contextRef="#ctx0" brushRef="#br0" timeOffset="98713.39">4828 12830 2023 0,'0'0'392'0,"0"0"-265"0,0 0-28 15,0 0-67-15,0 0-22 16,145-14 3-16,-62 14-13 16,-17 0-192-16,-8 0-515 0</inkml:trace>
  <inkml:trace contextRef="#ctx0" brushRef="#br0" timeOffset="99073.28">5781 12593 1332 0,'0'0'395'0,"0"0"-283"16,0 0-111-16,0 0 31 16,0 138 100-16,-6-70 18 15,-3 11 16-15,-1 1-54 16,-2 5-61-16,1-6 11 15,2-5-61-15,0-7 0 16,2-11 1-16,3-10 18 0,0-10-39 16,4-10 19-16,0-14-150 15,0-8-17-15,0-17-117 16,0-13-84-16,0-13-606 0</inkml:trace>
  <inkml:trace contextRef="#ctx0" brushRef="#br0" timeOffset="99237.86">5876 12547 1371 0,'0'0'392'15,"0"0"-230"-15,0 0-135 16,0 0-13-16,0 0 23 16,67 107 26-16,-88-49 18 0,-19 5-53 15,-24 16-28-15,6-15-90 16,11-18-514-16</inkml:trace>
  <inkml:trace contextRef="#ctx0" brushRef="#br0" timeOffset="99501.12">6368 12483 1684 0,'0'0'191'0,"0"0"-110"15,-120 32-63-15,73 8 84 0,11 10 26 16,14 8-26-16,15 5 0 16,7 2-70-16,9-1-26 15,22-7-12-15,8-7 6 16,23-6-94-16,-11-12-116 15,-8-15-451-15</inkml:trace>
  <inkml:trace contextRef="#ctx0" brushRef="#br0" timeOffset="102249.31">6508 12372 1642 0,'0'0'566'15,"0"0"-326"-15,0 0-20 16,0 0-32-16,0 0-98 16,0 0-30-16,0 0-54 15,114-21-6-15,-42 21 0 16,28 21-97-16,-17-3-212 15,-14-4-567-15</inkml:trace>
  <inkml:trace contextRef="#ctx0" brushRef="#br0" timeOffset="102938.82">7338 12402 1903 0,'0'0'236'0,"0"0"-236"16,0 0-21-16,44 150 21 0,-32-77 1 15,-8 2 12 1,-4 2 50-16,0-4-63 0,-16-5 0 16,-13-6 0-16,-6-10-10 15,-15-9-136-15,8-12-187 16,9-15-920-16</inkml:trace>
  <inkml:trace contextRef="#ctx0" brushRef="#br0" timeOffset="103277.28">8061 12784 1555 0,'0'0'797'0,"0"0"-544"15,0 0-127-15,0 0 1 16,0 0-101-16,0 0-13 15,0 0-10-15,100 35-3 16,-52-7-63-16,-9-3-205 0,-18-6-402 16</inkml:trace>
  <inkml:trace contextRef="#ctx0" brushRef="#br0" timeOffset="103404.39">7997 13032 1726 0,'0'0'533'15,"0"0"-497"-15,0 0-36 16,0 0-121-16,139-26-244 16,-101 14-647-16</inkml:trace>
  <inkml:trace contextRef="#ctx0" brushRef="#br0" timeOffset="115398.36">6609 12851 729 0,'0'0'0'16,"0"0"0"-16,0 0 665 16,0 0-544-16,0 0-66 15,0 0 44-15,0 0-45 16,11-60 67-16,-9 50-37 16,0 4 24-16,-2 3-11 15,0-2-69-15,0 1 40 16,0 2 12-16,0-1-61 15,0-2 18-15,0 1-37 16,0 1 6-16,0-2-2 16,0 2-3-16,0 0-1 15,0 1 18-15,0 2-17 16,0 0 58-16,0 0-42 0,0 0-16 16,0 0 23-1,0 0-24-15,-2 8 0 0,-2 16 0 16,-3 8 10-16,-1 6-6 15,-2 3-4-15,2-4 0 16,-1-6-12-16,1-4 12 16,6-13 0-16,0-5 0 15,2-6 18-15,0-3-17 16,0 0-1-16,0-13-11 16,0-13-6-16,0-9-22 15,10-7 39-15,1-6-2 16,1-1 10-16,5 3-21 15,3 3 13-15,-1 7 0 16,4 10-17-16,-1 8 18 16,-4 10-1-16,-2 8 0 0,-3 0 2 15,-5 12-11-15,-2 18 9 16,-6 8 0-16,-3 6-5 16,-17 2 6-16,-7-4-1 15,3-7 0-15,4-10 11 16,6-8-10-16,6-9-1 15,8-7 0-15,0-1 6 16,6 0-6-16,21-8-6 16,8-1 5-16,7 2-15 15,1 7 0-15,-3 0 16 16,-9 24-8-16,-15 7-4 16,-16 4 12-16,0 3 0 15,-33 1 0-15,-19 0 11 0,-8-10 5 16,-4-5-16-16,1-10 0 15,5-12-6-15,2-8-75 16,17-20-234-16,16-6-549 0</inkml:trace>
  <inkml:trace contextRef="#ctx0" brushRef="#br0" timeOffset="116578.3">8815 13038 1532 0,'0'0'277'0,"0"0"-190"16,0 0-46-16,0 0-30 0,0 0 115 15,0 0 11-15,0 0-77 16,-15 0 16-16,15 0-69 16,0 0 26-16,0-2 25 15,0-2-33-15,0-4 30 16,2-4-55-16,15-6 0 15,0-5-12-15,5-4-10 16,5-8-16-16,2-2 3 16,2-7-36-16,3-3 38 15,-3-1-4-15,-4 4 34 16,-2 2-10-16,-6 8 26 16,-3 8 11-16,-7 10 51 15,-5 4-17-15,-2 8 19 16,-2 4-68-16,0 2-7 0,0 24-1 15,0 13 13-15,-4 14-1 16,-9 10 0-16,-3 0 1 16,-1 0-11-16,3-9-3 15,5-4-55-15,5-12-82 16,4-10-191-16,2-10-196 16,13-12-580-16</inkml:trace>
  <inkml:trace contextRef="#ctx0" brushRef="#br0" timeOffset="116769.12">9371 12832 1177 0,'0'0'890'16,"0"0"-534"-16,0 0-97 16,0 0-180-1,0 0-17-15,127-51-62 0,-71 43 1 16,4 2-8-16,5 2-13 15,14-1-148-15,-15-2-196 16,-12 2-644-16</inkml:trace>
  <inkml:trace contextRef="#ctx0" brushRef="#br0" timeOffset="117208.04">10537 12550 1177 0,'0'0'308'0,"0"0"-113"0,0 0-102 16,0 0-83-16,0 0 147 16,-5 147-3-16,-13-48-7 15,-1-5 7-15,-6 6-71 16,-2-3 0-16,5-25-32 15,0 9-45-15,4-16 28 16,5-12-34-16,3-12 0 16,6-15-1-16,4-12-58 15,0-12-36-15,0-2-9 16,2-32-10-16,12-58-166 16,-3 1-74-16,-1-3-315 0</inkml:trace>
  <inkml:trace contextRef="#ctx0" brushRef="#br0" timeOffset="117389.54">10580 12584 818 0,'0'0'534'0,"0"0"-284"0,0 0-81 16,0 0-115-16,0 0 19 15,0 0 33-15,0 0-12 16,93 147 37-16,-127-81-93 16,-6-1-8-16,-2-9-20 15,1-8 1-15,12-12-22 16,12-14 7-16,13-12-154 15,19-10-102-15,20-17-218 16,10-8-704-16</inkml:trace>
  <inkml:trace contextRef="#ctx0" brushRef="#br0" timeOffset="117777.42">11025 12501 1385 0,'0'0'476'0,"0"0"-331"16,0 0-113-16,-119 24 10 15,69 17 3-15,3 10 42 16,11 7-2-16,14 2-65 16,17-2 17-16,5-5-37 15,18-9-35-15,18-12-2 16,10-13-54-16,8-10 16 16,4-9-21-16,2-4-104 15,3-20-58-15,-3-15 1 16,-2-7 88-16,-4-7 83 15,-10 0 86-15,-11 2 47 16,-10 5 183-16,-15 15 12 16,-8 15-2-16,-4 13-117 0,-25 3-107 15,-11 21 23-15,-5 16 9 16,-3 10 33-16,-2 7 5 16,10-1-64-16,7-3 15 15,8-8-37-15,11-10 0 16,10-11-10-16,4-11-68 15,0-10-53-15,23 0 69 16,19-38-131-16,-6-1-119 16,-3-3-70-16</inkml:trace>
  <inkml:trace contextRef="#ctx0" brushRef="#br0" timeOffset="117929.62">11357 12583 1084 0,'0'0'590'15,"0"0"-485"-15,0 0-89 0,0 0 20 16,27 152-34-16,-27-94 23 15,0 3 24-15,0-6-48 16,0-6 18-16,0-11-19 16,0-8-38-16,0-16-104 15,0-6-224-15,-11-8-473 0</inkml:trace>
  <inkml:trace contextRef="#ctx0" brushRef="#br0" timeOffset="118079.17">11091 12729 1542 0,'0'0'492'0,"0"0"-293"0,0 0-137 16,0 0-23-16,150-36-39 15,-92 34 0-15,4-2-53 16,23-8-152-16,-16 2-50 16,-11-4-560-16</inkml:trace>
  <inkml:trace contextRef="#ctx0" brushRef="#br0" timeOffset="118266.89">11914 12395 1031 0,'0'0'798'16,"0"0"-733"-16,16 116-18 16,-16-51-47-16,-4 10 1 0,-23 0 15 15,-9 0-6-15,-7-2 33 16,-1-8-25-16,2-7-18 15,4-5-115-15,11-16-398 16,16-16-624-16</inkml:trace>
  <inkml:trace contextRef="#ctx0" brushRef="#br0" timeOffset="118553.23">12242 12787 477 0,'0'0'1297'0,"0"0"-805"15,0 0-277-15,0 0-53 16,0 0-95-16,0 0-8 15,0 0-59-15,138-3 0 16,-93 3-2-16,-3 0-19 16,-8 0-88-16,-21 7-134 15,-11 6-236-15,-2-3-459 0</inkml:trace>
  <inkml:trace contextRef="#ctx0" brushRef="#br0" timeOffset="118672.13">12222 12954 1467 0,'0'0'654'0,"0"0"-484"0,0 0-112 16,0 0-58-16,125 5-39 16,-45-5-185-16,-11 0-139 15,-4-8-646-15</inkml:trace>
  <inkml:trace contextRef="#ctx0" brushRef="#br0" timeOffset="120271.79">13236 13002 829 0,'0'0'953'15,"0"0"-609"-15,0 0-177 16,0 0-69-16,0 0 37 16,0 0-48-16,0 0-86 15,89-98 26-15,-37 58-27 16,4-5-40-16,-1-1 13 15,-1-4-55-15,-5 0 24 16,-7 2 24-16,-9 4 19 16,-6 8 5-16,-11 13 20 0,-7 12 5 15,-9 11 28-15,0 4-33 16,-9 29-8-16,-18 20 4 16,-4 9 15-16,0 8 59 15,0 1-61-15,4-6-18 16,4-4 6-16,7-7-7 15,5-9-33-15,11-8-171 16,0-13-165-16,7-13-288 0</inkml:trace>
  <inkml:trace contextRef="#ctx0" brushRef="#br0" timeOffset="120436.84">13869 12872 1790 0,'0'0'490'15,"0"0"-431"-15,0 0-47 16,0 0 22-16,156-8-34 16,-104 8 0-16,1 0 0 15,25 8-65-15,-16-2-172 16,-6-5-494-16</inkml:trace>
  <inkml:trace contextRef="#ctx0" brushRef="#br0" timeOffset="120760.57">14705 12668 940 0,'0'0'523'16,"0"0"-272"-16,0 0-26 0,0 0-5 16,0 0-134-16,0 0 5 15,-125 53 7-15,106-2-53 16,9-2 14-16,10 2-48 15,2-7 0-15,23-10 18 16,8-8-29-16,10-14 0 16,3-12 0-16,2 0-23 15,-2-17 22-15,-9-15-57 16,-14-7-52-16,-9-6 24 16,-14-5-22-16,0 3 86 15,-6 3 22-15,-15 10 53 16,-1 11 26-16,-3 11-79 0,-10 12-9 15,6 10-99-15,7 6-409 16</inkml:trace>
  <inkml:trace contextRef="#ctx0" brushRef="#br0" timeOffset="120962.77">15051 13034 834 0,'0'0'855'16,"0"0"-633"-16,0 0-104 0,0 0 15 16,0 0-53-1,-74 118-52-15,57-84-27 0,5 2 14 16,1-4-15-16,5 2-19 16,1-8-226-16,3-9-466 0</inkml:trace>
  <inkml:trace contextRef="#ctx0" brushRef="#br0" timeOffset="121331.15">15421 12541 1038 0,'0'0'762'0,"0"0"-466"16,0 0-199-16,0 0-29 16,0 0-67-16,0 0 8 15,-152 81 102-15,115-16-28 16,5 3 5-16,14 0-10 16,10-8-77-16,8-6 38 15,0-11-39-15,12-9 0 16,15-12-12-16,2-10 12 15,7-10-24-15,-3-2 2 16,-6-14-45-16,-7-16 13 16,-13-5-50-16,-7-9 3 0,0 7 88 15,-19 2 6-15,-8 12 7 16,-18 14 0-16,5 9-89 16,6 0-474-16</inkml:trace>
  <inkml:trace contextRef="#ctx0" brushRef="#br0" timeOffset="121728.6">15726 12655 593 0,'0'0'784'0,"0"0"-579"16,0 0-31-16,0 0-67 15,0 0 16-15,54-108 11 16,-21 102-68-16,3 6 11 16,-7 6-71-16,-9 26 0 15,-11 14 19-15,-9 12-19 16,-23 10 16-16,-19 4 24 15,-14-4 10-15,-2-5 50 16,2-11-65-16,12-15-12 16,13-12 15-16,11-9-42 15,13-10 13-15,7-4-8 16,0-2-5-16,21 0 18 0,16 0-20 16,15-8-23-1,32-12-107-15,-10-1-169 0,-7 4-335 16</inkml:trace>
  <inkml:trace contextRef="#ctx0" brushRef="#br0" timeOffset="121923.13">16455 12922 1793 0,'0'0'626'0,"0"0"-434"15,0 0-142-15,0 0-32 16,0 0-18-16,0 0-19 16,0 0-99-16,129-9-224 15,-121 21-667-15</inkml:trace>
  <inkml:trace contextRef="#ctx0" brushRef="#br0" timeOffset="122049.55">16277 13064 1839 0,'0'0'477'16,"0"0"-342"-16,0 0-129 16,136-12-6-16,-45 3-110 15,-11 4-134-15,-6-1-298 0</inkml:trace>
  <inkml:trace contextRef="#ctx0" brushRef="#br0" timeOffset="122606.25">17543 12751 108 0,'0'0'1478'0,"0"0"-1096"16,0 0-233-16,0 0-56 0,0 0-93 15,0 0 1 1,-129-25 18-16,86 74 40 16,8 9 48-16,8 0-53 0,14-5-42 15,13-12 24-15,0-6-26 16,17-15-4-16,19-10 26 15,6-10-26-15,3 0 8 16,2-24-14-16,-7-12-49 16,-7-6 24-16,-10-9-33 15,-7 0 39-15,-12 1 19 16,-4 7 22-16,0 13 49 16,-14 14-71-16,-11 12-3 15,-8 4-84-15,4 20-389 16,10-2-385-16</inkml:trace>
  <inkml:trace contextRef="#ctx0" brushRef="#br0" timeOffset="122786.05">17761 13082 1564 0,'0'0'233'15,"0"0"-100"-15,0 0-23 16,-44 135-46-16,19-91-31 15,1-5 24-15,3-2-55 16,6-7-2-16,3-8-43 16,8-10-312-16,4-9-891 0</inkml:trace>
  <inkml:trace contextRef="#ctx0" brushRef="#br0" timeOffset="123243.72">18110 12685 1573 0,'0'0'349'16,"0"0"-135"-16,0 0-165 15,0 0-3-15,0 0 22 16,-37-109-22-16,53 99 22 15,11 8-68-15,4 2 0 16,0 9-11-16,-6 21 15 0,-10 8-4 16,-15 12 0-16,0 5 7 15,-24-2 42-15,-16 2-13 16,-2-8 4-16,1-7 43 16,10-7-71-16,6-13 8 15,12-6-20-15,11-8 12 16,2-4-29-16,11-2 17 15,20 0-25-15,10 0 16 16,1 0-65-16,-5-2 28 16,-5 2 38-16,-10 0 8 15,-13 10-4-15,-9 9 4 16,0 8 0-16,-26 1 17 16,-6 2-10-16,-2-4-1 0,3-6-6 15,10-3-21-15,7-10-72 16,5-5-271-16,9-2-363 0</inkml:trace>
  <inkml:trace contextRef="#ctx0" brushRef="#br0" timeOffset="123619.76">18548 12773 1341 0,'0'0'523'16,"0"0"-355"-16,0 0-126 15,0 0-4-15,0 0 53 16,0 0 44-16,0 0-36 0,-106 110-23 16,106-59 7-16,0 0-74 15,2 0 6-15,11-3 10 16,3-4-17-16,-3-6 17 16,-4-8-22-16,-5-5 15 15,-4-7-18-15,0-8 0 16,-13-6 0-16,-5-4-1 15,0-2-1-15,4-23-6 16,10-10-18-16,4-9-54 16,10-7 65-16,16-5-21 15,10-2 36-15,2-1-7 16,-3 1 25-16,-4 7 28 16,-6 4 36-16,-14 11-15 0,-9 12 12 15,-2 10-79 1,-27 14-66-16,-4 4-205 0,2 13-427 15</inkml:trace>
  <inkml:trace contextRef="#ctx0" brushRef="#br0" timeOffset="123822.19">18816 13147 416 0,'0'0'1164'16,"0"0"-768"-16,0 0-93 16,0 0-49-16,0 0-68 0,0 0-94 15,0 0-90-15,-20-31-2 16,-5 23-111-16,-6 1-580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41:29.4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29823 1109 327 0,'0'0'552'0,"0"0"198"0,0 0-579 15,0 0-47 1,0 0 11-16,0 0-10 0,18-79-38 16,-18 69 39-16,2 0-46 15,-2 5-25-15,0 1 15 16,0-1-33-16,0 3 2 15,0 1 3-15,0 1-42 16,0 0 38-16,0 0-38 16,0 0 0-16,-8 0 0 15,-13 0 13-15,-8 0-14 16,-6 13 1-16,-9 11 0 16,-6 10-6-16,-3 12 6 15,-6 17 0-15,-12 27 3 16,-7 28 10-16,1 29-7 15,8 5-6-15,21-9 1 0,17-17-7 16,15-32 6-16,5-16 0 16,7-18 0-16,4-2 6 15,0 8-12-15,0 5 6 16,7 5 0-16,15-5-4 16,9-9 4-16,7-4 0 15,5-9-1-15,3-3 11 16,4-3-6-16,-4-9-4 15,1-4 0-15,-3-6-5 16,4-4 5-16,0-9 0 16,1-2 5-16,3-9 11 15,1 0-11-15,3-4-5 16,-3-13 0-16,-1-8-3 0,-4-3 3 16,0-4 0-16,-2-4-2 15,-1-6 17-15,-1-3-15 16,1-6 0-16,2-5 0 15,-5-4-17-15,0-5 11 16,-4-3 6-16,-4-5-6 16,-6 0 8-16,-3-6-3 15,-7-3 1-15,-3-3 0 16,-3-5 9-16,-5-2-9 16,-5 0 0-16,-2 0-12 15,0 4 30-15,0 2-18 16,-9 6 7-16,-11 8-5 0,-7 2 22 15,-8 12-24 1,-10 7 0-16,-6 7 0 16,-9 8 8-16,-7 9-23 0,-3 10 10 15,3 10-68-15,9 7-33 16,21 0-160-16,12 0-327 16,19 0-1060-16</inkml:trace>
  <inkml:trace contextRef="#ctx0" brushRef="#br0" timeOffset="3511.06">28967 2051 127 0,'0'0'227'15,"0"0"-161"-15,0 0 514 16,0 0-344-16,0 0-137 16,0 0-4-16,0 0 43 15,10 20-39-15,-10-20-24 16,0 0 2-16,4 0-36 16,3 0 25-16,5 0 2 15,11 2-12-15,10 2 18 0,17 2-53 16,12 0 16-16,34 4 28 15,33 2-43-15,25 3 21 16,-7-3-27-16,-31 0-15 16,-31-7 17-16,-25 2-18 15,9-3 0-15,4 1 0 16,1 4-5-16,-9-1-21 16,-3 0-128-16,-15-3-167 15,-13-5-361-15</inkml:trace>
  <inkml:trace contextRef="#ctx0" brushRef="#br0" timeOffset="3986.05">29862 1414 1211 0,'0'0'322'0,"0"0"-229"0,0 0-80 16,-143 7 25-16,91 25 61 16,4 12 33-16,7 9 3 15,15 3-51-15,10 4-23 16,14-6-38-16,2-6-22 16,8-10 30-16,17-9-30 15,4-13 9-15,-2-8-10 16,0-8 12-16,-8 0-20 15,-5-10 8-15,-7-13 0 16,-7-2-6-16,0-1-11 16,-21-1 15-16,-3 10-7 15,-2 5-57-15,-8 12-30 0,7 0-170 16,9 0-320-16</inkml:trace>
  <inkml:trace contextRef="#ctx0" brushRef="#br0" timeOffset="4517.96">30107 1648 511 0,'0'0'75'0,"0"0"83"15,0 0 222 1,0 0-270-16,0 0 13 0,0 0-3 16,0 0-16-16,-25-93 3 15,9 90-9-15,-6 3-48 16,-7 0-14-16,-4 20-35 16,0 9 39-16,1 8 5 15,6 1-21-15,5 0 16 16,10-1-35-16,9-6 1 15,2-4-11-15,2-8 5 16,18-9-20-16,7-8-37 16,2-2-88-16,16-26-93 15,1-24-155-15,-8-4-272 16,-5-4 209-16,-17 16 456 16,-5 1 34-16,1-5-1 0,-1-1-27 15,-1 1 239-15,0 9-167 16,-6 9 241-16,1 8 215 15,-3 10-356-15,-2 10-75 16,0 0-79-16,0 30-17 16,-5 17 18-16,-5 11-11 15,0 10-1-15,1 0-4 16,1 0 1-16,3-6-18 16,0-11 8-16,-1-10-142 15,-1-17-151-15,-1-13-414 0</inkml:trace>
  <inkml:trace contextRef="#ctx0" brushRef="#br0" timeOffset="4668.6">29857 1419 1622 0,'0'0'277'16,"0"0"-186"-16,0 0-70 15,154-30-21-15,-96 29-100 16,15 1-27-16,-13 0-231 15,-13 0-752-15</inkml:trace>
  <inkml:trace contextRef="#ctx0" brushRef="#br0" timeOffset="5171.02">29692 2448 390 0,'0'0'975'16,"0"0"-763"-16,0 0-165 15,0 0-47-15,-148 56 20 16,100-35-19-16,3-5 45 16,14-2 14-16,13-6-28 15,9-5 4-15,9 0-21 16,0-1 1-16,29-2 35 16,12 2-43-16,9-1-8 0,4 1-5 15,2-2-86-15,-8 0-52 16,0 0-185-1,-15 0-179-15,-10-7-237 0</inkml:trace>
  <inkml:trace contextRef="#ctx0" brushRef="#br0" timeOffset="5322.06">29692 2448 393 0,'98'-10'65'16,"-98"10"793"-16,0 8-578 15,-7 13-217-15,-6 8 34 16,-5 9-53-16,1 4-20 15,-4 3 15-15,5-2-39 16,5 6 0-16,5-12-98 0,6-10-408 16</inkml:trace>
  <inkml:trace contextRef="#ctx0" brushRef="#br0" timeOffset="5570.2">30236 2514 1470 0,'0'0'265'16,"0"0"-217"-16,0 0-35 15,0 0-1-15,-116 6-5 0,78 18 17 16,-2 6 10-16,7 2-33 15,2 1-2-15,6-8-43 16,9-9-224-16,5-9-440 0</inkml:trace>
  <inkml:trace contextRef="#ctx0" brushRef="#br0" timeOffset="5710.28">30017 2588 793 0,'0'0'886'16,"0"0"-801"-16,0 0-85 16,85 143-136-16,-45-101-67 15,-6-14-424-15</inkml:trace>
  <inkml:trace contextRef="#ctx0" brushRef="#br0" timeOffset="7535.42">30655 1129 61 0,'0'0'1611'15,"0"0"-1333"-15,0 0-179 16,0 0-93-16,0 0 12 16,0 0 98-16,0 0-11 15,38-42-52-15,-7 14-53 16,6-3 2-16,2-3-10 15,-3 0-24-15,-7 2 32 16,-5 6-11-16,-9 10 22 16,-8 7 3-16,-7 9-14 0,0 0 9 15,0 9-22-15,-15 23 8 16,-6 8 5-16,-1 8 0 16,2 1 13-16,7-3-31 15,8-6-16-15,7-14-216 16,21-10-95-16,4-16-301 0</inkml:trace>
  <inkml:trace contextRef="#ctx0" brushRef="#br0" timeOffset="7753.89">31147 1069 1159 0,'0'0'641'15,"0"0"-527"-15,0 0-61 0,-8 125-6 16,16-93-46-16,21-13 50 15,9-12 8-15,7-7-22 16,-3-11 13-16,-2-19-34 16,-6-8-15-16,-12-6-1 15,-8-2-21-15,-12 4-79 16,-2 7 8-16,-29 17-61 16,-7 13-86-16,-4 5-847 0</inkml:trace>
  <inkml:trace contextRef="#ctx0" brushRef="#br0" timeOffset="26576.44">29972 3834 553 0,'0'0'926'0,"0"0"-926"16,0 0-900-16</inkml:trace>
  <inkml:trace contextRef="#ctx0" brushRef="#br0" timeOffset="50786.92">1644 5801 742 0,'0'0'102'0,"0"0"-92"16,0 0 310-16,0 0-3 15,0 0-157-15,0 0 30 16,19-5 0-16,-19 5-48 16,0-3-49-16,0 1-30 15,0 2 35-15,0 0-31 16,-12 0-42-16,-8 0 15 15,-13 10-39-15,-10 14-1 0,-3 8 20 16,-1 6-14-16,3 4 6 16,8-1 10-16,7-8-22 15,13-3 21-15,9-9-21 16,7-8 0-16,5-10-9 16,24-3-5-16,11-11 13 15,7-20-52-15,3-13-76 16,2-4 28-16,-7-3 3 15,-9 5 52-15,-9 10 46 16,-10 9 0-16,-8 13 37 16,-6 9 77-16,-3 5-17 15,0 10-31-15,0 20-64 16,-8 14 20-16,-3 4 9 0,3 2-22 16,3-5 1-1,3-8-10-15,2-11-115 0,0-26-139 16,7 0-311-16,1-14-552 0</inkml:trace>
  <inkml:trace contextRef="#ctx0" brushRef="#br0" timeOffset="50937.65">1874 5490 1472 0,'0'0'712'16,"0"0"-607"-16,0 0-75 15,0 0 29-15,71 156 39 16,-71-59-34-16,-49 29-20 0,-6-10-18 15,-30 24-26-15,21-39-136 16,16-43-406-16</inkml:trace>
  <inkml:trace contextRef="#ctx0" brushRef="#br0" timeOffset="51493.03">2846 5583 1763 0,'0'0'289'0,"0"0"-178"16,0 0-49-16,0 0-62 15,0 0 0-15,-143 74 19 16,94-20 18-16,5 10 50 15,8 3-57-15,14-2-14 16,11-6 2-16,11-9-9 16,0-13-8-16,27-8-1 0,11-17-74 15,6-10-25 1,18-8-168-16,-8-18-302 16,-14-6-648-16</inkml:trace>
  <inkml:trace contextRef="#ctx0" brushRef="#br0" timeOffset="52018.6">2757 5782 1250 0,'0'0'570'0,"0"0"-378"16,0 0-35-16,0 0-130 15,0 0 0-15,0 0-27 16,0 0 0-16,129 72 16 16,-100-26-1-16,-6 7 3 15,-8 1-17-15,-9-6 14 16,-6-4-12-16,0-10-3 15,0-10 0-15,0-10-12 16,0-11 11-16,0-3-33 0,10-6-18 16,9-20-193-16,6-10 78 15,2-6-56-15,2 2-21 16,-4 6 192-16,-7 10 52 16,-7 11 229-16,-7 13-56 15,-2 0-115-15,-2 25 103 16,0 8-43-16,0 8-19 15,0-3 13-15,0-3-68 16,0-6-11-16,9-7-32 16,3-7 10-16,-2-10 7 15,1-5-18-15,1 0-17 16,-1-18 10-16,0-12-57 16,2-12 33-16,3-4-13 15,4-5 10-15,2 3 28 0,3 12 12 16,2 11 43-16,-3 16 69 15,-4 9-93-15,1 4 8 16,-6 24-16-16,-1 8-2 16,-4 7 52-16,-3-2-45 15,-3 0-2-15,1-3-10 16,-5-6 5-16,0-8-30 16,0-8-56-16,0-16-154 15,-5 0-81-15,-4-16-271 0</inkml:trace>
  <inkml:trace contextRef="#ctx0" brushRef="#br0" timeOffset="52155.75">3602 5542 1147 0,'0'0'1022'0,"0"0"-876"16,0 0-137-16,0 0-9 15,-58 158-161-15,15-69-351 16,1-1-286-16</inkml:trace>
  <inkml:trace contextRef="#ctx0" brushRef="#br0" timeOffset="52251.03">3350 6200 747 0,'0'0'307'0,"-38"110"-4"16,21-55-123-16,3-6-77 15,7-14-21-15,7-15-49 16,0-10 26-16,11-10-59 16,7-3-45-16,5-12-836 0</inkml:trace>
  <inkml:trace contextRef="#ctx0" brushRef="#br0" timeOffset="52627.73">4636 5753 2133 0,'0'0'259'15,"0"0"-259"-15,0 0-120 16,0 0 118-16,-151 152 2 15,86-82 14-15,3 1 71 16,6-7-34-16,9-10-13 16,13-12-30-16,12-14-8 15,11-13-14-15,11-15-76 16,0 0-18-16,46-55-196 16,-3 3-355-16,1-6 126 0</inkml:trace>
  <inkml:trace contextRef="#ctx0" brushRef="#br0" timeOffset="52770.18">4668 5817 1560 0,'0'0'233'0,"0"0"-118"15,4 153-98-15,-4-87-17 16,0-8 0-16,0-7 0 16,0-12-30-16,-21-9-106 15,0-10-210-15,-6-12-244 0</inkml:trace>
  <inkml:trace contextRef="#ctx0" brushRef="#br0" timeOffset="52905.78">4228 6055 1279 0,'0'0'897'0,"0"0"-741"16,114-21-136-16,-36 15-20 16,35 3-46-16,30-2-118 15,25-6 32-15,-28 1-130 16,-33 3-875-16</inkml:trace>
  <inkml:trace contextRef="#ctx0" brushRef="#br0" timeOffset="53505.75">5544 5328 1768 0,'0'0'316'15,"0"0"-171"-15,0 0-80 16,0 0-53-16,0 0 19 16,0 0-16-16,-2 200 94 15,-10-60-8-15,1-5-35 16,1-29 14-16,8-34-60 0,2-24-14 16,0 2 4-1,0 1-8-15,12-3-2 0,5-16 0 16,6-13 1-16,6-12-2 15,6-7-23-15,6-7-40 16,3-24 13-16,-2-8-101 16,-5-7-25-16,-10 5 20 15,-12 5 34-15,-9 11 123 16,-6 13 74-16,0 10-9 16,-17 2-30-16,-8 7-33 15,-2 13-2-15,5 2 32 16,7-2-24-16,5-2 17 15,10-6-12-15,0 0-12 0,0-2 28 16,18 2-17 0,5 0 3-16,-4 2-14 0,2 1 17 15,-5 5-24-15,-8-8 6 16,-5 1-86-16,-3-13-47 16,-3 0-186-16,-11-8-277 0</inkml:trace>
  <inkml:trace contextRef="#ctx0" brushRef="#br0" timeOffset="53620.21">5713 5703 1960 0,'0'0'247'0,"0"0"-247"16,167 19-140 0,-104-3-560-16</inkml:trace>
  <inkml:trace contextRef="#ctx0" brushRef="#br0" timeOffset="54031.21">6655 5467 1416 0,'0'0'271'0,"0"0"-205"16,0 0-66-16,-70 114 51 15,47-45 131-15,4 7 38 16,-2 5-48-16,7-2-52 0,3-12-101 16,5-6 25-16,4-18-44 15,2-13 0-15,0-16-13 16,2-11-14-16,21-3 0 16,2-12 0-16,14-16-72 15,3-7 17-15,0 3-33 16,-1 5 43-16,-8 8 65 15,-6 15-5-15,-14 4 12 16,-11 16 47-16,-2 18 5 16,-13 10 57-16,-18 5-16 15,-7 1 1-15,-7-6 19 16,3-6-86-16,1-10 4 16,10-8-31-16,8-8-49 0,11-12-70 15,12-2-90 1,8-17-138-16,19-8-396 0</inkml:trace>
  <inkml:trace contextRef="#ctx0" brushRef="#br0" timeOffset="54219.33">7158 5781 1273 0,'0'0'1076'0,"0"0"-845"16,0 0-204-16,0 0 9 15,0 0-24-15,-123 153 21 16,71-92 59-16,1 4-70 15,7-7 17-15,8-5-39 0,11-10-15 16,12-8-6 0,13-16-199-16,20-12-86 0,18-7-59 15,5 0-506-15</inkml:trace>
  <inkml:trace contextRef="#ctx0" brushRef="#br0" timeOffset="54385.68">7318 5967 1753 0,'0'0'752'0,"0"0"-612"16,0 0-92-16,0 0-48 16,-125 54 0-16,92-18 0 15,10 3 17-15,15-3-7 16,8-2-10-16,0 0-49 16,39-5-60-16,1-6-186 15,3-9-424-15</inkml:trace>
  <inkml:trace contextRef="#ctx0" brushRef="#br0" timeOffset="54886.25">8203 5548 1467 0,'0'0'573'0,"0"0"-573"16,0 0-70-16,-45 115 69 15,23-40 1-15,1 15 111 16,6-2 5-16,9-2-36 15,6-6-11-15,0-12-68 16,9-15-1-16,15-12 7 16,12-19-7-16,6-18-15 15,5-4-60-15,7-16-92 16,-2-21-56-16,0-6-144 16,-5-7 23-16,-11 1 44 15,-15 12 300-15,-13 13 198 16,-8 17 349-16,-18 7-452 0,-18 21-18 15,-9 13 33-15,-1 5 10 16,4 2 17-16,11-7-100 16,10-10 7-16,17-8-44 15,4-10 0-15,8-6-29 16,26 0-30-16,6-16-123 16,22-26-115-16,-8 3-228 15,-9 1-378-15</inkml:trace>
  <inkml:trace contextRef="#ctx0" brushRef="#br0" timeOffset="55315.46">8613 6062 970 0,'0'0'493'16,"0"0"-237"-16,0 0-111 16,-41 126-25-16,31-92-70 15,5-7-40-15,5-12 24 0,0-9-34 16,21-6 93-16,8 0-59 16,4-18-34-16,5-8-16 15,-5-4-68-15,-2 0-16 16,-6 2 74-16,-8 6-8 15,-7 5 34-15,-8 12 86 16,-2 5-6-16,0 10-27 16,0 18-7-16,-10 8 20 15,8-1-4-15,2-2-54 16,0-8 5-16,12-11-4 16,11-5 1-16,0-9-4 15,6 0-6-15,-4-16-62 16,-2-6-39-16,-8-2-24 15,-1 5 78-15,-8 4 37 16,-2 11 10-16,-1 4 7 0,-3 12 3 16,0 28 108-16,-7 19-11 15,-13 13-44-15,-4 8 37 16,-3 0 11-16,2-6-48 16,3-13 13-16,5-14-76 15,-2-16 0-15,-1-14 16 16,-9-15-16-16,-7-2 0 15,-13-24-82-15,-28-52-175 16,10 6-84-16,11-8-474 0</inkml:trace>
  <inkml:trace contextRef="#ctx0" brushRef="#br0" timeOffset="55444.25">8493 5835 1874 0,'0'0'584'0,"0"0"-401"15,0 0-93-15,0 0-89 16,154-46 26-16,-115 46-27 15,1 0-28-15,5 12-57 16,-11-4-206-16,-10-6-430 0</inkml:trace>
  <inkml:trace contextRef="#ctx0" brushRef="#br0" timeOffset="55570.68">9132 5528 1475 0,'0'0'509'0,"0"0"-421"0,-62 193-88 16,17-103-80-16,5-15-449 0</inkml:trace>
  <inkml:trace contextRef="#ctx0" brushRef="#br0" timeOffset="56126.81">10358 6024 1639 0,'0'0'591'15,"0"0"-456"-15,0 0-76 16,0 0-59-16,0 0-16 16,-114-17 16-16,66 49 11 15,1 8 66-15,11 3-29 16,9-6-48-16,14-5 17 15,13-11-17-15,0-11-66 0,27-10 25 16,13 0-18-16,7-26-53 16,2-13-89-16,-2-7-88 15,-7-10-227-15,-7-7 147 16,-6-6-142-16,-7 3 511 16,-7 5 228-16,-4 14 407 15,-6 15-246-15,-3 15 116 16,0 16-311-16,0 1-138 15,-3 18-38-15,-10 20 23 16,-5 16-33-16,0 11 26 16,2 7-34-16,1 2 0 15,3-2-16-15,4-7-33 0,1-8-119 16,5-10-92 0,0-13-64-16,-2-19-216 0</inkml:trace>
  <inkml:trace contextRef="#ctx0" brushRef="#br0" timeOffset="56830.7">9978 5949 662 0,'0'0'1142'0,"0"0"-816"15,0 0-200-15,0 0-43 16,0 0-43-16,120-107-31 16,-62 107 10-16,9 3-18 15,1 23 19-15,-1 15 25 16,-7 5-44-16,-6 7 11 15,-12 2-12-15,-5-5 19 16,-8-4-20-16,-4-12 1 0,0-8 0 16,0-12-7-16,0-12 7 15,1-2-17-15,6-14-8 16,-1-19-49-16,2-8-42 16,-4-3-87-16,-2 5 42 15,-10 11 161-15,-7 13 142 16,-10 15 65-16,0 0-162 15,-3 19-35-15,-10 10 2 16,0 3-12-16,5-3 0 16,8-3-4-16,0-7 23 15,19-6-19-15,10-10 0 16,6-3-33-16,5 0-21 16,3-20-51-16,-3-4 0 15,-5-2 48-15,-6-2-14 0,-8 6 71 16,-8 5 32-16,-6 10 154 15,-7 7-18-15,0 2-148 16,-5 21-19-16,-8 12 21 16,2 0-21-16,9-2 5 15,2-5-6-15,0-5 2 16,11-12 21-16,9-5-22 16,-3-6 4-16,2-2-5 15,-11-20-66-15,-6-9-30 16,-2-4 6-16,0-3 26 15,-2-1 64-15,-4 8 53 0,6 3 31 16,0 7 11-16,0 10-40 16,15 4-27-16,10 7-28 15,4 0-21-15,0 23 8 16,-3 5 5-16,-3 7 8 16,-8 8 0-16,-3 3 6 15,-4 1 0-15,1-6-6 16,3-3 0-16,5-8-6 15,8-12 8-15,6-7-4 16,9-11-13-16,14-13-202 16,-7-15-273-16,-12-6-422 0</inkml:trace>
  <inkml:trace contextRef="#ctx0" brushRef="#br0" timeOffset="57019.6">11471 5753 1290 0,'0'0'388'0,"0"0"-224"16,0 0-21-16,0 0-3 15,0 0-27-15,-116 133-67 16,78-82-16-16,-5 0-26 16,3-3-4-16,-16-12-148 15,12-12-202-15,4-14-729 0</inkml:trace>
  <inkml:trace contextRef="#ctx0" brushRef="#br0" timeOffset="57155.25">10920 5659 1490 0,'0'0'790'0,"0"0"-716"15,-35 137-74-15,-2-64-265 16,2-1-696-16</inkml:trace>
  <inkml:trace contextRef="#ctx0" brushRef="#br0" timeOffset="57253.92">10617 6599 658 0,'0'0'231'16,"0"0"-48"-16,0 0-83 16,0 0-100-16,113 20-747 0</inkml:trace>
  <inkml:trace contextRef="#ctx0" brushRef="#br0" timeOffset="57740.28">12708 6034 1558 0,'0'0'558'0,"0"0"-513"15,0 0-17-15,0 0-28 16,0 0 0-16,0 0 22 16,0 0 2-16,-47-88 54 15,70 69-50-15,3 1-11 16,3 6-20-16,-5 8 3 16,-3 4-5-16,-13 12-2 15,-8 24 2-15,-6 13 5 16,-23 4 23-16,-7 3-22 0,1-3 43 15,8-9-44-15,9-6 11 16,13-8 11-16,5-7-12 16,8-8-1-16,20-5-9 15,15-10-89-15,30-3-107 16,-11-22-297-16,-8-1-409 0</inkml:trace>
  <inkml:trace contextRef="#ctx0" brushRef="#br0" timeOffset="57913.43">13118 5941 1480 0,'0'0'627'16,"0"0"-513"-16,0 0-114 15,0 0 1-15,0 0 7 0,0 143 1 16,2-91-6-16,12 0 23 16,3-8-17-16,6-6-18 15,-1-10-31-15,14-22-217 16,-7-6-40-16,-2 0-472 0</inkml:trace>
  <inkml:trace contextRef="#ctx0" brushRef="#br0" timeOffset="58641.33">13486 5900 1202 0,'0'0'839'0,"0"0"-690"15,0 0-110-15,-94 111-38 0,54-58 30 16,3-4-30-1,5-6-1-15,10-11 12 0,10-8 2 16,10-7-6-16,2-10-8 16,5-5-77-16,21-2 18 15,8-2-157-15,6-20-72 16,2-4-94-16,-3-5-142 16,-6 4 428-16,-7 5 96 15,-10 10 506-15,-12 10-2 16,-4 2-392-16,0 16 35 15,-15 12 12-15,1 2-92 16,4-2-16-16,5-4-46 16,5-6 4-16,7-7 39 15,22-10-42-15,13-1-6 16,7-8-7-16,5-18-129 0,-3-8 1 16,-6-3-30-16,-12-7-18 15,-13 5 13-15,-11 2 63 16,-9 9 107-16,0 14 235 15,-20 14-48-15,-9 0-23 16,-5 24-21-16,1 12-34 16,4 7-1-16,9 1-81 15,9-3 11-15,11-6 5 16,0-5-43-16,20-10 40 16,13-8-40-16,9-8-15 15,12-4 5-15,4-6-57 16,2-16-41-16,1-5-69 15,-5-2-41-15,-12 3 82 0,-11 6 80 16,-15 8 56-16,-13 12 178 16,-5 0-109-16,-9 15 28 15,-14 11 23-15,1-3-71 16,2-1 20-16,9-9-52 16,8-6-16-16,3-7 35 15,3 0 7-15,21-2-24 16,10-15-19-16,5-2-124 15,9 1 44-15,-4 0 6 16,3 8 2-16,-5 6 71 16,-3 4 2-16,-8 0 22 15,-7 16 14-15,-13 4-36 16,-11 4-2-16,0 0-2 16,-18-6-60-16,-46-7-37 0,3-8-177 15,-3-3-354-15</inkml:trace>
  <inkml:trace contextRef="#ctx0" brushRef="#br0" timeOffset="58791.65">13475 5796 2063 0,'0'0'524'16,"0"0"-402"-16,0 0-46 16,120-67-22-16,-71 64-54 15,0 3 0-15,-7 15-84 16,1 26-162-16,-14-2-255 0,-10-3-862 15</inkml:trace>
  <inkml:trace contextRef="#ctx0" brushRef="#br0" timeOffset="60404.63">15494 5842 1515 0,'0'0'295'15,"0"0"-208"-15,0 0-60 0,0 0-17 16,0 0 6-1,-133-26 28-15,79 26 48 0,-6 12 51 16,-1 19-69-16,3 10 12 16,8 6 12-16,11 8-67 15,15 0 21-15,15-1-52 16,9-6 2-16,16-11 11 16,24-11-13-16,18-12-21 15,8-14-20-15,11 0-36 16,-2-16 10-16,-3-10-100 15,-7-6-61-15,-17-2 17 16,-12 0-38-16,-14 4 115 16,-10 2 134-16,-10 6 26 15,-2 7 169-15,0 9-5 0,0 6-67 16,-2 0-63-16,-10 16-54 16,-1 11 14-16,4 1 8 15,4 2-19-15,5-2 8 16,0-5-17-16,10-9-17 15,9-5 16-15,6-6-32 16,4-3 8-16,4 0-32 16,-2-17-68-16,3-5 1 15,-5 0-52-15,-5-1 79 16,-5 6 97-16,-8 4 63 16,-5 6 49-16,-4 7-42 15,-2 0-69-15,0 7 34 16,0 15 69-16,0 5-40 0,4 0 10 15,10-1-57-15,9-3-4 16,10-11 9-16,7-8-14 16,5-4 13-16,4-4-21 15,-2-19-37-15,-3-3-1 16,-6-6-49-16,-4-2-16 16,-12 3 43-16,-9-1 60 15,-8 6 0-15,-5 7 121 16,0 15 5-16,-16 4-53 15,-11 21-71-15,-7 25 41 16,-3 17 44-16,-1 16-17 16,3 6 35-16,6 4-64 15,4-7-22-15,9-7 2 0,5-17-20 16,7-16-2 0,2-13-7-16,-3-20-92 0,1-9 19 15,-19-26-60-15,3-15-422 16,-5-8-312-16</inkml:trace>
  <inkml:trace contextRef="#ctx0" brushRef="#br0" timeOffset="60541.35">15672 5560 1587 0,'0'0'728'0,"0"0"-472"16,0 0-178-16,0 0-71 15,141-54-7-15,-72 54-68 0,36 22-44 16,-13 7-222-1,-13-2-546-15</inkml:trace>
  <inkml:trace contextRef="#ctx0" brushRef="#br0" timeOffset="61658.68">16906 5916 1773 0,'0'0'269'0,"0"0"-228"15,0 0-41-15,-36 116 1 16,11-76 22-16,3-4 64 16,5-6 35-16,3-11-8 15,5-5-86-15,5-5 5 16,4-9-23-16,0 0-10 0,0-4 70 16,6-22-55-16,21-13-15 15,8-5-50-15,13-2-106 16,0 4-17-16,2 12 44 15,-11 16 96-15,-7 14 33 16,-12 2 0-16,-11 27 25 16,-9 7 32-16,0 3-26 15,-7-2 29-15,-7-5-24 16,3-9-35-16,3-8 32 16,6-9-32-16,2-6-1 15,0 0 40-15,0-12-40 16,17-14-83-16,12-6-67 15,4-6-32-15,8-1 17 0,-3 2-13 16,-1 8 163-16,-8 9 15 16,-8 15 140-16,-10 5-19 15,-7 11-80-15,-4 20 8 16,0 4 53-16,0 4-35 16,2-1-18-16,18-4 14 15,16-6-46-15,13-10 28 16,16-9-45-16,8-6-13 15,8-3-16-15,-3-10-61 16,-7-14 31-16,-13-3 17 16,-18 0-61-16,-15-1 60 15,-21 2 43-15,-4 8 68 16,-21 8 84-16,-16 10-77 16,-12 0 15-16,-4 22 7 15,3 7-50-15,8 3 24 0,13 1-57 16,15-5-13-16,14-7 21 15,0-4-21-15,25-9-2 16,18-8-8-16,8 0-75 16,7-11-22-16,2-15-119 15,-6-6-24-15,-7-2 73 16,-12 3 48-16,-13 4 128 16,-10 10 75-16,-12 8 159 15,0 9-4-15,-12 0-127 16,-12 22-19-16,2 9 25 15,1 0-73-15,10 1-2 16,9-3 1-16,2-7-34 0,7-6 29 16,20-6-30-16,6-10-19 15,5 0 3-15,5-8-57 16,-4-15 26-16,1-4-26 16,-4-4-42-16,-7-2 66 15,-5 3 4-15,-5 3 45 16,-6 10 29-16,-9 8 110 15,-4 9-18-15,0 0-96 16,0 23-5-16,-7 9 3 16,-1 8-3-16,3 4-19 15,5-4 30-15,0-4-30 16,5-10 7-16,12-8-8 16,1-8-55-16,5-10 41 0,-4 0-57 15,4-16-50-15,-5-10-52 16,-1-8-39-16,-1-4 52 15,-1-3 64-15,-3 1 32 16,-1 7 64-16,-2 8 186 16,-2 14 86-16,-5 11-12 15,-2 0-208-15,0 21-33 16,0 13-10-16,-4 7 4 16,-6 3 4-16,4-1-17 15,2-6-15-15,-3-5 0 16,3-11-245-16,1-7-247 0</inkml:trace>
  <inkml:trace contextRef="#ctx0" brushRef="#br0" timeOffset="61847.7">17900 5689 1585 0,'0'0'850'15,"0"0"-633"-15,0 0-101 16,0 0-116-16,123-21-27 16,-55 21-7-16,48 0-137 15,-16 10-194-15,-8-1-618 0</inkml:trace>
  <inkml:trace contextRef="#ctx0" brushRef="#br0" timeOffset="61951.91">19088 5869 2085 0,'0'0'364'16,"0"0"-364"-16,0 0-166 16,0 0-1194-16</inkml:trace>
  <inkml:trace contextRef="#ctx0" brushRef="#br0" timeOffset="63430.66">2400 7072 1071 0,'0'0'400'0,"0"0"-211"16,0 0-55-16,0 0 17 15,0 0-41-15,0 0-35 16,0 0 52-16,0-8-52 15,0 8-23-15,0 0-3 16,2 6-48-16,1 28 14 16,1 33-9-16,-4 37 6 15,0 28 40-15,0-3-45 16,-11-25 1-16,2-34 4 16,2-22-5-16,3-2 4 15,-1-1-11-15,3-9-17 16,2-17-21-16,0-15-178 15,0-17-39-15,0-19-28 16,0-11-387-16</inkml:trace>
  <inkml:trace contextRef="#ctx0" brushRef="#br0" timeOffset="63619.5">2661 6953 965 0,'0'0'833'16,"0"0"-758"-16,74 125-43 15,-58-49 14-15,-16 5-36 16,0-5 69-16,-27-10-10 16,-12-8-15-16,-1-14 28 15,3-10-82-15,6-14-2 16,14-20-148-16,11-1-91 0,6-20-317 16</inkml:trace>
  <inkml:trace contextRef="#ctx0" brushRef="#br0" timeOffset="63830.03">3156 6956 1294 0,'0'0'511'0,"0"0"-442"16,-154 103-22-16,80-30 84 16,5 7-25-16,13 3-30 15,17-7 18-15,20-6-80 16,19-9-4-16,6-15-10 15,31-16-55-15,17-14-35 16,11-16-101-16,39-22-68 0,-15-17-85 16,-10-4-38-16</inkml:trace>
  <inkml:trace contextRef="#ctx0" brushRef="#br0" timeOffset="64137.3">3428 7182 18 0,'0'0'1119'0,"0"0"-503"15,0 0-277-15,0 0-144 16,0 0-125-16,0 0-38 15,-123 67 60-15,78-13-32 16,6 3-38-16,7-8 9 16,10-6-31-16,11-14-1 15,9-8-89-15,2-17-65 16,4-4 19-16,21-11 50 16,8-20-103-16,5-10 3 0,5-8-95 15,1-6-75-15,1 3 12 16,-5 6 344-16,-5 12 260 15,-8 18 252-15,-6 16-285 16,-8 6-67-16,-3 32-51 16,-2 14-35-16,-6 9-26 15,-2 4-48-15,2-3 29 16,2-6-29-16,5-7-41 16,3-17-135-16,-4-14-146 15,-1-14-575-15</inkml:trace>
  <inkml:trace contextRef="#ctx0" brushRef="#br0" timeOffset="64279.5">3254 7299 1793 0,'0'0'543'0,"0"0"-388"16,0 0-102-16,0 0-53 16,114-12-85-16,-56 12-17 15,19-2-71-15,-11-4-128 16,-13-3-232-16</inkml:trace>
  <inkml:trace contextRef="#ctx0" brushRef="#br0" timeOffset="64452.73">3910 6921 1487 0,'0'0'531'0,"0"0"-459"15,0 0 6-15,33 159-58 0,-33-85 90 16,0 8-51-16,-18-2-43 15,-16 1 4-15,-5-7-20 16,1-9-123-16,9-22-237 16,13-20-499-16</inkml:trace>
  <inkml:trace contextRef="#ctx0" brushRef="#br0" timeOffset="64699.65">4184 7457 1918 0,'0'0'583'0,"0"0"-389"16,0 0-85-16,0 0-81 15,0 0 11-15,0 0-39 16,160 1 0-16,-102 6-1 15,0-1-5-15,-12 4-62 16,-23 6-243-16,-17 0-272 16,-6-4-365-16</inkml:trace>
  <inkml:trace contextRef="#ctx0" brushRef="#br0" timeOffset="64818.46">4186 7640 1549 0,'0'0'608'16,"0"0"-456"-16,0 0-45 15,0 0-75-15,0 0-32 0,189-16-66 16,-124 3-247-16,-9 1-309 16</inkml:trace>
  <inkml:trace contextRef="#ctx0" brushRef="#br0" timeOffset="71509.67">5550 7002 649 0,'0'0'235'16,"0"0"-90"-16,0 0-92 15,0 0-24-15,0 0 70 16,0 0-43-16,9-30 24 16,-9 23 10-16,0 4 1 15,0-3-5-15,2 3-10 16,-2-2 23-16,0 3-51 16,0 0-8-16,0-1 77 15,0 2-16-15,0 1-36 16,-9 0-2-16,-9 0-62 15,-9 8-1-15,-6 18 32 16,-7 11 10-16,0 11 29 16,0 10-33-16,4 6-5 0,9 0 24 15,10-4-43-15,7-5 7 16,10-12-6-16,0-9-9 16,25-13 16-16,8-8-22 15,8-13-59-15,5 0 16 16,0-10-95-16,-4-12-56 15,-11-2-14-15,-13-2 40 16,-16 2 111-16,-2 1 20 16,-18 4 37-16,-15 3 89 15,-5 4-1-15,-5 8-3 16,-1 4-42-16,0 0-42 16,-12 14-2-16,11 4-216 15,9-2-561-15</inkml:trace>
  <inkml:trace contextRef="#ctx0" brushRef="#br0" timeOffset="71803.03">4959 7564 1654 0,'0'0'546'0,"0"0"-459"0,0 0-59 16,0 0 31-16,0 0-58 16,136 10 20-16,-62-6 10 15,8 1-22-15,3 2 3 16,-5-1-12-16,9 0-183 15,-21-2-354-15,-20-2-1105 0</inkml:trace>
  <inkml:trace contextRef="#ctx0" brushRef="#br0" timeOffset="72154.6">4853 8037 1450 0,'0'0'613'0,"0"0"-602"15,0 0 27-15,0 0-39 16,0 0 1-16,0 0 0 16,164-109-1-16,-99 67 9 15,0 2-9-15,-8 6 1 16,-12 6-2-16,-11 10-8 15,-16 8 11-15,-14 10-1 16,-4 0 25-16,-2 19-10 16,-25 20 79-16,-8 14-52 15,-8 7-25-15,-4 7 59 16,0 3-63-16,7-7-2 16,9-7-11-16,13-13-14 0,14-17-51 15,18-22-252-15,17-4-48 16,8-9-479-16</inkml:trace>
  <inkml:trace contextRef="#ctx0" brushRef="#br0" timeOffset="72389.72">5399 7979 1803 0,'0'0'320'0,"0"0"-210"15,0 0-61-15,-71 134-42 0,71-104 23 16,4-10-23-1,29-13-4-15,11-7 15 0,10-9-7 16,4-19 7-16,-6-4-18 16,-12-4 0-16,-14-4-6 15,-15 0 6-15,-11 0 0 16,0-1 0-16,-22 7-12 16,-27 0 3-16,8 8-114 15,4 9-235-15</inkml:trace>
  <inkml:trace contextRef="#ctx0" brushRef="#br0" timeOffset="72831.39">5938 7666 1272 0,'0'0'481'15,"0"0"-406"-15,0 0-56 16,0 0 83-16,0 0-17 16,0 0-3-16,0 0 58 15,3 2-60-15,5-10-41 16,-4-4-24-16,1-3-6 15,-5 4 20-15,0 3-29 16,-7 4-41-16,-20 4-49 16,3 0-237-16,4 8-278 0</inkml:trace>
  <inkml:trace contextRef="#ctx0" brushRef="#br0" timeOffset="77440.22">6549 7142 1008 0,'0'0'181'0,"0"0"-128"15,0 0-53-15,0 0 13 16,0 0-2-16,0 0-10 16,-2 0 27-16,2 0 175 15,0 0-116-15,0 0-55 0,0-1 7 16,0-1 56 0,0-3-23-16,0 3 30 0,0-2-23 15,0 3-38-15,0 1 30 16,0 0-37-16,0 0-33 15,-2 0 51-15,-4 0-36 16,0 12-1-16,-9 15 10 16,-6 11-3-16,-1 8 31 15,0 0-32-15,4-2-20 16,5-7 29-16,4-8-30 16,4-14 0-16,5-4 8 15,0-11 3-15,9 0-22 0,18-3 11 16,4-15-77-1,4-2-6-15,2-2-28 16,-4 4 26-16,-2 6 56 0,-6 8 17 16,-6 4 12-16,-5 5 0 15,-5 20 1-15,-5 9 26 16,-4 4-9-16,0 3 35 16,-6 1 3-16,-10-5-40 15,1-2 35-15,-4-7-49 16,4-6 10-16,-1-8-24 15,3-8-9-15,-5-6-142 16,3 0-106-16,-1-14-372 0</inkml:trace>
  <inkml:trace contextRef="#ctx0" brushRef="#br0" timeOffset="77635.85">6446 7046 856 0,'0'0'944'0,"0"0"-635"16,0 0-127-16,0 0-86 15,120-38-23-15,-64 38-73 16,4 0 1-16,5 0-1 16,11 14-50-16,-16 2-168 15,-18-2-472-15</inkml:trace>
  <inkml:trace contextRef="#ctx0" brushRef="#br0" timeOffset="78057.56">6123 7671 1565 0,'0'0'522'0,"0"0"-418"16,0 0-34-16,0 0 14 16,0 0-54-16,0 0 13 15,177 0 15-15,-102 0-58 16,5 0 21-16,-2 0-21 15,11 0-64-15,-20 0-157 16,-20 0-466-16</inkml:trace>
  <inkml:trace contextRef="#ctx0" brushRef="#br0" timeOffset="78596.52">6375 7928 1508 0,'0'0'681'15,"0"0"-555"-15,0 0-99 16,0 0-15-16,0 0-1 15,-116 57-9-15,76-27 47 16,7 2 31-16,4-1-67 16,10-2 17-16,11-5-30 15,8-10-4-15,0-8-4 16,8-6-29-16,21-4 15 16,7-19-32-16,5-8-131 15,-2-7-59-15,-1-4 0 16,-5 0-91-16,-4 2 157 15,-6 8 178-15,-7 10 122 16,-9 12 170-16,-3 10-130 16,-4 3-102-16,0 30-38 15,0 13 36-15,-11 11 59 0,-5 6-30 16,-4 4 11-16,-2 0-1 16,-3-3-26-16,-4-8 20 15,-4-7-35-15,-5-14-3 16,-7-9 46-16,-1-9-55 15,-3-14-12-15,-1-3 4 16,8-7-34-16,11-17-4 16,8-6-2-16,23-18-212 15,0 7-132-15,5 3-392 0</inkml:trace>
  <inkml:trace contextRef="#ctx0" brushRef="#br0" timeOffset="79099.31">7139 7744 1400 0,'0'0'493'16,"0"0"-351"-16,0 0 58 15,0 0 37-15,0 0-60 0,0 0-31 16,0 0-56-1,48-16-89-15,-2 12 38 0,10 0-39 16,4-1 0-16,0 2-18 16,-6 1-36-16,4-2-149 15,-16 1-106-15,-13 0-353 0</inkml:trace>
  <inkml:trace contextRef="#ctx0" brushRef="#br0" timeOffset="79333">7355 7470 1527 0,'0'0'846'0,"0"0"-672"15,0 0-113-15,0 0-43 16,0 0-17-16,-35 105 67 15,20-44-49-15,-1 9-8 16,-2 2-4-16,2 18-7 16,3-18-238-16,2-18-511 0</inkml:trace>
  <inkml:trace contextRef="#ctx0" brushRef="#br0" timeOffset="82996.53">8823 7270 560 0,'0'0'634'0,"0"0"-483"16,0 0-10-16,0 0 73 16,0 0-48-16,0 0 70 0,0 0-52 15,17-106-35-15,-15 95-4 16,-2 3-107-16,0 4 3 16,0 2-23-16,0 2-7 15,0 0 24-15,-13 10-35 16,-18 19-2-16,-14 14-16 15,-10 6 20-15,-3 6-2 16,2-3 0-16,7-9 15 16,9-10-11-16,13-11-4 15,7-7 0-15,9-10-12 16,7-3 24-16,4-2-12 16,0 0 0-16,0 0-35 15,19-7 18-15,8-8-72 0,6 1 59 16,6 2 20-16,3 7 0 15,5 2 10-15,2 3 0 16,0 0 10-16,-1 0-17 16,0 3 7-16,-6-2-24 15,-4-1-59-15,-4 0-111 16,-5 0-74-16,-12-4-113 16,-5-5-277-16</inkml:trace>
  <inkml:trace contextRef="#ctx0" brushRef="#br0" timeOffset="83185.42">8921 7157 1654 0,'0'0'289'0,"0"0"-203"16,0 0-64-16,0 0 17 16,-40 106 17-16,26-53-19 15,3 8-15-15,2 3-3 16,0-2-19-16,5-1-31 15,-5 0-184-15,3-12-269 16,0-17-335-16</inkml:trace>
  <inkml:trace contextRef="#ctx0" brushRef="#br0" timeOffset="83469.63">8138 7698 1920 0,'0'0'467'0,"0"0"-412"15,0 0-55-15,0 0-20 16,137 0 20-16,-60 2 0 15,17 1 0-15,9 0 7 16,1 1-6-16,-2 0-1 16,-7 2 0-16,7-2-136 15,-25-2-245-15,-21 0-433 0</inkml:trace>
  <inkml:trace contextRef="#ctx0" brushRef="#br0" timeOffset="83844.28">8229 8131 717 0,'0'0'1355'0,"0"0"-1180"16,0 0-175-16,0 0-3 15,0 0-15-15,0 0 18 16,0 0 27-16,83-58-11 0,-25 17 23 15,5-1-38-15,-1-1-1 16,-4 4 0-16,-14 9 9 16,-11 8-2-16,-12 8-7 15,-15 12 1-15,-6 2 34 16,0 2-34-16,-4 23 21 16,-19 12 61-16,-6 12-61 15,-6 6 30-15,-1 6-31 16,3-1-21-16,4 0 20 15,7-7-13-15,9-9-14 16,6-12-30-16,7-14-198 16,0-12-42-16,36-11 50 0,1-17-150 15,3-7-111-15</inkml:trace>
  <inkml:trace contextRef="#ctx0" brushRef="#br0" timeOffset="84084.52">8805 8020 1413 0,'0'0'706'15,"0"0"-548"-15,0 0-97 16,0 0-32-16,-67 116 37 16,51-73-44-16,9-3-6 15,7-7 27-15,0-11-42 16,21-10 25-16,8-10 13 16,4-2-38-16,0-9 41 15,-1-17-42-15,-12-4 1 0,-9-6 3 16,-9-4-2-1,-2 0-2-15,-2 4 0 0,-14 4 7 16,-4 8-30-16,-7 3-83 16,7 12-362-16,7-2-402 0</inkml:trace>
  <inkml:trace contextRef="#ctx0" brushRef="#br0" timeOffset="84501.6">9380 7735 1159 0,'0'0'310'16,"0"0"-130"-16,0 0-34 16,0 0-93-16,0 0 19 15,0 0 26-15,0 0-12 16,0 58 10-16,11-58-61 0,0 0-34 15,-2 0 35-15,-7-3-36 16,-2-6 9-16,0-2 61 16,-2-1-57-16,-11 3 21 15,-3 4-34-15,3 3-16 16,-5 2-25-16,3 0-341 16,5 0-1114-16</inkml:trace>
  <inkml:trace contextRef="#ctx0" brushRef="#br0" timeOffset="86165.51">10196 7291 1275 0,'0'0'215'16,"0"0"-145"-16,0 0-8 16,0 0-5-16,0 0 79 15,0 0 15-15,0 0-22 16,-69-55-14-16,69 41-53 15,0-1-15-15,0 0-23 16,13 4-11-16,3 3-1 0,-1 3-12 16,1 5 1-1,-5 0-16-15,-5 22 15 0,-6 10 0 16,0 9 0-16,-2 3 14 16,-15 0-21-16,-1-4 7 15,0-8 0-15,7-10-12 16,6-6 20-16,5-7-8 15,0-4 0-15,5-1-17 16,13-2 17-16,4-2-21 16,0 0 21-16,-4 2-16 15,-5 5 16-15,-8 5 0 16,-5 3-2-16,0 7 4 16,-23 6 38-16,-8 4-40 15,-7 0 0-15,-2-3-11 16,-13 2-20-16,11-7-265 0,6-10-473 15</inkml:trace>
  <inkml:trace contextRef="#ctx0" brushRef="#br0" timeOffset="86345.34">9756 7832 1756 0,'0'0'745'16,"0"0"-667"-16,0 0-78 15,0 0-9-15,0 0-2 16,154 33 11-16,-84-30 0 16,5-1-14-16,26-2-102 15,-19 0-202-15,-12 0-593 0</inkml:trace>
  <inkml:trace contextRef="#ctx0" brushRef="#br0" timeOffset="86803.58">10151 8136 962 0,'0'0'701'16,"0"0"-551"-16,0 0-92 15,-136 0-57-15,82 5 103 0,1 13 16 16,4 2-11-1,12 2 8-15,12-2-104 0,11-1-1 16,14-7-12-16,0-7-10 16,20-5-17-16,14 0-13 15,8-14-57-15,7-10 55 16,-2-4-52-16,-3-2 5 16,-4 2 16-16,-9 2 16 15,-8 6 57-15,-9 8 86 16,-10 8 87-16,-4 4-30 15,0 7-127-15,-2 25-5 16,-16 11 39-16,-5 9-40 16,-4 6 33-16,4 1-7 15,-4-7-35-15,2-8 38 16,0-9-38-16,1-10 32 0,0-9 26 16,-1-11-53-16,-2-5 28 15,3 0-34-15,-1-14-3 16,8-11-35-16,9-21-143 15,6 6-193-15,2-1-521 0</inkml:trace>
  <inkml:trace contextRef="#ctx0" brushRef="#br0" timeOffset="87261.63">10555 7872 1388 0,'0'0'603'16,"0"0"-434"-16,0 0-7 16,0 0 30-16,0 0-88 15,0 0-49-15,0 0-47 16,160 0-8-16,-100 5-36 16,3 3-156-16,-14-1-291 15,-20 0-196-15</inkml:trace>
  <inkml:trace contextRef="#ctx0" brushRef="#br0" timeOffset="87380.48">10605 7999 352 0,'0'0'1468'0,"0"0"-1097"15,0 0-263-15,0 0-100 16,0 0-8-16,0 0-8 16,117 58-156-16,-62-50-317 0</inkml:trace>
  <inkml:trace contextRef="#ctx0" brushRef="#br0" timeOffset="87769.78">11382 7936 1423 0,'0'0'797'0,"0"0"-677"0,0 0-120 16,0 0-25-16,158 22 25 15,-34-8-2-15,48 4 3 16,15 0-1-16,-6-6 2 16,-19-3 17-16,-34-9-38 15,-38 0-212-15,-28 0-571 0</inkml:trace>
  <inkml:trace contextRef="#ctx0" brushRef="#br0" timeOffset="88348.45">11801 8243 1538 0,'0'0'255'0,"0"0"-184"15,0 0-30-15,-130 13 7 16,77 8 104-16,2 8-17 16,11-2-76-16,11 1-1 0,13-1-57 15,13-8 2-15,3-2-3 16,19-11-65-16,12-6 51 16,9 0-46-16,3-20-109 15,-1-8-45-15,-7-5-83 16,-4-5 1-16,-8 2 184 15,-8 4 112-15,-8 8 218 16,-4 8 117-16,-3 10-70 16,0 6-90-16,-6 6-159 15,-9 24-4-15,-1 14 14 16,-3 11 4-16,0 8 57 16,0 7-50-16,-4-1 0 15,1-5 7-15,-1-10-42 0,0-11 8 16,0-16 11-1,-2-10 22-15,1-12 52 0,-3-5-62 16,3-4-24-16,2-17-9 16,1-8-66-16,17-16-57 15,2 3-167-15,2 3-508 0</inkml:trace>
  <inkml:trace contextRef="#ctx0" brushRef="#br0" timeOffset="88643.25">11986 8422 1386 0,'0'0'498'16,"0"0"-364"-16,-72 110-8 16,52-60-13-16,12 0-48 15,8-6 14-15,0-8-6 16,28-12-14-16,15-9 25 15,5-13-76-15,6-2 1 16,-5-20-9-16,-4-15-22 16,-14-9 16-16,-11-6 6 15,-18-6-51-15,-2 0 38 16,-17 0-36-16,-19 6-9 16,-11 8-38-16,-29 8-33 15,9 12-150-15,7 8-439 0</inkml:trace>
  <inkml:trace contextRef="#ctx0" brushRef="#br0" timeOffset="94363.27">11841 7507 889 0,'0'0'246'16,"0"0"-246"-16,0 0 26 16,0 0 642-16,0 0-489 15,0 0-6-15,47-84-55 16,-43 72-84-16,-2 1 40 16,1 6-5-16,-3 1-11 15,0 2 34-15,0 2-83 0,0 4-2 16,-5 23-7-1,-15 17 8-15,-11 9 28 0,-3 12-23 16,-3-2-1-16,1-2 0 16,5-11-12-16,4-10 0 15,5-14 0-15,8-9 14 16,5-10-13-16,5-7-1 16,-1 0-21-16,3-10 20 15,2-10-51-15,0-3 47 16,0 0-7-16,18 2 20 15,6 8-17-15,7 1 9 16,5 3 0-16,3 4-17 16,3-2 17-16,-3 0 0 15,2-3 0-15,-1-2-16 16,-5-5 4-16,-1 0-58 0,-10-3-6 16,-7 2 75-1,-9 3-23-15,-6 7 24 0,-2 7 59 16,0 1-58-16,-18 12 33 15,-6 22-34-15,-5 13 0 16,2 11 31-16,3 9-31 16,3-3 16-16,8-1-16 15,9-12-7-15,4-8-81 16,4-15-239-16,14-18-398 0</inkml:trace>
  <inkml:trace contextRef="#ctx0" brushRef="#br0" timeOffset="94744.81">12409 7560 1117 0,'0'0'648'15,"0"0"-514"-15,0 0-97 16,0 0 105-16,0 0-9 15,0 0-30-15,0 0 2 16,-80-89-62-16,84 65-13 16,23 2-30-16,4 3 19 15,0 6-7-15,1 13-12 0,-10 0 0 16,-11 16-11 0,-11 19 5-16,-7 9 6 0,-30 6 14 15,-11 4-7-15,0-4 69 16,3-9-34-16,12-9 13 15,12-9 20-15,17-12-62 16,4 1 11-16,7-7-24 16,27-3 7-16,12 0-26 15,14-2-14-15,9 0-106 16,36 0-89-16,-18 0-305 16,-13 0-124-16</inkml:trace>
  <inkml:trace contextRef="#ctx0" brushRef="#br0" timeOffset="95063.04">13014 7957 192 0,'0'0'1533'0,"0"0"-1192"16,0 0-161-16,0 0-19 15,0 0 7-15,0 0-30 16,0 0-69-16,-23-3 7 16,27 3-67-16,15 0 5 0,7 0-10 15,4 0-4 1,-2 7-13-16,-4 3-17 0,-8 2-145 15,-16 12-52-15,-16-2-275 16,-15 0-130-16</inkml:trace>
  <inkml:trace contextRef="#ctx0" brushRef="#br0" timeOffset="95180.6">12775 8211 1160 0,'0'0'586'16,"0"0"-394"-16,0 0 40 15,0 0-65-15,0 0-14 16,0 0-82-16,135 54-71 15,-47-54-71-15,-14 0-242 16,-14 0-640-16</inkml:trace>
  <inkml:trace contextRef="#ctx0" brushRef="#br0" timeOffset="109370.38">14159 7624 715 0,'0'0'356'16,"0"0"-106"-16,0 0 262 15,0 0-388-15,0 0 36 16,0 0-3-16,-20-42-55 15,18 25 28-15,0 4-48 16,0-3-7-16,-1 1-16 16,0 4-58-16,1-2 50 15,0 6-34-15,2 0-17 16,-2 5 39-16,2 0-32 16,-2 2-7-16,2 0 0 15,0 0 18-15,0 0-18 16,14 0 0-16,17 0 0 15,11 11-7-15,7 1 7 0,0-3 0 16,-2 0-1 0,-5-5 1-16,-4-4-18 0,-7 0 9 15,-9 0-33-15,-6 0 41 16,-7 0-32-16,-5 0 33 16,-4-3-1-16,0 3 12 15,0 0-26-15,-13 17 15 16,-11 15-11-16,-5 16-2 15,-5 12 10-15,1 8 3 16,4 2 0-16,4-1 10 16,5-9-32-16,9-12-20 15,5-10-99-15,6-14-18 16,0-24-145-16,6 0-207 0,7-14-516 16</inkml:trace>
  <inkml:trace contextRef="#ctx0" brushRef="#br0" timeOffset="109527.35">14221 7728 1677 0,'0'0'500'0,"0"0"-322"16,0 0-103-16,0 0-50 15,0 0-5-15,0 0-8 16,147 16-12-16,-91-6 0 16,0 0-60-16,-4-2-17 15,-2 2-162-15,-11-2-129 16,-18 0-252-16</inkml:trace>
  <inkml:trace contextRef="#ctx0" brushRef="#br0" timeOffset="109751.23">13803 8136 1340 0,'0'0'355'16,"0"0"-262"-16,0 0 34 15,0 0-30-15,0 0-18 16,0 0 54-16,0 0-78 16,158 15-15-16,-94-15-12 15,7 0-18-15,1 0-20 16,-3 0-33-16,2 0-204 16,-17 0-142-16,-17 0-648 0</inkml:trace>
  <inkml:trace contextRef="#ctx0" brushRef="#br0" timeOffset="110112.45">13666 8649 667 0,'0'0'936'15,"0"0"-726"-15,0 0-126 16,0 0-83-16,0 0 12 0,137-80-3 16,-91 42-1-16,-3-3 22 15,-5 4 16-15,-9 8-20 16,-7 5 84-16,-9 10-35 16,-9 6 6-16,-4 8-23 15,0 0-58-15,0 0 33 16,-8 20-34-16,-13 12 0 15,-1 10 64-15,-2 8-43 16,2 2-2-16,3-4-18 16,11-4-1-16,3-7-34 15,5-14-98-15,13-18-51 16,12-5-96-16,2-2-295 0</inkml:trace>
  <inkml:trace contextRef="#ctx0" brushRef="#br0" timeOffset="110361.03">14219 8464 1181 0,'0'0'710'16,"0"0"-490"-16,0 0-180 15,0 0 1-15,0 0 28 16,0 0-42-16,-92 126 19 16,90-96-2-16,2 0-1 15,0 1 32-15,8-1-65 16,3-2-10-16,-1-2 9 15,-2-2 2-15,-6-4-11 16,-2-1 0-16,0-7-20 16,-14-1 19-16,-6-5-97 0,-2-6-65 15,-7-4-78-15,6-16-110 16,8-11-419-16</inkml:trace>
  <inkml:trace contextRef="#ctx0" brushRef="#br0" timeOffset="110495.89">14164 8486 998 0,'0'0'715'16,"0"0"-475"-16,0 0-75 16,133-59-97-16,-75 44-41 15,3-2-27-15,-1 0-2 16,23-3-106-16,-19 2-288 16,-8 1-519-16</inkml:trace>
  <inkml:trace contextRef="#ctx0" brushRef="#br0" timeOffset="110667.95">15209 8171 2129 0,'0'0'372'16,"0"0"-372"-16,0 0-330 15,0 0-386-15</inkml:trace>
  <inkml:trace contextRef="#ctx0" brushRef="#br0" timeOffset="117724.21">1156 9293 322 0,'0'0'78'16,"0"0"-54"-16,0 0 724 15,0 0-628-15,0 0 73 16,0 0-65-16,9-116 38 16,-4 84 64-16,2-2-56 15,-1 1-24-15,1 3-49 16,-1 6-22-16,-4 3-42 15,4 10-28-15,-4 4-5 16,0 3-4-16,0 4 9 0,-2 0-24 16,2 7 1-16,-2 22-7 15,0 19 21-15,0 20 0 16,0 13 43-16,-8 7-40 16,-8 0 8-16,-2-4 1 15,2-11-12-15,3-15 0 16,6-14 3-16,2-11 3 15,5-14-6-15,0-9 0 16,0-10-23-16,0 0 14 16,5-17-1-16,11-21-21 15,9-17-41-15,6-7 15 16,2-3 55-16,3 7-17 0,-3 16 19 16,-6 19 50-16,-5 20-50 15,-7 3-6-15,-8 34 5 16,-4 12-7-16,-3 11 8 15,-12 2 0-15,-15 0 9 16,-6-3-7-16,0-10-2 16,-1-8-14-16,3-25-153 15,9-13-386-15,4-3-441 0</inkml:trace>
  <inkml:trace contextRef="#ctx0" brushRef="#br0" timeOffset="117882.29">1613 9154 1836 0,'0'0'192'16,"0"0"-139"-16,16 172-2 0,-23-84-14 15,-24 4 34-15,-13 3-24 16,-6-2-47-16,-17 14-1 16,12-22-333-16,6-23-471 0</inkml:trace>
  <inkml:trace contextRef="#ctx0" brushRef="#br0" timeOffset="119419.29">2719 9232 139 0,'0'0'223'16,"0"0"-148"-16,0 0 509 15,0 0-409-15,61-124 8 16,-53 94 3-16,-6 2-9 16,1 5 9-16,-3 7-9 15,0 7-35-15,0 9-15 16,-9 0-104-16,-22 32-7 0,-23 40-16 15,-2 6 0 1,-4 16 62-16,2 5-15 0,20-21-5 16,3-1-30-16,14-14-2 15,15-17 4-15,6-14-14 16,11-11-24-16,24-16-16 16,12-5-85-16,9-2-68 15,0-22-90-15,-5-8-27 16,-8-8 59-16,-14-4-14 15,-14-5 0-15,-9 1 249 16,-6 6 16-16,0 9 275 16,-2 8 92-16,-4 11-126 0,1 10 15 15,5 4-155 1,0 0-86-16,0 0-12 0,16 11 3 16,8 4 14-16,10 3-8 15,2 0-3-15,0 3 4 16,-7-2-13-16,-10 6 0 15,-7 3 12-15,-10 0-11 16,-2 2 24-16,0-2-25 16,-10-4 0-16,2-9 12 15,3-6-12-15,5-9 0 16,0 0-6-16,23-9-44 16,10-23-101-16,9-6-17 15,1-1 22-15,-3 0 112 16,-7 11 34-16,-12 17 72 15,-13 11 9-15,-8 8-50 0,0 25 76 16,-13 11-31-16,-5 2-29 16,0 1 47-16,5-7-58 15,7-11-7-15,6-6-8 16,0-9-21-16,0-10-1 16,17-4-50-16,5-9-97 15,3-25 24-15,0-10 39 16,2-9 16-16,2-7 26 15,-3 4 41-15,-2 7 2 16,-1 16 135-16,-7 16 58 16,-5 17-96-16,-3 9-96 0,-1 27 10 15,-5 8 32 1,1 7-30-16,-3 2 30 0,0-7-43 16,0-4 7-16,0-6-17 15,0-10 10-15,0-6-127 16,-3-20-163-16,-4 0-300 15,1-14-391-15</inkml:trace>
  <inkml:trace contextRef="#ctx0" brushRef="#br0" timeOffset="119549.02">3434 9128 902 0,'0'0'680'16,"0"0"-160"-16,0 0-342 15,0 0-177-15,0 0-1 16,0 0-10-16,38 114-184 15,-44-30-158-15,-17 1-801 0</inkml:trace>
  <inkml:trace contextRef="#ctx0" brushRef="#br0" timeOffset="119647.32">3239 9982 375 0,'0'0'784'16,"0"0"-286"-16,0 0-232 16,0 0-63-16,0 0-203 15,0 0-109-15,0 0-542 0</inkml:trace>
  <inkml:trace contextRef="#ctx0" brushRef="#br0" timeOffset="120223.28">4246 9270 950 0,'0'0'125'0,"0"0"-66"16,0 0 97-16,0 0 111 16,0 0-38-16,0 0-147 15,0 0 0-15,9 23 59 16,-26 37-28-16,0 5-15 16,-3 3-66-16,3-2 28 15,-1-8-53-15,2-7 8 16,3-11-11-16,4-10-4 15,0-9 0-15,5-10-1 16,1-9 12-16,1-2-7 0,-1-13-4 16,3-24-58-16,0-17-47 15,10-29-75-15,10-1-38 16,11-6 41-16,4 5 93 16,2 24 84-16,2 6 17 15,-3 18 50-15,-5 21-7 16,-8 14-34-16,-13 2 5 15,-10 28 35-15,0 14 57 16,-19 12 21-16,-12 6-42 16,-6 0-33-16,6-6 7 15,8-6-53-15,13-10 6 16,10-6-13-16,0-7-1 16,20-7-8-16,14-3-7 0,5-1 6 15,0 3-10-15,-6 1 4 16,-13 5-2-16,-18 4 2 15,-2 4-3-15,-38 3-12 16,-12-1 15-16,-6-5-43 16,2-3-54-16,5-23-121 15,15-2-71-15,17-5-352 0</inkml:trace>
  <inkml:trace contextRef="#ctx0" brushRef="#br0" timeOffset="120651.9">4990 8923 730 0,'0'0'594'15,"0"0"-84"-15,0 0-509 16,0 0 29-16,-55 134-22 16,21-58 63-16,1 9 56 15,-1 7-24-15,5 2-2 16,2-1-42-16,8-7-59 15,5-10 20-15,8-9-20 16,6-16 0-16,0-10-6 16,4-12-3-16,21-11-12 15,8-11 9-15,7-7-51 16,9-7 18-16,3-23-81 16,1-9 7-16,-2-10 34 15,-6 1 10-15,-11 6 75 0,-12 9 31 16,-13 14 26-16,-9 11 114 15,0 8-112-15,-9 0-48 16,-11 22-11-16,-5 6-2 16,5 7 2-16,2 4 0 15,4 1 6-15,8-1-12 16,4-6 7-16,2-5-2 16,0-6-14-16,0-7-167 15,0-15-36-15,-2-3-155 16,-3-16-396-16</inkml:trace>
  <inkml:trace contextRef="#ctx0" brushRef="#br0" timeOffset="120764.51">5029 9668 91 0,'0'0'245'16,"0"0"-92"-16,0 0 514 0,73-111 43 15,-50 105-446 1,1 6-215-16,7 0-32 0,5 10-17 16,10 7-131-16,-5-5 23 15,-10-7-519-15</inkml:trace>
  <inkml:trace contextRef="#ctx0" brushRef="#br0" timeOffset="120900.27">5521 8944 536 0,'0'0'0'0,"0"0"-239"16</inkml:trace>
  <inkml:trace contextRef="#ctx0" brushRef="#br0" timeOffset="121851.03">5280 9587 339 0,'0'0'96'16,"0"0"732"-16,0 0-593 15,0 0-59-15,0 0 20 16,0 0-80-16,0 0-5 16,13-35-42-16,-34 47-63 15,-10 11 72-15,-8 12-26 0,-5 2-25 16,-1 7 8-16,5 2-24 15,7-6 5-15,8-4-16 16,10-5 15-16,13-13-14 16,2-9-1-16,13-9-2 15,22 0-8-15,12-18-20 16,7-14-35-16,6-10 8 16,-5-6-63-16,-3 2 61 15,-10 5-13-15,-13 7 72 16,-13 15 87-16,-8 15 30 15,-8 4-58-15,0 14-59 16,0 14 1-16,-6 6-11 16,-5 2 10-16,-1-4-22 15,2-10-126-15,1-10-181 16,-3-12-467-16</inkml:trace>
  <inkml:trace contextRef="#ctx0" brushRef="#br0" timeOffset="121979.86">5218 9264 1124 0,'0'0'871'0,"0"0"-664"16,0 0-166-16,116-61-41 15,-32 61-235-15,-8 0-150 16,-5 0-845-16</inkml:trace>
  <inkml:trace contextRef="#ctx0" brushRef="#br0" timeOffset="122363.03">6485 8969 1287 0,'0'0'921'0,"0"0"-921"16,0 0-152-16,0 0 123 16,-88 113 29-16,50-47 10 15,2 10 112-15,5 5-51 16,6-4-6-16,10-4-59 15,2-11 2-15,8-15-11 16,3-16 3-16,2-16-9 16,0-10-43-16,10-5 8 15,15-18 43-15,10-15-108 0,9-8 11 16,3-3 23-16,2 5-9 16,-6 10 71-16,-8 15 12 15,-10 14 2-15,-15 3 51 16,-10 28-4-16,-2 10 26 15,-29 5 5-15,-12 2-15 16,-7-1 13-16,-2-7-47 16,3-8-17-16,9-8-26 15,9-7-75-15,18-17-129 16,8 0-114-16,5 0-487 0</inkml:trace>
  <inkml:trace contextRef="#ctx0" brushRef="#br0" timeOffset="122559.27">6979 9218 1943 0,'0'0'519'15,"0"0"-509"-15,0 0-5 16,-149 160 8-16,80-90-7 16,-3 2 1-16,9-5 4 15,15-9-4-15,15-9-7 16,17-8-59-16,16-11-98 15,26-16-183-15,41-14-47 16,-4-10-320-16</inkml:trace>
  <inkml:trace contextRef="#ctx0" brushRef="#br0" timeOffset="122716.66">7129 9426 1734 0,'0'0'403'15,"0"0"-316"-15,-137 68-21 16,91-21-36-16,10 2 7 15,14-3 12-15,17-2-49 16,5-10-17-16,22-8-5 16,50-14-170-16,-5-7-94 15,-1-5-400-15</inkml:trace>
  <inkml:trace contextRef="#ctx0" brushRef="#br0" timeOffset="124290.68">8013 9414 423 0,'0'0'17'16,"0"0"-17"-16,0 0 0 15,0 0 0-15,0 0 11 16,15-128 206-16,-9 91-43 16,-4-4-36-16,0 1 3 15,0-2 10-15,3 1-3 16,-1 4 19-16,2 2-14 16,2 5 14-16,-2 6 20 15,1 6-72-15,-3 9-11 16,-2 9-64-16,-2 0-34 0,0 35-12 15,0 37 12-15,-4 8-6 16,-9 13 40-16,-1 2-33 16,10-16 18-16,4 2-25 15,0-17 9-15,18-17-6 16,15-12-3-16,11-19 0 16,10-14-24-16,6-2-62 15,3-18-16-15,-7-12 3 16,-12-6-89-16,-13-3 103 15,-15 7 12-15,-16 6 73 16,0 11 85-16,-20 11-9 16,-16 4-20-16,-8 12-27 15,-1 14 0-15,3 4 49 16,9-4-78-16,12-4 2 16,17-5-2-16,4-12-97 0,11-3 15 15,20-2-24-15,10 0-56 16,1-19-74-16,-3 2-53 15,-5-3 4-15,-10 6 285 16,-10 10 63-16,-12 4 134 16,-2 11 7-16,0 18-56 15,-11 3-30-15,4 2-73 16,7-8-13-16,0-6 5 16,9-10-36-16,22-10-2 15,6 0-1-15,4-16-199 0,-3-14-54 16,-2-5-144-1,-10-4-13-15,-5 1 55 0,-10 6 357 16,-7 11 402-16,-4 17 330 16,0 4-605-16,-17 27 26 15,-4 15-24-15,4 2-36 16,7-2-14-16,10-5-64 16,0-12 26-16,17-11-41 15,9-9-21-15,6-5-36 16,5-23-179-16,-8-7-135 15,-8-4-514-15</inkml:trace>
  <inkml:trace contextRef="#ctx0" brushRef="#br0" timeOffset="124427.77">8831 9529 569 0,'0'0'64'15,"0"0"471"-15,-41 197-242 16,-9-54-52-16,1-8-124 0,7-22 25 16,15-40-86-16,12-24-37 15,3-3 6-15,1-5-25 16,2-7-24-16,-4-34-60 15,2 0-61-15,-1-20-161 0</inkml:trace>
  <inkml:trace contextRef="#ctx0" brushRef="#br0" timeOffset="124594.12">8105 9242 517 0,'0'0'1423'16,"0"0"-1173"-16,0 0-111 15,0 0-133-15,145-60 16 0,-83 60-22 16,3 0-12-16,-3 7-16 16,9 0-155-16,-15-3-156 15,-15-4-572-15</inkml:trace>
  <inkml:trace contextRef="#ctx0" brushRef="#br0" timeOffset="124706.19">8747 8971 1588 0,'0'0'162'16,"0"0"-111"-16,-5 171-51 16,-8-95-149-16,4-12-974 0</inkml:trace>
  <inkml:trace contextRef="#ctx0" brushRef="#br0" timeOffset="124961.24">9712 9537 1192 0,'0'0'174'0,"0"0"-174"16,0 0 0-16,-149 7 77 16,86 10 179-16,7 5-10 15,14 5-28-15,13 4-142 16,18-1-70-16,11-4 8 0,13-8-14 15,27-10-9 1,12-8-48-16,10-6-121 0,21-38 23 16,-16 0-149-16,-11-2-198 15</inkml:trace>
  <inkml:trace contextRef="#ctx0" brushRef="#br0" timeOffset="125118.74">9859 9169 339 0,'0'0'1019'0,"0"0"-513"16,0 0-211-16,0 0-236 15,0 0-38-15,0 0 2 16,-80 121-17-16,57-53 79 16,6 9-59-16,5 1-20 15,6-1-6-15,3-6-69 16,3-9-129-16,0-16-278 16,0-24-415-16</inkml:trace>
  <inkml:trace contextRef="#ctx0" brushRef="#br0" timeOffset="125823.34">9380 9302 1347 0,'0'0'569'16,"0"0"-554"-16,0 0 0 16,166 0-30-16,-94 22 21 15,4 10-6-15,0 6 73 16,-5 8-17-16,-6 4 20 15,-12-1-51-15,-13-5-16 16,-7-5-6-16,-6-12-2 16,-2-8-1-16,0-12 0 15,2-7-32-15,2 0-30 0,2-22-80 16,0-9-16-16,-2-4 53 16,-6 0-21-16,-8 10 126 15,-11 11 187-15,-4 12 24 16,0 2-130-16,-22 16-70 15,0 12-10-15,4 6 30 16,5-1-31-16,10-4 0 16,3-5 14-16,7-5-14 15,20-8-9-15,6-9-126 16,7-2-52-16,1-8-4 0,1-16-46 16,0-8 36-16,-4-1-53 15,-4-4 225-15,-11 8 29 16,-9 12 582-16,-9 10-256 15,-5 7-123-15,0 12-186 16,-13 20 22-16,-1-1 11 16,5 3-37-16,7-4 31 15,2-7-26-15,0-6-17 16,15-7 29-16,5-5-30 16,5-5 0-16,-5 0-56 15,-6-20-14-15,-6-3 27 16,-8-7-33-16,0-6-16 15,0-5 92-15,0 4 9 16,4 0 64-16,10 9-28 16,4 10-30-16,6 9 3 0,1 9-18 15,-2 0-12-15,-2 15-1 16,-5 16 11-16,-9 5 2 16,-7 4 55-16,0 4-19 15,0-2 29-15,0-3-57 16,0-4-7-16,0-7 15 15,20-6-16-15,7-10-57 16,19-12-107-16,-7-4-360 16,-6-15-826-16</inkml:trace>
  <inkml:trace contextRef="#ctx0" brushRef="#br0" timeOffset="125989.85">10767 9244 1440 0,'0'0'500'0,"0"0"-417"16,0 0-75-16,0 0-2 15,-70 114-6-15,30-58-78 16,7-8-160-16,1-17-692 0</inkml:trace>
  <inkml:trace contextRef="#ctx0" brushRef="#br0" timeOffset="126237.3">10354 9154 1358 0,'0'0'863'16,"0"0"-863"-16,0 0-47 16,-33 168-82-16,1-81-273 15,-7 19-478-15,2-8 317 16,4-2 563-16,9-4 173 15,10-25 90-15,3-3-68 16,9-18 91-16,2-18-51 16,0-14-55-16,0-8 29 15,15-6-136-15,14 0-73 16,-2-10-291-16,-4-9-848 0</inkml:trace>
  <inkml:trace contextRef="#ctx0" brushRef="#br0" timeOffset="126688.2">11676 9436 1558 0,'0'0'66'0,"0"0"-66"0,0 0-54 15,0 0 54-15,0 0 10 16,0 0 143-16,0 0-61 15,-27-23-92-15,65 16 3 16,2 5-9-16,-2 2 6 16,-4 0 0-16,-11 22-3 15,-15 7 11-15,-8 10 15 16,-18 6 68-16,-22 1-47 16,-7-2 23-16,2-8-8 15,10-7-16-15,15-8 8 16,13-5-40-16,7-4-7 0,17-2-4 15,44-10-83-15,-6 0-169 16,-1-15-663-16</inkml:trace>
  <inkml:trace contextRef="#ctx0" brushRef="#br0" timeOffset="126845.63">12063 9443 1024 0,'0'0'823'16,"0"0"-618"-16,0 0-205 15,0 0-19-15,48 118 8 16,-26-74 11-16,9-2 0 16,5-7-18-16,15 0-7 15,-9-10-154-15,-4-11-316 0</inkml:trace>
  <inkml:trace contextRef="#ctx0" brushRef="#br0" timeOffset="127452.8">12541 9467 916 0,'0'0'564'0,"0"0"-258"16,0 0-234-16,0 0-36 15,-112 130-33-15,78-84 11 16,5 0-3-16,10-9-11 16,13-6 0-16,6-7 6 15,0-7-6-15,23-12-32 16,14-5-46-16,5 0-98 15,7-7-87-15,4-17 19 0,-2-6 23 16,-6-5-47 0,-9-1 257-16,-16 1 11 0,-16 9 405 15,-4 6-43-15,-20 13-143 16,-17 7-118-16,-6 0-47 16,-1 20 53-16,5 1-34 15,15 6-16-15,10-3-34 16,14 0-15-16,0-2 27 15,21-1-35-15,14-10-2 16,17-4-48-16,8-7-64 16,5 0 37-16,3-11-34 15,-5-9-26-15,-12-4 98 16,-13 1 5-16,-13 4 34 0,-19 7 159 16,-6 8 94-1,-2 4-122-15,-21 0-109 0,-3 14-21 16,2 7 52-16,6-4-45 15,7-1-8-15,6-5 6 16,5-4 14-16,0-2-2 16,18-5-18-16,11 0-31 15,8-7-40-15,9-9-81 16,4-2 44-16,6 3 16 16,0 4 11-16,-2 8 74 15,-8 3 7-15,-5 0 12 16,-14 21 83-16,-12 5-80 15,-9 4 1-15,-6 0-15 16,-6 1-1-16,-48-7-42 0,6-8-127 16,-6-8-432-16</inkml:trace>
  <inkml:trace contextRef="#ctx0" brushRef="#br0" timeOffset="127604.21">12509 9423 449 0,'0'0'1466'0,"0"0"-1209"16,137-79-126-16,-73 61-117 16,5 11-13-16,-2 7-2 15,9 11-128-15,-18 13-146 0,-14-1-581 16</inkml:trace>
  <inkml:trace contextRef="#ctx0" brushRef="#br0" timeOffset="128429.43">14312 9189 1652 0,'0'0'273'16,"0"0"-252"-16,0 0-5 15,-15 123-4-15,-3-49-12 16,-3 7 87-16,0-4-19 16,3-4 12-16,5-8-45 0,2-14-28 15,9-10 13-15,2-14-13 16,0-10-14-16,17-14-23 16,10-3-88-16,9-11-9 15,-1-22-109-15,2-11-54 16,-4-7-39-16,-6-7-334 15,-8 7 640-15,-5 10 23 16,-12 17 849-16,-2 22-362 16,-9 2-413-16,-15 23-15 15,1 12 42-15,7 4-60 16,14-3 7-16,2-10-8 16,23-9-39-16,21-8 60 15,14-9-61-15,10-6-79 16,3-22-37-16,2-10-44 0,12-40-57 15,-21 9-141-15,-12-3-225 0</inkml:trace>
  <inkml:trace contextRef="#ctx0" brushRef="#br0" timeOffset="129323.26">15013 9092 1028 0,'0'0'605'0,"0"0"-295"16,0 0-154-16,0 0-155 16,0 0 33-16,0 0-3 15,-147 132 11-15,108-70 39 16,8 3-63-16,5-5 11 15,6-9-29-15,4-5 15 16,7-11-21-16,5-9 6 0,2-8 0 16,2-2-1-16,0-4 20 15,0 2-18 1,0 0-1-16,0 4 1 0,0 3-13 16,-7 0 12-16,-2 2 0 15,-4-2-1-15,-1-1 18 16,3-1-15-16,0-5-2 15,2-4 1-15,4-2-7 16,3-7 6-16,2-1 0 16,0 0 21-16,0 0-15 15,10-13-12-15,13-12-84 16,9-7-34-16,8-3 32 16,7-2-51-16,0 3 84 15,1 8 59-15,-5 10 0 16,-7 10 48-16,-9 6-45 0,-8 0 12 15,-7 18-9-15,-6 5 4 16,-6 2-1-16,0-1 37 16,3-4-45-16,5-2 39 15,13-8-28-15,12-3-12 16,12-7 10-16,8 0-10 16,7-11-65-16,2-11-26 15,-1-8-101-15,-3-4-74 16,-11-6-91-16,-14 1 240 15,-12 4 117-15,-19 12 407 16,-2 10-24-16,-31 13-187 16,-17 1-142-16,-8 28 56 15,-4 5 10-15,7 4-55 0,8-4 25 16,16-6-79-16,14-5-2 16,11-9-9-16,4-5 6 15,4-7-29-15,25-2 23 16,11 0-78-16,6-11-46 15,6-10-92-15,-1-7 13 16,1-4-10-16,-10 2-6 16,-9 6 219-16,-12 8 142 15,-15 12 104-15,-6 4-123 16,0 10-111-16,-2 16 76 16,-4 0-43-16,3-3-44 15,3-4 41-15,5-6-42 16,18-8 0-16,10-5 16 0,4 0-16 15,3-10-41 1,0-10-22-16,-9-6-28 0,-8-1 11 16,-9-2-18-16,-8 5 76 15,-4 5 22-15,-2 12 172 16,0 7-18-16,0 0-120 16,-4 24-24-16,-3 4 66 15,7 6-53-15,0-4 5 16,13-2 0-16,16-8-17 15,7-8-22-15,7-7-3 16,12-10-196-16,-6-17-31 16,-13-9-567-16</inkml:trace>
  <inkml:trace contextRef="#ctx0" brushRef="#br0" timeOffset="129457.88">16014 9010 325 0,'0'0'1707'0,"0"0"-1428"15,-120 0-209-15,46 36-64 16,-13 19 13-16,-40 40-19 16,20-10-284-16,22-18-748 0</inkml:trace>
  <inkml:trace contextRef="#ctx0" brushRef="#br0" timeOffset="130650.93">16816 9564 696 0,'0'0'1483'0,"0"0"-1416"16,0 0-67-16,0 0-51 15,0 0 40-15,-56 121 11 16,48-101 0-16,3-10-2 0,5-8 15 16,0-2-5-1,3 0 8-15,21-14-16 0,10-14-136 16,10-11-72-16,7-2 30 15,5-3 54-15,-3 4-62 16,-4 12 101-16,-15 14 85 16,-12 14 98-16,-17 12 29 15,-5 25-4-15,-11 11 28 16,-18 5 8-16,-2-1-107 16,-1-8-6-16,8-7-46 15,8-12 9-15,9-13 6 16,7-10-14-16,2-2 21 15,25-14-22-15,11-14-130 16,9-7 85-16,5-11 2 0,0 0-45 16,0-1 62-16,-5 3-19 15,-11 10 45-15,-15 9 79 16,-7 18 23-16,-7 7-48 16,-5 0-54-16,2 14 0 15,4 6-10-15,7-1 12 16,9 0-2-16,14-4 27 15,16-6-20-15,6-6-14 16,5-3-14-16,-1 0-49 16,-10-7 36-16,-14-9-2 15,-13 0 30-15,-19 4 6 16,-8 5 7-16,-8 4 66 16,-26 3-20-16,-8 8-6 0,-3 13 63 15,1 6-50 1,5-1 30-16,16-4-41 0,9-5-41 15,14-5 12-15,0-7-20 16,16-5 0-16,17 0-10 16,9-5-15-16,5-14-62 15,2-5-39-15,0-5-11 16,-9 2 77-16,-7 1 16 16,-10 8 44-16,-14 8 165 15,-7 8-15-15,-2 2-94 16,-5 13-37-16,-12 16-18 15,-3 0 68-15,7 0-58 16,7-3-3-16,6-6 7 16,0-8-14-16,19-8-1 15,10-4 0-15,4 0-7 0,3-19-27 16,-1-6-18-16,-1-5-7 16,-5-2 34-16,-3 1-21 15,-7 1 46-15,-7 11 3 16,-4 8 99-16,-8 11 61 15,0 0-160-15,-12 19 13 16,-3 13-19-16,-1 2 16 16,10 1-11-16,6-2-2 15,0-8 10-15,18-6-5 16,11-9-5-16,6-10-34 0,3 0-26 16,4-12-71-1,1-14-3-15,-6-8-22 16,-1-4-18-16,-5-2-15 0,-6-1 34 15,-7 10 155 1,-5 4 261-16,-9 15 131 0,-4 12-149 16,0 0-216-16,-13 24-3 15,-7 13-29-15,-3 4 5 16,4 4 0-16,-1-6-1 16,5 0-11-16,1-9-87 15,-1-4-108-15,-2-10-92 16,5-11-206-16</inkml:trace>
  <inkml:trace contextRef="#ctx0" brushRef="#br0" timeOffset="130802.08">17647 9232 1650 0,'0'0'524'15,"0"0"-400"-15,133-52-78 16,-60 38-46-16,45 2-66 15,-16 6-157-15,-5 0-425 0</inkml:trace>
  <inkml:trace contextRef="#ctx0" brushRef="#br0" timeOffset="130908.17">19050 9152 1969 0,'0'0'341'0,"0"0"-341"0,0 0-579 16,0 0-487-16</inkml:trace>
  <inkml:trace contextRef="#ctx0" brushRef="#br0" timeOffset="131778.15">2554 10714 352 0,'0'0'47'16,"0"0"2"-16,0 0 610 15,0 0-402-15,0 0 3 16,0 0-12-16,0 0 34 16,-29-57-110-16,29 52-25 15,0 5-114-15,0 0-33 16,0 37 0-16,-4 34-25 0,-11 49 25 15,-12 41 8-15,-7 12 11 16,5-32-4-16,7-36-15 16,10-45 0-16,3-11-17 15,5 4 17-15,2-4-11 16,2-6-52-16,0-18-100 16,0-20-36-16,6-5 10 15,10-58 8-15,-3-2-204 16,-1-11-137-16</inkml:trace>
  <inkml:trace contextRef="#ctx0" brushRef="#br0" timeOffset="131952.2">2652 10760 182 0,'0'0'268'15,"0"0"635"-15,0 0-542 0,122-76-190 16,-101 76-133-16,-13 28 26 16,-8 16-7-16,-4 10-4 15,-29 8 74-15,-14 2-84 16,-4-3-12-16,1-6-31 15,11-10-74-15,14-17-172 16,25-28-142-16,14-3 3 16,21-22-409-16</inkml:trace>
  <inkml:trace contextRef="#ctx0" brushRef="#br0" timeOffset="132153.25">3145 10652 392 0,'0'0'1187'16,"0"0"-857"-16,0 0-206 15,0 0-117-15,-163 58 30 0,103 4-37 16,6 10 49-16,16 5 67 16,19-1-86-16,17-9 8 15,2-9-38-15,33-19-9 16,13-15-26-16,15-18-114 16,3-6-71-16,6-14-104 15,14-44-35-15,-14 3 103 16,-18 2-100-16</inkml:trace>
  <inkml:trace contextRef="#ctx0" brushRef="#br0" timeOffset="132581.96">3414 10735 456 0,'0'0'783'16,"0"0"-376"-16,0 0-103 15,0 0-232-15,0 0-58 16,0 0-7-16,0 0 6 0,-53 150-5 16,35-95 49-16,1-2-56 15,3-9 40-15,3-12-41 16,5-12 8-16,-2-10-26 15,6-10-5-15,2-3 22 16,0-26-13-16,0-13-68 16,16-12 63-16,9-8-89 15,6-3-47-15,5 7 73 16,-1 12 82-16,-6 18 66 16,-6 19 33-16,-13 9-98 15,-10 25 56-15,0 19 1 16,-24 8 41-16,-12 6 63 15,-4-4-51-15,2-5-27 0,7-13-42 16,9-10-35 0,10-12 4-16,12-8-11 0,0-6-22 15,18 0 8-15,20 0-8 16,9-8-42-16,4 1-23 16,-2 3-19-16,-9 4 98 15,-13 0-4-15,-15 19 8 16,-12 7-8-16,-5 3 0 15,-25-3 12-15,-3-3 0 16,0-14-155-16,-1-9-111 16,10-19-281-16,9-11-585 0</inkml:trace>
  <inkml:trace contextRef="#ctx0" brushRef="#br0" timeOffset="132724.21">3783 10735 98 0,'0'0'1836'0,"0"0"-1592"15,0 0-191-15,19 101-53 16,-46-15 42-16,-39 27-41 16,-5-5-2-16,-19 2-14 15,24-35-470-15,30-42-686 0</inkml:trace>
  <inkml:trace contextRef="#ctx0" brushRef="#br0" timeOffset="132988.74">4217 11061 1542 0,'0'0'865'0,"0"0"-582"16,0 0-225-16,0 0-36 16,0 0-20-16,138-24 6 15,-89 24-16-15,-4 7-153 16,-11 13-160-16,-17-1-221 0</inkml:trace>
  <inkml:trace contextRef="#ctx0" brushRef="#br0" timeOffset="133090.66">4259 11235 535 0,'0'0'1348'0,"0"0"-1062"0,0 0-226 16,0 0-60-16,150 0-188 15,-92 0-487-15</inkml:trace>
  <inkml:trace contextRef="#ctx0" brushRef="#br0" timeOffset="133496.79">5204 11354 1174 0,'0'0'1168'0,"0"0"-1168"15,0 0-113-15,0 0-176 16,0 0-94-16,126-119 47 16,-80 69 220-16,-1-6 116 15,-5 0 58-15,-4 0-58 0,-7 6-13 16,-9 9 13-16,-7 14 346 15,-9 13 147-15,-4 14-234 16,0 5-211-16,-4 35-13 16,-13 19-34-16,-6 11 20 15,1 10-12-15,1 0-9 16,6 2-155-16,9-18-348 16,6-24-438-16</inkml:trace>
  <inkml:trace contextRef="#ctx0" brushRef="#br0" timeOffset="133655.9">5889 11215 1967 0,'0'0'13'0,"0"0"-13"16,0 0-234-16,0 0-348 15,147 0 278-15,-101-1 155 16,0-12-250-16</inkml:trace>
  <inkml:trace contextRef="#ctx0" brushRef="#br0" timeOffset="133919.18">6605 10983 504 0,'0'0'974'15,"0"0"-754"-15,0 0-220 16,0 0-44-16,-66 139 44 0,35-67 21 15,-2 9 59-15,2 8 84 16,2 3-88-16,5 0-16 16,4-5-29-16,6-8-21 15,5-10 6-15,5-12-16 16,4-12 1-16,0-12-20 16,0-12-25-16,0-16-76 15,0-5 38-15,6-11-1 16,10-69-159-16,-3 3-121 15,3-10-31-15</inkml:trace>
  <inkml:trace contextRef="#ctx0" brushRef="#br0" timeOffset="134084.81">6645 11067 916 0,'0'0'721'0,"0"0"-194"0,0 0-308 16,85-105-103 0,-75 105-108-16,-7 2 5 0,-3 27-13 15,-16 13 0-15,-22 8 46 16,-8 7-46-16,-6-5-17 15,6-3-4-15,7-11-206 16,15-9-107-16,24-18 84 16,0-4-118-16,15-7-252 0</inkml:trace>
  <inkml:trace contextRef="#ctx0" brushRef="#br0" timeOffset="134299.01">7146 10886 475 0,'0'0'407'15,"0"0"206"1,0 0-455-16,0 0-121 0,-160 39-31 16,106 8 122-16,14 11 11 15,11 5 18-15,14-1-34 16,15-3-70-16,0-6-6 16,19-9-47-16,15-9-3 15,4-13-6-15,6-14-131 16,4-8-29-16,23-21-32 15,-9-13-109-15,-8-6-277 0</inkml:trace>
  <inkml:trace contextRef="#ctx0" brushRef="#br0" timeOffset="134735.47">7413 10944 436 0,'0'0'92'16,"0"0"890"-16,0 0-590 16,0 0-238-16,0 0-147 0,0 0 8 15,0 0-14-15,-42 120-1 16,16-62 66-16,1-3-8 15,2-6 20-15,4-3-65 16,1-13-4-16,5-6 10 16,3-13-17-16,6-10-2 15,4-4 22-15,0-4-22 16,0-24-34-16,16-11-42 16,11-11-37-16,4-8-22 15,2-3-40-15,1 8 60 16,-3 13 115-16,-6 16 36 15,-8 20 37-15,-10 4-64 0,-7 19 4 16,-3 17 78 0,-23 9-5-16,-8 1 54 0,-4-1-4 15,7-8-80-15,8-5 13 16,15-12-69-16,8-4 0 16,4-4 9-16,30-4 3 15,11 1-5-15,8-2-7 16,-2 2-19-16,-2 3 4 15,-13 1 9-15,-14 4-1 16,-15 1-7-16,-7-3-8 16,-21-1 22-16,-16-1-1 15,-7-8-60-15,-19-5-90 16,12-1-167-16,11-17-306 0</inkml:trace>
  <inkml:trace contextRef="#ctx0" brushRef="#br0" timeOffset="134864.41">7303 10860 1066 0,'0'0'947'16,"0"0"-708"-16,131-62-199 15,-69 48-40-15,27 14-93 16,-15 0-127-16,-12 0-172 0</inkml:trace>
  <inkml:trace contextRef="#ctx0" brushRef="#br0" timeOffset="135073.9">8082 10730 1602 0,'0'0'569'0,"0"0"-552"16,0 0 16-16,18 150-33 15,-20-75 6-15,-25 11 50 16,-12 6-25-16,-13 1-6 15,-8 2-17-15,-5-4-8 16,-24 7-206-16,15-22-321 16,14-22-471-16</inkml:trace>
  <inkml:trace contextRef="#ctx0" brushRef="#br0" timeOffset="135736.09">8666 11246 45 0,'0'0'1653'0,"0"0"-1110"16,0 0-427-16,0 0-102 16,0 0 10-16,0 0-24 0,128 19-16 15,-95-11-51-15,-8-2-320 16,-16-6-520-16</inkml:trace>
  <inkml:trace contextRef="#ctx0" brushRef="#br0" timeOffset="135861.14">8568 11304 808 0,'0'0'1514'16,"0"0"-1224"-16,0 0-186 16,0 0-101-16,0 0 3 15,0 0-12-15,176 17-163 16,-105-8-69-16,-3-7-414 0</inkml:trace>
  <inkml:trace contextRef="#ctx0" brushRef="#br0" timeOffset="136673.59">9579 11296 1631 0,'0'0'359'0,"0"0"-250"15,0 0-109-15,0 0-192 16,135-125 2-16,-79 73-20 15,-2-3 4-15,-6-5 110 16,-5 4 67-16,-10 7 29 16,-11 10 10-16,-8 11 272 15,-8 12 25-15,-6 12 5 16,0 4-239-16,0 20-64 16,-15 20 3-16,-5 14-3 15,-3 10 31-15,4 5-40 16,3-1-10-16,9 2 9 0,3-18-299 15,4-17-474-15</inkml:trace>
  <inkml:trace contextRef="#ctx0" brushRef="#br0" timeOffset="136802.72">10262 11163 859 0,'0'0'998'0,"0"0"-855"16,141-15-143-16,-49 15-128 15,-15 11-174-15,-7-2-323 0</inkml:trace>
  <inkml:trace contextRef="#ctx0" brushRef="#br0" timeOffset="137085.81">11159 10846 337 0,'0'0'1055'15,"0"0"-652"-15,0 0-276 16,0 0-93-16,0 0-34 16,0 0 0-16,-54 157 130 15,11-63 10-15,-14 32 0 16,-10 27-22-16,9-11-54 16,16-30-15-16,19-35-49 15,21-31-20-15,2-1 13 0,0-3-66 16,0-3 37-1,12-14-27-15,3-18-43 0,3-7 27 16,-1-16-53-16,6-68-99 16,-5 3-125-16,-5-9-333 0</inkml:trace>
  <inkml:trace contextRef="#ctx0" brushRef="#br0" timeOffset="137282.22">11145 10985 221 0,'0'0'1204'15,"0"0"-862"-15,65-108 0 16,-43 85-107-16,-4 17-171 15,-5 6-58-15,-2 10-3 16,-9 22 6-16,-2 10-9 16,-10 12 28-16,-24 7-19 15,-8-1 14-15,-5-4-23 16,5-12-24-16,7-11-14 0,12-12-131 16,16-10-18-16,7-11 11 15,34-15-29-15,10-16-152 16,8-10-530-16</inkml:trace>
  <inkml:trace contextRef="#ctx0" brushRef="#br0" timeOffset="137633.13">11517 10805 337 0,'0'0'1021'15,"0"0"-362"-15,0 0-400 16,0 0-197-16,0 0-62 16,-125 77 0-16,86-16 6 15,7 2 3-15,16 2 11 16,16-5-20-16,0-9 2 15,23-7-18-15,18-17-44 16,7-13-65-16,12-14 1 16,7 0-72-16,3-21 57 15,1-16-66-15,-7-7-16 0,-6-8 91 16,-8-4 130-16,-13 0 6 16,-10 5 234-16,-14 18 66 15,-13 15 210-15,0 18-364 16,-24 11-146-16,-18 32 11 15,-10 12-10-15,-2 10-7 16,6 4 0-16,8-8 12 16,13-11-40-16,15-11-1 15,12-16-71-15,0-13 1 16,25-10-90-16,6-4 38 16,23-44-163-16,-10 1-11 0,-3-2-322 15</inkml:trace>
  <inkml:trace contextRef="#ctx0" brushRef="#br0" timeOffset="137769.59">12028 10824 1435 0,'0'0'559'0,"0"0"-405"16,0 0-144-16,0 0-10 15,0 140 0-15,0-86-29 16,0-3 4-16,0-5-19 16,0-6-78-16,0-10-14 15,9-8-135-15,-4-12-471 0</inkml:trace>
  <inkml:trace contextRef="#ctx0" brushRef="#br0" timeOffset="137928.21">11729 11018 1874 0,'0'0'502'16,"0"0"-389"-16,0 0-112 15,0 0-1-15,152 0-35 16,-92 0-101-16,27 0-91 15,-15-5-267-15,-10-9-181 0</inkml:trace>
  <inkml:trace contextRef="#ctx0" brushRef="#br0" timeOffset="138113.75">12534 10668 1099 0,'0'0'901'16,"0"0"-681"-16,0 0-152 0,0 0-68 15,13 144 0-15,-44-74-13 16,-11 10 14-16,-16 9-1 16,-9-1 5-16,1-1-5 15,0-6-148-15,15-10-183 16,18-26-224-16,19-18-407 0</inkml:trace>
  <inkml:trace contextRef="#ctx0" brushRef="#br0" timeOffset="138348.19">12781 11075 1861 0,'0'0'591'15,"0"0"-435"-15,0 0-122 16,0 0-14-16,0 0-20 16,152 18-3-16,-110 2-8 15,-11-2-264-15,-15-4-481 0</inkml:trace>
  <inkml:trace contextRef="#ctx0" brushRef="#br0" timeOffset="138451.16">12737 11284 129 0,'0'0'1535'0,"0"0"-916"16,0 0-619-16,147 16-325 16,-85-16-572-16</inkml:trace>
  <inkml:trace contextRef="#ctx0" brushRef="#br0" timeOffset="139721.62">13562 11419 1886 0,'0'0'348'16,"0"0"-241"-16,0 0-107 15,0 0-50-15,162-77-30 0,-99 35-11 16,-1-9-46-16,-2-4 24 16,-8-3-87-16,-8-3-74 15,-11-1 42-15,-8 2 145 16,-9 9 87-16,-5 12 337 16,-7 18 26-16,-4 18-32 15,0 4-274-15,0 37-55 16,-11 20 26-16,-13 14-15 15,-1 9 36-15,-2 1-49 16,3-6 1-16,4-8-16 16,7-11-22-16,13-15-185 15,0-17-150-15,0-14-881 0</inkml:trace>
  <inkml:trace contextRef="#ctx0" brushRef="#br0" timeOffset="139856.94">14464 11235 1884 0,'0'0'227'16,"0"0"-160"-16,141 0-67 15,-54 11-124-15,-18-2-34 16,-11-3-482-16</inkml:trace>
  <inkml:trace contextRef="#ctx0" brushRef="#br0" timeOffset="140373.12">15773 10645 1850 0,'0'0'492'0,"0"0"-437"16,0 0-48-16,0 0-7 16,0 0 0-16,0 0-12 15,0 0 12-15,113 0-43 16,-74 0-35-16,-4 0-36 16,-8 0 34-16,-9 0 13 15,-9 0 60-15,-4 0 6 16,-5 0 2-16,0 10-1 15,-10 12 0-15,-9 16 7 16,-6 14 30-16,0 9 4 0,3 5-40 16,2 2 30-1,2-3-31-15,7-7 0 0,1-8 0 16,2-12-134-16,1-11-124 16,3-16-460-16</inkml:trace>
  <inkml:trace contextRef="#ctx0" brushRef="#br0" timeOffset="140509.43">15675 10950 1553 0,'0'0'207'15,"0"0"-94"-15,118-33-79 16,-58 26-15-16,0 7-38 16,14 0-27-16,-19 4-126 15,-12 7-395-15</inkml:trace>
  <inkml:trace contextRef="#ctx0" brushRef="#br0" timeOffset="140720.34">15258 11354 2006 0,'0'0'527'16,"0"0"-466"-16,0 0-48 15,121 11 3-15,-48-8-16 16,29-3 0-16,-3 0-17 16,3 0 5-16,29 0-149 15,-39 5-127-15,-7 0-571 0</inkml:trace>
  <inkml:trace contextRef="#ctx0" brushRef="#br0" timeOffset="141027.57">15465 11636 561 0,'0'0'1403'0,"0"0"-1051"16,0 0-176-16,0 0-176 15,0 0-15-15,0 0 14 16,0 0 2-16,-62 151 80 16,30-91-13-16,3 0-62 15,3-5 29-15,6-12-35 16,4-7-18-16,7-9-103 16,9-12-81-16,0-6-47 15,29-9 9-15,5-14 3 16,-1-10-322-16</inkml:trace>
  <inkml:trace contextRef="#ctx0" brushRef="#br0" timeOffset="141208.2">15525 11847 508 0,'0'0'103'16,"0"0"856"-16,0 0-418 15,0 0-263-15,0 0-166 16,0 0-112-16,0 0 0 0,39 16 10 16,-39 39-10-16,0 3 0 15,0 0 1-15,0-9 23 16,0-4-23-16,0-11-1 15,4-10 0-15,0-6-14 16,-4-10-84-16,0-8-152 16,-8-3-61-16,-10-15-349 0</inkml:trace>
  <inkml:trace contextRef="#ctx0" brushRef="#br0" timeOffset="141314.23">15653 11735 788 0,'0'0'1091'0,"0"0"-809"15,146-71-223-15,-30 51-59 0,-15 9-244 16,-5 0-312-16</inkml:trace>
  <inkml:trace contextRef="#ctx0" brushRef="#br0" timeOffset="141734.72">16658 11300 466 0,'0'0'1267'0,"0"0"-792"0,0 0-432 16,0 0-30-16,116 39-13 15,-51-17-178-15,-12-4-89 16,-13-5-616-16</inkml:trace>
  <inkml:trace contextRef="#ctx0" brushRef="#br0" timeOffset="141845.2">16640 11526 540 0,'0'0'1534'0,"0"0"-1315"16,0 0-204-16,160 34-15 15,-68-25-328-15,-1-6-318 0</inkml:trace>
  <inkml:trace contextRef="#ctx0" brushRef="#br0" timeOffset="142837.25">15620 12163 142 0,'0'0'239'0,"0"0"-165"15,0 0-67-15,0 0 615 0,0 0-267 16,0 0-131-1,0 0 45-15,0 19-74 0,0-21-63 16,0-2-12-16,0 1-78 16,4 3-2-16,5 0-37 15,4 0 13-15,7 0-11 16,2 0-5-16,5 16 0 16,-2 7 14-16,-8 3-1 15,-6 2-4-15,-11 2-9 16,0-4 6-16,-19-2 7 15,-19-4-13-15,-11-3 0 16,-7-10 0-16,2-5-91 16,-8-2-149-16,15-4-307 15,12-10-743-15</inkml:trace>
  <inkml:trace contextRef="#ctx0" brushRef="#br0" timeOffset="144015.04">18345 10854 535 0,'0'0'0'15,"0"0"0"-15,0 0 296 16,0 0-176-16,0 0-104 0,0 0-13 16,0 0-3-16,14-30 10 15,-10 30-10-15,3 0 51 16,-1 0-1-16,2 0 65 15,-2 0 19-15,-1 0-9 16,-3 0 28-16,-2 0-41 16,0 0 28-16,0-5 0 15,-11 0-112-15,-9 3 2 16,-5 2-30-16,-2 0 0 16,0 16-12-16,3 14 25 15,8 12-11-15,8 6 27 16,8 7-13-16,0 1 55 15,8-5-43-15,13-2 2 0,1-7 16 16,-2-8-46 0,-4-8 31-16,-6-8-31 0,-10-4 1 15,0-6-1-15,-20-2 13 16,-18-2-13-16,-4-4 0 16,2 0 6-16,11-1-7 15,18-17 1-15,11-7 0 16,18-7-1-16,31-6-9 15,13-6-9-15,12-8 19 16,-1-2-15-16,-1-3 15 16,-9 2 0-16,-15 0 0 15,-15 7 15-15,-19 9-14 16,-14 6 28-16,-4 13-29 16,-35 12-68-16,-30 8-112 15,5 17-142-15,6 6-525 0</inkml:trace>
  <inkml:trace contextRef="#ctx0" brushRef="#br0" timeOffset="144334.07">17724 11497 438 0,'0'0'1364'16,"0"0"-850"-16,0 0-394 15,0 0-28-15,0 0-86 16,147-17 37-16,-49 17-17 15,2 10-9-15,5 2-34 16,2 4 9-16,11 4-145 16,-16-3-221-16,-24-6-477 0</inkml:trace>
  <inkml:trace contextRef="#ctx0" brushRef="#br0" timeOffset="144682.97">17681 12066 1802 0,'0'0'469'15,"0"0"-469"-15,0 0-1 16,0 0-27-16,157-90 0 15,-99 44 28-15,-3 1 0 16,-4 3 1-16,-11 6-3 0,-11 9-17 16,-13 12 19-16,-9 8 43 15,-7 7-30-15,0 0 0 16,-11 27 2-16,-14 11 4 16,-2 8 27-16,0 8-34 15,0 2 28-15,6 0-40 16,3-2-6-16,4-7-21 15,14-11-281-15,3-14-377 16,12-16-411-16</inkml:trace>
  <inkml:trace contextRef="#ctx0" brushRef="#br0" timeOffset="144888.31">18301 11969 1079 0,'0'0'921'0,"0"0"-695"16,0 0-226-16,0 0-6 15,0 0-18-15,0 0 14 16,-18 106 20-16,11-64-2 16,1-1 33-16,4-3-40 15,-3-6 16-15,0-6-17 16,3-8-6-16,-5-8-88 16,-8-10-170-16,1-10-78 15,-1-15-699-15</inkml:trace>
  <inkml:trace contextRef="#ctx0" brushRef="#br0" timeOffset="144998.94">18330 11872 314 0,'0'0'1631'0,"0"0"-1295"15,154-61-279-15,-77 48-57 16,29 8-232-16,-22 3-81 16,-13-4-301-16</inkml:trace>
  <inkml:trace contextRef="#ctx0" brushRef="#br0" timeOffset="145307.87">19215 11555 796 0,'0'0'783'15,"0"0"-147"-15,0 0-500 16,0 0-118-16,0 0-9 16,0 0-9-16,0 0 9 15,35 25-8-15,-26-25-1 16,-4 0-1-16,-5 0-8 15,-24 0-108-15,-14-8-201 16,-3 0-452-16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45:17.7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24409 3331 1523 0,'0'0'218'0,"0"0"-99"15,0 0 68-15,0 0-107 0,0 0 58 16,0 0-28-16,-27-56 6 16,22 49-15-16,1 3-72 15,2 0 49-15,0 0-45 16,2 2-20-16,-2 2 35 15,2 0-33-15,0 0 16 16,0 0-4-16,0 0-21 16,0 0 24-16,-2 0-30 15,2 0 0-15,0 0 15 16,0-2-6-16,17-4-9 16,55-14 0-16,74-15 17 15,107-24-34-15,71-9 17 16,52-7 0-16,16 0-13 0,-7 0 22 15,17-3-10 1,10-3 1-16,-9 0-24 0,-26 0 18 16,-40 9-5-16,-52 8 3 15,-47 10-10-15,-39 14 36 16,-57 9-18-16,-39 12 0 16,-38 5 0-16,-21 5-9 15,-5 2 9-15,-8-2 0 16,-4 4-2-16,-14 0 17 15,-5 4-34-15,2-6-31 16,-2 2-233-16,-1-5-395 0</inkml:trace>
  <inkml:trace contextRef="#ctx0" brushRef="#br0" timeOffset="637.73">29790 1552 1213 0,'0'0'328'15,"0"0"-51"-15,0 0-54 16,0 0-5-16,0 0-14 16,0 0-83-16,0 0-5 15,0-96-76-15,0 98-26 16,-5 29-2-16,-10 19-11 16,-3 17 38-16,-2 9-25 15,0 5-4-15,0-7-5 16,7-4-5-16,3-12-15 15,6-12-8-15,4-11-74 0,0-16-95 16,22-19-63 0,1-12-36-16,-1-18-351 0</inkml:trace>
  <inkml:trace contextRef="#ctx0" brushRef="#br0" timeOffset="796.68">29924 1467 1360 0,'0'0'480'15,"0"0"-443"-15,0 0-9 16,0 0-2-16,17 131 39 16,-28-77 9-16,-18 0-50 15,-4 4-8-15,-23 16-16 0,12-14-106 16,8-16-398-16</inkml:trace>
  <inkml:trace contextRef="#ctx0" brushRef="#br0" timeOffset="1028.28">29993 2046 1521 0,'0'0'334'15,"0"0"-230"-15,0 0-102 16,0 0 29-16,95-128-30 16,-66 77 5-16,-2-3 89 15,-2 4-36-15,-2 9 11 16,-4 13-27-16,-5 14-31 0,-3 14 13 15,-5 10-25 1,-4 33 0-16,-2 16 3 0,0 18-3 16,-27 42-86-1,4-18-185-15,-2-14-678 0</inkml:trace>
  <inkml:trace contextRef="#ctx0" brushRef="#br0" timeOffset="3829.53">24913 3138 392 0,'0'0'30'16,"0"0"698"-16,0 0-527 16,0 0-134-16,0 0 5 15,0 0 35-15,0 0-29 0,0-4 38 16,0 0-40-16,0 1-59 16,0 1 77-16,0 2-34 15,0 0-12-15,0 0 13 16,0 0-47-16,-2 0 16 15,-4 0-30-15,4 0 18 16,-2 0-29-16,2 0 11 16,0 0-1-16,2 0-8 15,0 0 15-15,0 0-6 16,0 0 0-16,0 0 1 16,0 0 2-16,0 0-2 15,0 0-1-15,0 0 24 16,0 0-17-16,6-3 4 15,-2-3-11-15,0 0 7 16,-4 2 36-16,0 2-8 0,0 2 11 16,0 0 8-16,0 0-53 15,0 0 11-15,0 2-12 16,0 10 0-16,0 0-12 16,0-3 13-16,0 2-1 15,4-7 10-15,13-2 3 16,1-2 1-16,0 0-14 15,0-8 9-15,-7-6-11 16,-4 0 4-16,-5-2-2 16,-2 0 0-16,0 0 13 15,-4 1-23-15,-8 6 10 16,-1 3-45-16,1 6 14 16,2 0-102-16,-1 0-53 0,1 13-41 15,4 4-39-15,4-1-52 16,2-3-74-16,0-1 37 15,2-7 153-15,6-3 133 16,4-2 69-16,-3 0 120 16,-1 0 368-16,-2 0-144 15,-4-2-98-15,-2-3-54 16,0 0-47-16,0 3-93 16,0 2-37-16,0-6-15 15,0 0-327-15,0-4-825 0</inkml:trace>
  <inkml:trace contextRef="#ctx0" brushRef="#br0" timeOffset="6293.04">24741 2464 605 0,'0'0'0'0,"0"0"0"16,0 0 81-16,0 0 288 15,0 0-217-15,0 0-54 16,0 0 25-16,11-16-41 15,-11 12-2-15,2-2 36 16,-2 3-18-16,3-2-17 16,-3 3 5-16,0 2 8 15,0-2-22-15,0 2-54 16,0 0 17-16,0 0-28 16,0 0-7-16,-5 2 0 0,-10 16-6 15,-10 6 6-15,-6 8 0 16,-3 5 12-16,1-2-13 15,0 4 1-15,1-4 0 16,6-1 1-16,3-5-1 16,8-2-1-16,3-10-80 15,12-9-160-15,0-4-19 16,5-4-130-16</inkml:trace>
  <inkml:trace contextRef="#ctx0" brushRef="#br0" timeOffset="6503.46">24691 2386 90 0,'0'0'393'0,"0"0"435"0,0 0-605 16,0 0-155-16,0 0-31 16,0 0-36-16,0 0-1 15,117 44 0-15,-97-10 7 16,-3 3 2-16,-1-1-9 15,-5-4-16-15,1 0-37 16,-8-9-201-16,-4-8-135 0</inkml:trace>
  <inkml:trace contextRef="#ctx0" brushRef="#br0" timeOffset="6661.05">24480 2599 1408 0,'0'0'301'0,"0"0"-174"15,0 0-46-15,0 0-75 16,132-28 23-16,-68 21-29 16,5 3-1-16,14 3-35 15,-16 1-187-15,-16 0-319 0</inkml:trace>
  <inkml:trace contextRef="#ctx0" brushRef="#br0" timeOffset="6832.75">25024 2526 1043 0,'0'0'308'16,"0"0"-203"-16,0 0-1 0,0 0-69 15,0 0 6-15,0 0 33 16,0 0-53-16,0 119 9 16,0-82-30-16,0 10-1 15,0-12 1-15,0-8-334 0</inkml:trace>
  <inkml:trace contextRef="#ctx0" brushRef="#br0" timeOffset="7591.35">25702 3025 415 0,'0'0'34'0,"0"0"-28"16,0 0 4-16,0 0 153 16,0 0 129-16,0 0-178 15,0 0-63-15,38 3-21 16,-38-13 44-16,0 1 98 16,0 2-54-16,0 2 5 15,-7 5-19-15,-2 0-46 16,-2 0 14-16,4 0-55 15,1 12 7-15,6 0 4 16,0 1-27-16,0-4 32 16,13 0-11-16,5-6-22 15,1-3 31-15,0 0-31 0,-9-7 0 16,-3-7 0 0,-7-2-47-16,0 2 5 0,-9 2-75 15,-24 1-83-15,2 4-167 16,4-2-504-16</inkml:trace>
  <inkml:trace contextRef="#ctx0" brushRef="#br0" timeOffset="8357.06">25619 2305 590 0,'0'0'99'0,"0"0"-76"16,0 0 637-16,0 0-443 15,0 0-159-15,0 0 3 16,0 0 1-16,-2-13-54 16,-16 37 22-16,-7 8 3 15,1 8 4-15,2 7 35 16,1-3-64-16,9-3 4 0,5-6-9 16,5-9 10-16,2-6-14 15,0-11 1-15,0-2-132 16,6-7-13-16,7-16-178 15,1-9-601-15</inkml:trace>
  <inkml:trace contextRef="#ctx0" brushRef="#br0" timeOffset="8536.41">25648 2226 977 0,'0'0'553'0,"0"0"-393"15,0 0-120-15,0 0-39 16,0 0 45-16,0 0-24 15,65 105 16-15,-45-59-9 16,0 5-22-16,0-5 8 0,-4-4-15 16,-3-6-42-16,-7-7-65 15,-1-11-212-15,-5-11-523 0</inkml:trace>
  <inkml:trace contextRef="#ctx0" brushRef="#br0" timeOffset="8695.1">25407 2467 1555 0,'0'0'362'0,"0"0"-226"16,0 0-60-16,0 0-17 15,121-32-50-15,-57 25 8 16,7 0-17-16,3 7-45 16,18-3-112-16,-21 1-220 0,-15 0-527 0</inkml:trace>
  <inkml:trace contextRef="#ctx0" brushRef="#br0" timeOffset="8926.1">25996 2450 1179 0,'0'0'287'0,"0"0"-194"16,0 0-35-16,0 0 70 16,0 0-5-16,0 0-29 15,0 0-24-15,0 5-60 16,0 7-9-16,0 5-1 15,0 5 15-15,0 2 5 16,0 1-5-16,0-6-6 16,0-5 19-16,18-3-27 15,17-5 14-15,13-6-15 0,27 0-53 16,-11-10-175-16,-8-7-428 0</inkml:trace>
  <inkml:trace contextRef="#ctx0" brushRef="#br0" timeOffset="9313.03">26727 2745 1224 0,'0'0'361'15,"0"0"-280"-15,0 0-40 16,0 0-40-16,0 0-1 16,0 0 21-16,0 0-21 15,-3 60 41-15,28-58-41 16,0-2-17-16,-5 0-10 15,-11 0-30-15,-7-2 44 16,-2-4 3-16,-9 3 10 16,-11 0 3-16,-3 3 54 0,4 0-21 15,5 0 8 1,10 0-44-16,4 3-1 0,14-3-107 16,7 0-432-16</inkml:trace>
  <inkml:trace contextRef="#ctx0" brushRef="#br0" timeOffset="9663.62">26859 1983 1311 0,'0'0'374'0,"0"0"-228"16,0 0-89-16,0 0-56 15,0 0 55-15,-116 100 84 16,89-50-62-16,4-2-33 15,10-2-34-15,5-7 3 16,2-9-1-16,6-9-13 16,0-7-15-16,0-7-55 15,10-7-107-15,1-16-31 16,1-10-333-16</inkml:trace>
  <inkml:trace contextRef="#ctx0" brushRef="#br0" timeOffset="9813.11">26876 1898 1194 0,'0'0'326'16,"0"0"-252"-16,0 0-14 16,0 0 7-16,18 141-48 15,-13-88 1-15,-3 3-20 16,-2-6-1-16,0-2 0 16,-11-12-332-16,-9-16-677 0</inkml:trace>
  <inkml:trace contextRef="#ctx0" brushRef="#br0" timeOffset="9949.64">26489 2226 1393 0,'0'0'367'0,"0"0"-282"16,0 0-63-16,117 0-22 16,-36 0-135-16,-15 0-91 15,-5 0-328-15</inkml:trace>
  <inkml:trace contextRef="#ctx0" brushRef="#br0" timeOffset="10354.27">27030 2247 80 0,'0'0'1020'0,"0"0"-819"15,0 0-139-15,0 0 88 16,0 0 11-16,0 0-26 16,0 0-33-16,-13-8-40 15,13 3-54-15,0 1 16 16,2 0-24-16,4 0 0 16,2 4-7-16,-4 0 5 15,1 0 2-15,-5 16 1 16,0 3 7-16,0 6 80 15,-7 0-39-15,-3-1-11 16,4-4-10-16,6-8-18 0,0-1 1 16,2-5-11-16,21 0 1 15,1-4-9-15,0-2 0 16,-3 0-1-16,-10 0 7 16,-8 0 2-16,-3 0-19 15,-3 6 0-15,-17 6-24 16,-5 14 42-16,5-3-184 15,9-6-313-15</inkml:trace>
  <inkml:trace contextRef="#ctx0" brushRef="#br0" timeOffset="10694.8">27482 2587 766 0,'0'0'779'15,"0"0"-652"-15,0 0-83 16,0 0-17-16,0 0-11 16,0 0 27-16,0 0-30 15,10 0-12-15,-3 0 23 16,-1 0-23-16,-4 0 10 15,-2 0 14-15,0 0 38 0,0 0 51 16,0 0-49 0,0 0-40-16,0 5-9 0,0 2-7 15,0 0-6-15,4 0-3 16,15-1-28-16,5-6-47 16,-4 0-190-16,-4 0-333 0</inkml:trace>
  <inkml:trace contextRef="#ctx0" brushRef="#br0" timeOffset="11047.08">27648 1838 1189 0,'0'0'692'0,"0"0"-488"16,0 0-145-16,0 0-27 15,0 0-32-15,0 0 27 16,0 0 24-16,-41 97-21 15,26-47 6-15,2-4-36 16,6-4 0-16,2-8 0 16,5-8 4-16,0-6-13 0,0-9-121 15,0-11-150 1,0-14-18-16,2-13-454 0</inkml:trace>
  <inkml:trace contextRef="#ctx0" brushRef="#br0" timeOffset="11202.04">27677 1824 568 0,'0'0'979'16,"0"0"-815"-16,0 0-113 16,0 0 103-16,0 0-82 15,31 145-29-15,-22-95 6 16,2-2-49-16,0 0 9 16,-2-6-9-16,-7-10-166 0,0-9-173 15,-2-13-797-15</inkml:trace>
  <inkml:trace contextRef="#ctx0" brushRef="#br0" timeOffset="11344.98">27534 2071 1126 0,'0'0'192'16,"0"0"-163"-16,0 0-29 15,131-16-23-15,-79 12-73 16,-10 2-76-16,-8 2-327 0</inkml:trace>
  <inkml:trace contextRef="#ctx0" brushRef="#br0" timeOffset="11698.64">27844 2060 462 0,'0'0'316'0,"0"0"-54"15,0 0-71-15,0 0-106 0,0 0 36 16,0 0-33-16,0 0-53 16,2 17 31-16,-2-17-39 15,0 0-3-15,0 0 22 16,0 0-28-16,0 0 23 15,0 0 36-15,2 0-33 16,-2 0 28-16,2 0-38 16,-2 0-21-16,5 0 9 15,0 0-22-15,1 0 21 16,3 0-21-16,-3 0 6 16,4 0-6-16,-6 0 0 15,-2 10-3-15,-2 7-3 16,0 5 12-16,-8 5 17 0,-13 4 11 15,-3 0-12 1,-1-2 28-16,6-5-50 0,5-8 0 16,9-2 6-16,5-7 6 15,0 0-9-15,25-5-3 16,6-2-78-16,9 0-54 16,12-9-127-16,-13-8-226 15,-5-3-146-15</inkml:trace>
  <inkml:trace contextRef="#ctx0" brushRef="#br0" timeOffset="11811.06">28026 2162 998 0,'0'0'597'16,"0"0"-432"-16,0 0-126 0,0 0 17 15,0 0-32-15,0 0-23 16,-31 145-2-16,31-96-154 16,0-11-1016-16</inkml:trace>
  <inkml:trace contextRef="#ctx0" brushRef="#br0" timeOffset="12101.8">28419 2467 489 0,'0'0'1318'0,"0"0"-1188"16,0 0-130-16,0 0 0 15,0 0 57-15,0 0-32 0,0 0 8 16,8 0-33-16,2-5-16 16,-1-9-33-16,-1-2-44 15,-6-4 1-15,-2 0 37 16,0 4-2-16,0 3 57 16,-8 4 105-16,-3 6-76 15,-1 3-8-15,2 0-21 16,3 17-21-16,1-3-115 15,6-4-899-15</inkml:trace>
  <inkml:trace contextRef="#ctx0" brushRef="#br0" timeOffset="12478.91">28541 1744 1277 0,'0'0'290'0,"0"0"-55"0,0 0-21 16,0 0-87-16,0 0-56 15,0 0-70-15,0 0 70 16,-81 115-24-16,54-67-36 16,4 0 12-16,5-6-23 15,7-8 0-15,5-10-19 16,6-14-138-16,0-10-177 15,0 0-305-15</inkml:trace>
  <inkml:trace contextRef="#ctx0" brushRef="#br0" timeOffset="12628.29">28504 1773 573 0,'0'0'987'0,"0"0"-866"15,0 0-68-15,0 0-45 16,33 122 17-16,-15-85-25 15,2 2 1-15,7 3-13 16,-5-9-1-16,-7-14-327 0</inkml:trace>
  <inkml:trace contextRef="#ctx0" brushRef="#br0" timeOffset="12786.91">28381 1953 1302 0,'0'0'561'0,"0"0"-462"16,0 0-65-16,0 0 23 0,0 0-28 16,141 38-28-16,-70-30-2 15,-11 0-207-15,-6-6-494 0</inkml:trace>
  <inkml:trace contextRef="#ctx0" brushRef="#br0" timeOffset="12981.88">28827 1969 529 0,'0'0'906'0,"0"0"-723"16,0 0-152-16,0 0 20 0,0 0 56 15,0 0-40 1,0 0 18-16,0 118-38 16,0-78-15-16,7-5-26 0,-1-6 4 15,-1-7 1-15,-3-5-11 16,-2-16-12-16,0-1-50 15,-7 0-235-15</inkml:trace>
  <inkml:trace contextRef="#ctx0" brushRef="#br0" timeOffset="13109.15">28977 1864 1536 0,'0'0'505'15,"0"0"-391"-15,0 0-100 16,0 0-14-16,146 13-31 15,-119 8-167-15,-11-1-380 0</inkml:trace>
  <inkml:trace contextRef="#ctx0" brushRef="#br0" timeOffset="14002.25">24959 5490 201 0,'0'0'659'15,"0"0"147"-15,0 0-677 16,0 0-93-16,0 0-31 16,0 0 9-16,0 0 0 15,-11-8 85-15,22-2 20 16,30-4-29-16,41-10-84 16,63-15 1-16,77-14 0 15,55-10 2-15,38-5 6 16,17-2-15-16,4-4-4 15,30-8-14-15,15-8 18 16,7-10 0-16,-7-1 0 16,-11 5 16-16,-17 7-16 15,-19 14 6-15,-22 6 96 0,-23 7 40 16,-23 8-75-16,-26 2-16 16,-30 4-41-16,-34-2 7 15,-44 8-25-15,-41 8 8 16,-31 7-7-16,-17 7-11 15,-3 0 19-15,-5-4-2 16,-8 4-255-16,-18 3-704 0</inkml:trace>
  <inkml:trace contextRef="#ctx0" brushRef="#br0" timeOffset="14815.37">31442 2988 573 0,'0'0'1252'0,"0"0"-1082"16,0 0-104-16,0 0-1 0,0 0-21 16,0 0 9-16,0 0-44 15,13 0 10-15,-13 51 22 16,0 18 13-16,-2 5-41 15,-5 2 24-15,3-6-36 16,2-11-1-16,2-16 0 16,0-11-7-16,0-19 6 15,2-9-78-15,7-4-2 16,-1-17-30-16,0-53-202 16,-6 6-194-16,0-8-75 0</inkml:trace>
  <inkml:trace contextRef="#ctx0" brushRef="#br0" timeOffset="14979.22">31625 2931 1189 0,'0'0'392'0,"0"0"-207"16,0 0-29 0,0 0-36-16,0 0-17 0,102 138-57 15,-102-85 10-15,-4-1 14 16,-28-2-54-16,-7 1 8 16,-11-3-24-16,-1-8-2 15,4-7-94-15,10-6-127 16,16-8-65-16,17-6-209 15,4-6-177-15</inkml:trace>
  <inkml:trace contextRef="#ctx0" brushRef="#br0" timeOffset="15263.77">31866 3471 1328 0,'0'0'380'0,"0"0"-189"15,0 0-85-15,0 0-17 16,0 0 10-16,0 0 34 15,0 0 9-15,-5-30-27 16,14 19-81-16,11 4 2 16,2 2-36-16,-2 5 0 15,-5 0 0-15,-9 14-6 16,-6 17 6-16,-8 5 0 16,-21 6 0-16,-4 2 23 15,2-4-23-15,11-3 0 16,13-8 0-16,7-4 13 15,18-6-16-15,22-2 3 16,11-7-149-16,36-6-59 0,-13-4-272 16,-5 0-456-16</inkml:trace>
  <inkml:trace contextRef="#ctx0" brushRef="#br0" timeOffset="17854.64">25497 5382 367 0,'0'0'370'16,"0"0"349"-16,0 0-520 0,0 0-156 16,0 0 6-16,0 0-14 15,0 0-23-15,0 0 105 16,-2 0-60-16,2 0-13 15,0 0 35-15,0 0-24 16,0 0 29-16,-3-4-22 16,-1 0-43-16,-8 0 29 15,-1 0-48-15,-5 4 10 16,-3 0 2-16,-4 8 0 16,2 13-21-16,3 5 9 15,9-1 0-15,9-4 2 16,2-4-2-16,15-11 0 0,24-6 0 15,11-4-39 1,10-24-35-16,-4-9-44 0,-8-2 8 16,-15-1 47-16,-16 0 13 15,-15 5 42-15,-2 6 8 16,-4 7 31-16,-18 5 64 16,-2 12-64-16,-3 5-25 15,-2 0-12-15,2 17 6 16,-4 24-37-16,6-4-169 15,8-9-519-15</inkml:trace>
  <inkml:trace contextRef="#ctx0" brushRef="#br0" timeOffset="18535.59">25534 5895 75 0,'0'0'1372'0,"0"0"-1012"15,0 0-202-15,0 0-136 0,0 0-11 16,0 0-22-16,0 0 13 16,0 17-2-1,0 22 25-15,-6 9-24 0,-3 3 34 16,2-4-35-16,2-4 1 16,3-12-8-16,2-4 8 15,0-13-2-15,0-9-62 16,2-5-106-16,10-1 54 15,-3-24-173-15,-3-10-13 16,1-13 100-16,2-10 64 16,2-4 128-16,5-1 9 15,4 9 234-15,2 11 135 16,1 14-144-16,-4 14-98 0,-1 15-44 16,1 0-65-1,-6 12 49-15,-7 13-10 0,-6 5-33 16,0 5 38-16,-9 4-17 15,-13-3-7-15,-5-4 16 16,2-5-46-16,6-8 14 16,5-6-22-16,8-8 10 15,6-5 13-15,0 0-23 16,20 0-22-16,13-2 22 16,5-3-40-16,5 5 27 15,-3 0-5-15,-9 0-5 16,-9 17 14-16,-11 10-1 15,-11 3-1-15,0 2 3 16,-16 3 8-16,-10 3-1 16,-1-9 1-16,0-3-19 0,3-12 18 15,6-5-325-15,9-9-486 16</inkml:trace>
  <inkml:trace contextRef="#ctx0" brushRef="#br0" timeOffset="18733.98">26036 6090 652 0,'0'0'764'0,"0"0"-279"15,0 0-413-15,0 0-62 16,0 0-4-16,0 0 9 16,0 0 30-16,-78 130 29 15,69-82-43-15,5-2 10 0,4-4-41 16,0-7-159-1,17-13-195-15,1-14-691 0</inkml:trace>
  <inkml:trace contextRef="#ctx0" brushRef="#br0" timeOffset="19460.91">26498 5150 398 0,'0'0'37'16,"0"0"690"-16,0 0-456 15,0 0-116-15,0 0-32 16,0 0-82-16,0 0 12 15,62 0-53-15,-35-7 0 16,-2-3-2-16,-6 1 11 16,-7-2-9-16,-6 2 0 15,-6 2 7-15,0 2 6 0,0 5-12 16,-6 0 0-16,-8 7 40 16,-1 18-14-16,5 1 31 15,6 8-38-15,4-2-19 16,2-8 39-16,23-10-38 15,8-11 11-15,6-3-13 16,-2-5-95-16,-6-19 20 16,-8-6-1-16,-12-2-19 15,-11 2 76-15,0 3-10 16,-7 10 29-16,-13 6 37 16,-3 11-36-16,4 0 2 15,-10 23-3-15,9 9-110 0,1-6-591 16</inkml:trace>
  <inkml:trace contextRef="#ctx0" brushRef="#br0" timeOffset="19798.38">26870 5738 1636 0,'0'0'380'16,"0"0"-327"-16,0 0-40 15,0 0-18-15,-21 119 11 16,8-69-6-16,5 4 36 15,-2-1-35-15,8-5 18 16,2-6-19-16,0-13-55 16,0-12-91-16,9-13-72 15,2-4-191-15,8-50-649 16,-7-4 840-16,-1-6 183 0</inkml:trace>
  <inkml:trace contextRef="#ctx0" brushRef="#br0" timeOffset="20123.03">26946 5591 691 0,'0'0'138'0,"0"0"713"16,0 0-729 0,0 0-84-16,0 0-37 0,0 0-1 15,0 0 7-15,69 87 38 16,-76-43 80-16,-17 4-58 16,-3-5-36-16,-2-2 21 15,4-9-52-15,8-6 13 16,5-11-13-16,10-7 9 15,2-4-6-15,4-4-3 16,23 0-22-16,6 0 6 16,8 2-80-16,-1 3 40 15,-5 2 27-15,-6 7-5 16,-13 4 23-16,-9 6 10 16,-7 6 1-16,-9 6 76 15,-18 2-47-15,-2-1-7 0,0-5-19 16,7-6 4-16,11-8-14 15,11-15-214-15,2-3-170 16,15 0-300-16</inkml:trace>
  <inkml:trace contextRef="#ctx0" brushRef="#br0" timeOffset="20391.93">27340 6055 428 0,'0'0'1152'16,"0"0"-772"-16,0 0-245 15,0 0-128-15,0 0-7 16,0 0 1-16,0 0 17 0,-55 9-8 16,55-9-10-16,6 0 14 15,14 3-22-15,-2 5 8 16,-4 11 0-16,-8 7-1 16,-6 11 13-16,0 9 1 15,-13 1 7-15,-5-2-20 16,7-6 40-16,6-10-39 15,5-11 7-15,18-13-1 16,22-5-7-16,34-28-90 16,-9-9-243-16,-7-9-722 0</inkml:trace>
  <inkml:trace contextRef="#ctx0" brushRef="#br0" timeOffset="20946.56">28024 4856 202 0,'0'0'597'0,"0"0"-30"16,0 0-373-16,0 0-109 15,0 0 8-15,0 0-13 16,0 0-59-16,-64 74 55 0,78-74-44 16,3 0 18-1,3 0 10-15,-2-14-59 0,-7-2 19 16,-4 0 5-16,-7 0 31 15,0 4 49-15,-2 2-53 16,-10 6-3-16,-1 4-9 16,4 0-40-16,3 0 0 15,3 3 0-15,3 7-12 16,0-2 2-16,7 0-58 16,13-7-102-16,-2-1-129 15,-5 0-508-15</inkml:trace>
  <inkml:trace contextRef="#ctx0" brushRef="#br0" timeOffset="21390.91">28124 5617 378 0,'0'0'1454'16,"0"0"-1198"-16,0 0-175 16,0 0-81-16,0 0 6 15,0 0-1-15,0 114 1 16,-4-63 2-16,-3 4 1 16,1-3 9-16,2-4-13 15,-1-6-5-15,3-7 0 16,2-10-8-16,0-7-136 15,0-15-114-15,0-3-115 16,2-22-196-16,-2-26-253 16,0 9 822-16,0 4 0 0</inkml:trace>
  <inkml:trace contextRef="#ctx0" brushRef="#br0" timeOffset="21669.49">28159 5704 411 0,'0'0'48'16,"0"0"936"-16,0 0-794 15,75-112-118-15,-57 96 24 16,-3 11-36-16,-5 5-1 15,-6 2 20-15,-4 25-58 16,0 9 72-16,-20 10-29 16,-9 3-1-16,-2-5-7 15,4-6-50-15,9-9 19 16,9-4-25-16,9-6 12 16,0-5 2-16,22-2-14 15,7-1 0-15,3 0-1 16,-3 1-10-16,-7 1 11 0,-9 3-1 15,-11 4-2-15,-2 5 3 16,-17 3 0-16,-12-2 0 16,-4-3-9-16,0-2-86 15,12-17-141-15,9-4-274 16,8 0-876-16</inkml:trace>
  <inkml:trace contextRef="#ctx0" brushRef="#br0" timeOffset="22074.88">28410 6017 403 0,'0'0'75'15,"0"0"607"-15,0 0-163 16,0 0-389-16,0 0 12 15,0 0 79-15,0 0-113 16,-8-10-59-16,8 2-24 16,4 2-16-16,7 5-3 15,-3 1-6-15,2 0-6 16,-8 12-14-16,-2 13 20 16,0 8 0-16,-12 2 25 15,-5 4-9-15,-1-4 26 0,5-3-42 16,11-3 10-1,2-3-4-15,8-2 6 16,15-4-11-16,2 0 5 0,-4-1 12 16,-7 0-15-16,-12 2-3 15,-2 2 0-15,-27 1-18 16,-12 2 18-16,-11-6-67 16,-8-13-59-16,14-7-238 15,13 0-564-15</inkml:trace>
  <inkml:trace contextRef="#ctx0" brushRef="#br0" timeOffset="22854.59">29311 4566 396 0,'0'0'41'0,"0"0"321"16,0 0 140-16,0 0-319 16,0 0 9-16,0 0-84 15,0 0-14-15,-41-41 11 0,39 41-78 16,2 0 3-16,0 0-13 15,0 0-16-15,0 0 26 16,0-1-21-16,0-2 6 16,2-1 22-16,-2-2-6 15,0-1 10-15,0-4-11 16,-4 6-17-16,-9-2 37 16,-1 7-8-16,1 0-18 15,1 2-20-15,6 14 23 16,6 1-25-16,0-4 1 0,18-3 0 15,13-7-13 1,9-3 6-16,0-3-79 0,-6-16 31 16,-12-5 5-16,-10 2 50 15,-12 1 0-15,0 5 1 16,-14 6 57-16,-9 6-24 16,-3 4 9-16,2 0-42 15,1 9 8-15,8 12-18 16,12 14-87-16,3-6-221 15,0-4-794-15</inkml:trace>
  <inkml:trace contextRef="#ctx0" brushRef="#br0" timeOffset="23701.97">29465 5206 214 0,'0'0'174'15,"0"0"-139"-15,0 0 907 16,0 0-653-16,0 0-179 16,0 0-96-16,0 0 59 15,-29 116 39-15,8-55-22 16,-3 9-6-16,-1 5-3 0,3 0-48 16,2-7 14-16,7-10-47 15,8-12 3-15,5-14-13 16,0-11-77-16,0-16-119 15,12-5 1-15,1-12 17 16,0-27-90-16,-2-12 28 16,2-17-334-16,5-11 378 15,5-3 206-15,6 4 108 16,4 10 463-16,-1 16-83 16,-1 14-305-16,-4 12-67 15,-5 11-64-15,-5 11 29 16,-6 4-21-16,-8 10 9 15,-3 18 41-15,-9 13-62 16,-23 7 45-16,-9 4-48 16,-7-2 17-16,4-1 34 0,3-10-53 15,15-8-11-15,15-8-28 16,11-7 9-16,4-4-8 16,29-1-5-16,15-3-18 15,5 2 6-15,1 2-55 16,-5 2 58-16,-10 3-3 15,-12 6 12-15,-13 0-17 16,-14 9 30-16,0-3-13 16,-22 0 33-16,-7 0-32 15,4-5 4-15,8-8-5 16,7-8-110-16,10-6-54 16,0-2-128-16,39-21-48 15,-4-4-344-15,5-8 65 0</inkml:trace>
  <inkml:trace contextRef="#ctx0" brushRef="#br0" timeOffset="24048.62">29966 5639 424 0,'0'0'591'16,"0"0"280"-16,0 0-742 15,0 0-109-15,-129 96-12 16,73-52 18-16,4 0 15 16,8-6 39-16,13-8-2 15,13-8-77-15,16-6 28 16,2-6-28-16,24-5 0 15,24-5 7-15,12 0-8 16,7 0-101-16,1-15-68 16,-1-2-87-16,-5-4-140 15,-8-3-117-15,-12-1 359 16,-13-4-27-16,-13 0 144 0,-14 6 37 16,-2 3 511-16,-10 1-217 15,-15 12-11-15,-4 7-104 16,-7 0-40-16,1 23 35 15,-6 16-51-15,-1 15-9 16,1 10-8-16,4 8-76 16,5 4 12-16,8-1-42 15,7-7-102-15,8 0-91 16,4-18-172-16,2-16-406 0</inkml:trace>
  <inkml:trace contextRef="#ctx0" brushRef="#br0" timeOffset="34573.78">28734 9418 895 0,'0'0'308'16,"0"0"51"0,0 0-234-16,0 0-77 0,0 0-48 15,0 0 48-15,0 0 15 16,0 0 16-16,0 0 43 15,0 0-37-15,0 0 9 16,0 0-5-16,0-2-61 16,0 2 9-16,0 0-31 15,0 0-5-15,0 0 34 16,-8 0-35-16,-5 16-6 16,-5 12 5-16,3 9-1 15,1 5-4-15,12 0 6 16,2-6 0-16,14-8-18 15,17-8 18-15,5-12-50 16,1-8-21-16,-1 0-37 0,-9-8 86 16,-9-10 0-16,-12 0 22 15,-6-1-9-15,0 4 9 16,-13 3-1-16,-9 7 0 16,-9 5-42-16,4 0-111 15,6 11-404-15</inkml:trace>
  <inkml:trace contextRef="#ctx0" brushRef="#br0" timeOffset="35009.71">30142 9701 633 0,'0'0'1243'0,"0"0"-1117"15,0 0-105-15,0 0-3 16,0 0-18-16,0 0 0 15,0 0-1-15,-31-26 10 16,58 16-28-16,8-6-53 0,-1-2-64 16,-3-3 46-1,-13 4 4-15,-16 2 57 0,-2 1 29 16,-22 9 27-16,-18 5 19 16,-5 0 4-16,-1 12 20 15,5 10 38-15,10 4-34 16,9 0-16-16,10 0-42 15,12-3-3-15,0-2-26 16,23-7-22-16,4-5-149 16,-5-9-455-16</inkml:trace>
  <inkml:trace contextRef="#ctx0" brushRef="#br0" timeOffset="35468.86">29457 10872 664 0,'0'0'703'16,"0"0"-314"-16,0 0-242 15,0 0-130-15,0 0-6 16,0 0-6-16,0 0 7 16,-19 14 31-16,19-14 40 15,0-1-24-15,9-12-10 16,-3 4-48-16,-4-3 14 16,-2 9 28-16,0 3-7 15,-8 0-36-15,-32 20-85 0,-1 9-198 16,1-4-557-16</inkml:trace>
  <inkml:trace contextRef="#ctx0" brushRef="#br0" timeOffset="36577.81">30188 9015 103 0,'0'0'232'15,"0"0"553"-15,0 0-660 16,-158-34-105-16,98 24 29 16,-6-2 41-16,-3 2-16 15,-3-2 30-15,1 0-36 0,2 2-18 16,4-2 18-16,3 0-47 16,4 2-10-16,-4 3-11 15,-1 5 15-15,-4 2-12 16,-4 0-3-16,-5 2 0 15,-4 13-8-15,-5 7 8 16,-2 6 0-16,-5 6-8 16,3 6 20-16,0 7-14 15,5 7 2-15,3 9-4 16,8 9-8-16,11 5 13 16,8 10-1-16,11 3 0 15,12 20 9-15,14 22-1 0,15 25-8 16,2 10 0-16,21-10-4 15,26-14 17-15,7-22-11 16,11 0-2-16,8-6 14 16,-9-19-9-16,-6-18-5 15,-10-18 0-15,-2-9-16 16,12 5 4-16,12 2 5 16,12-1 5-16,2-10 4 15,6-13-11-15,1-10 9 16,7-7 0-16,18-16-5 15,27-1 17-15,30-21-6 16,8-16 10-16,-7-7-13 16,-23-2 101-16,-21-1-72 15,-5-6 28-15,-23 2 96 16,-17 5-101-16,-18 4 35 0,-7-5-75 16,15-28-6-16,13-32-5 15,3-48-4-15,-19-19-30 16,-32-8 19-16,-25 6-32 15,-15 16 42-15,-22-2-15 16,-25 7 14-16,-20 11-17 16,-4 27 20-16,-30 13-1 15,-17 24 0-15,-9 22-7 16,-18 3-32-16,12 32-108 16,-1 6-21-16,12-1 9 15,30 8-225-15,30-8-254 0</inkml:trace>
  <inkml:trace contextRef="#ctx0" brushRef="#br0" timeOffset="53149.45">1647 3866 380 0,'0'0'72'16,"0"0"585"-16,0 0-511 16,0 0-68-16,0 0-37 15,0 0 37-15,26-66-28 16,-19 55-43-16,-3 2 39 16,4-1-45-16,2 2 0 15,1-2 21-15,3 1-21 16,-3 4 45-16,-1-2 24 15,-6 3-13-15,-2 2 105 16,-2 2-5-16,0 0-13 16,0 0-12-16,0 0-46 15,-23 10-25-15,-12 25-58 0,-25 33 13 16,2 10 3-16,-2 12-18 16,6 4 30-16,20-17 11 15,8 1-34-15,13-14 27 16,13-15-35-16,0-10 9 15,22-12-18-15,18-18-9 16,8-9-92-16,8-2-77 16,14-41-168-16,-17 0-241 15,-14 4-159-15</inkml:trace>
  <inkml:trace contextRef="#ctx0" brushRef="#br0" timeOffset="53667.39">1661 4113 352 0,'0'0'1168'16,"0"0"-884"-16,0 0-77 15,0 0-44-15,0 0-122 0,0 0-20 16,0 0 32-16,79 0-31 16,-38 19 24-16,-8 6-22 15,-4 3-6-15,-7 0 29 16,-10 2-45-16,-10 0 13 16,-2-4-3-16,0-4-5 15,-2-8 14-15,-5-7-20 16,0-7 0-16,7 0 17 15,0-14-18-15,7-18-113 16,19-7 9-16,8 0-18 16,4 10 67-16,-7 13 12 15,-6 14 43-15,-10 2 8 16,-13 26 34-16,-2 12 53 16,0 2-9-16,-8-2-30 0,-1-6 22 15,5-9-51-15,4-10-26 16,0-8 23-16,10-5-12 15,13-7-12-15,4-18-54 16,-1-10-58-16,-2-5 61 16,-5-4-49-16,-4 4 14 15,-6 5 66-15,0 14 20 16,-5 9 66-16,1 12 14 16,1 0-57-16,2 10 66 15,2 12-30-15,1 1-24 16,3 0 3-16,1-3-38 15,-3-7 28-15,-1-1-28 0,-3-3 0 16,0-5-13-16,-6-4 13 16,0 0-85-16,-2-2-23 15,0-38-250-15,0 1 27 16,0-4-181-16</inkml:trace>
  <inkml:trace contextRef="#ctx0" brushRef="#br0" timeOffset="53790.9">2416 3860 340 0,'0'0'939'0,"0"0"-595"15,0 0-188-15,0 0 27 16,0 0 3-16,0 0-69 16,0 0-24-16,29 58-44 15,-40 0-49-15,-9-4-104 16,-5-3-559-16</inkml:trace>
  <inkml:trace contextRef="#ctx0" brushRef="#br0" timeOffset="53894.78">2257 4698 1839 0,'0'0'523'0,"0"0"-523"16,0 0-53-16,0 0-461 0</inkml:trace>
  <inkml:trace contextRef="#ctx0" brushRef="#br0" timeOffset="54308.51">2275 4277 1408 0,'0'0'537'0,"0"0"-320"15,0 0-54-15,0 0-114 16,0 0-18-16,0 0 3 15,0 0 45-15,-29 94 9 16,21-52-44-16,4-4-43 16,4-6 20-16,0-8-20 15,6-10-2-15,13-7-14 16,13-7-134-16,-3-11-72 16,-7-7-387-16</inkml:trace>
  <inkml:trace contextRef="#ctx0" brushRef="#br0" timeOffset="54766.53">2405 3941 491 0,'0'0'73'15,"0"0"698"-15,0 0-482 16,0 0-206-16,0 0-1 16,0 0 61-16,0 0-5 15,26-6-28-15,-17-13-77 16,-7-2-32-16,-2-2 43 15,0 5-38-15,-4 7 13 16,-16 10-19-16,-13 2-111 0,6 19-147 16,0 1-453-16</inkml:trace>
  <inkml:trace contextRef="#ctx0" brushRef="#br0" timeOffset="55208.83">2074 4692 624 0,'0'0'756'0,"0"0"-184"16,0 0-393-16,0 0-45 0,0 0-57 15,0 0 42-15,0 0-40 16,0-18-72-16,0 0-7 16,3 0-45-16,4-2-64 15,-3 6-115-15,-4 2-384 0</inkml:trace>
  <inkml:trace contextRef="#ctx0" brushRef="#br0" timeOffset="55787.09">3609 3980 1023 0,'0'0'608'0,"0"0"-337"16,0 0-67-16,0 0-40 16,0 0-95-16,0 0-57 15,-127 111 83-15,62-42-19 16,-11 9-9-16,3 1-35 0,3-7-20 15,12-12 2 1,14-16-14-16,17-13-16 0,14-17 15 16,13-14-158-16,27-21-46 15,15-15-159-15,4-10-398 0</inkml:trace>
  <inkml:trace contextRef="#ctx0" brushRef="#br0" timeOffset="55945.02">3611 4006 386 0,'0'0'1022'0,"0"0"-684"16,0 0-220-16,15 123 26 16,-10-61-90-16,-1 2 24 15,3-2-27-15,2-5-51 16,2-8 30-16,0-5-30 16,-9-5-156-16,-2-13-138 0,0-12-465 15</inkml:trace>
  <inkml:trace contextRef="#ctx0" brushRef="#br0" timeOffset="56087.15">3208 4374 1182 0,'0'0'932'16,"0"0"-840"-16,0 0-75 16,178-29-17-16,-98 26-54 15,25-6-127-15,-19 4-114 16,-14-4-648-16</inkml:trace>
  <inkml:trace contextRef="#ctx0" brushRef="#br0" timeOffset="56663.8">4402 3659 225 0,'0'0'981'16,"0"0"-574"-16,0 0-256 15,0 0-40-15,0 0-86 16,0 0-12-16,0 0 109 16,-11 97-46-16,7-7 13 0,-1 2-38 15,0 7 7-15,1 1 24 16,0-19-47-16,2 10 7 15,2-11-23-15,0-10-13 16,0-13 15-16,8-11-21 16,8-16 0-16,2-14-13 15,4-11 4-15,9-5-21 16,5-26-11-16,7-13-98 16,-1-10-43-16,-3-4-33 15,-5 2 135-15,-12 11 80 16,-11 15 79-16,-11 11 100 15,0 14-7-15,-13 0-136 16,-18 19 10-16,-9 11-45 16,-1 5 39-16,6 2 14 0,8-7-46 15,12-9 14-15,9-10-22 16,6-6-31-16,2-5-12 16,27 0 0-16,8-11-58 15,7-4-53-15,6 0-19 16,-6 8 104-16,-8 4 50 15,-10 3 19-15,-10 13 31 16,-13 10-5-16,-3 4-5 16,0-4-8-16,-15-5-13 15,-12-15-35-15,2-3-117 16,2 0-760-16</inkml:trace>
  <inkml:trace contextRef="#ctx0" brushRef="#br0" timeOffset="56792.8">4593 4016 1796 0,'0'0'337'0,"0"0"-230"16,0 0-107-16,164-49-9 15,-91 44-149-15,-13 3-235 16,-10 0-771-16</inkml:trace>
  <inkml:trace contextRef="#ctx0" brushRef="#br0" timeOffset="57181.78">5443 3621 1600 0,'0'0'225'0,"0"0"-184"16,0 0-41-16,-34 133 76 16,12-41 109-16,5-3-26 15,-2 8 14-15,4-2-118 16,7-23-43-16,-2 2 11 15,4-16-13-15,3-15-10 16,3-17 0-16,0-9-12 16,0-14 12-16,0-3-48 15,9-17-3-15,11-18-42 16,5-3-27-16,4-8 14 16,0 7 40-16,0 12 66 0,-3 16 10 15,-3 11 33 1,-9 4 30-16,-8 23 13 0,-6 10-25 15,0 4 14-15,-27 0-20 16,-4 2-37-16,-7-4 28 16,0-3-46-16,0-5 0 15,7-9-10-15,10-7-110 16,17-12-62-16,4-3-153 16,2 0-310-16</inkml:trace>
  <inkml:trace contextRef="#ctx0" brushRef="#br0" timeOffset="57388.63">5929 4127 2230 0,'0'0'279'0,"0"0"-260"16,0 0-19-16,0 0 0 16,-142 143 36-16,88-85 28 15,0 2-15-15,5 1-28 16,9-4-20-16,11-8-2 15,14-12-146-15,13-11-115 16,13-20-66-16,20-6-207 16,11 0-799-16</inkml:trace>
  <inkml:trace contextRef="#ctx0" brushRef="#br0" timeOffset="57552.28">6132 4243 1460 0,'0'0'925'0,"0"0"-823"15,-121 20-86-15,68 8-4 16,9 6 2-16,15 0 2 16,17 0 42-16,12 0-57 15,14-3 20-15,55-4-21 16,-3-6-184-16,2-13-331 0</inkml:trace>
  <inkml:trace contextRef="#ctx0" brushRef="#br0" timeOffset="62009.66">7068 4182 416 0,'0'0'65'0,"0"0"938"16,0 0-753-16,0 0-189 16,0 0-15-16,0 0-39 15,0 0 60-15,0-5 59 16,0-1-88-16,0-2 24 15,0-1-22-15,0 1-10 16,0 1 20-16,-6-1-32 0,-8 1 27 16,-1 5-25-16,-10 2-8 15,-4 5 4-15,-6 17-16 16,1 9 0-16,3 10 25 16,6 1-25-16,7 2 19 15,12-6 8-15,6-6-26 16,4-9 45-16,29-11-37 15,17-12 7-15,19-3-16 16,11-31-101-16,7-11-56 16,-1-15-65-16,-5-11-52 15,-14-7-94-15,-12-9-126 16,-17 1-95-16,-11 1 589 16,-15 10 57-16,-10 14 528 15,-2 18-44-15,-14 18-290 0,-13 16-11 16,-8 9-147-16,-5 31-60 15,-5 23 48-15,-4 33-1 16,6 0 28-16,12 4-31 16,7 0-53-16,17-23 19 15,5-1-37-15,2-12-6 16,7-15 16-16,15-12-14 16,7-12-4-16,6-14-13 15,6-2-47-15,5-10 29 16,2-17-57-16,-9-7-12 15,-3 1 47-15,-13 5 27 16,-11 10 28-16,-6 10 9 16,-6 8-8-16,0 6 36 0,-2 20 7 15,-10 8-7-15,1-2-1 16,7 0-29-16,2-8 10 16,2-8-11-16,0-7 2 15,17-8 18-15,10-1-26 16,6-3-17-16,3-18-12 15,2-2-33-15,-4-3 42 16,-8 3-20-16,-8 5 23 16,-7 10 17-16,-8 8 9 15,-3 0 26-15,0 20 27 16,-3 9-37-16,-8 0 21 16,2 1-34-16,5-5-11 15,2-9 19-15,2-7-20 16,0-4 12-16,4-5-12 15,13-3 10-15,1-17-22 0,5-8-7 16,2-4-37-16,-2-2 17 16,2 2-10-16,-2 10 37 15,-6 10 11-15,-3 12 2 16,-8 6 12-16,-6 25 9 16,0 15-3-16,0 1 20 15,-4-1-24-15,-5-6 22 16,0-10-30-16,4-12 9 15,3-9-4-15,2-9-10 16,0 0 10-16,0-21-12 0,16-15-101 16,13-6 53-16,11-5-37 15,6-2-102-15,10 8 51 16,0 16 32-16,-2 15 104 16,-8 10 58-16,-5 15 18 15,-10 24 1-15,-6 9-29 16,-10 1-6-16,-9 2 26 15,-6 0-59-15,0-5 1 16,-21 2-10-16,-8-10-177 16,-4-13-196-16</inkml:trace>
  <inkml:trace contextRef="#ctx0" brushRef="#br0" timeOffset="62122.83">7723 4734 1731 0,'0'0'474'15,"0"0"-474"-15,0 0-121 16,0 0-441-16</inkml:trace>
  <inkml:trace contextRef="#ctx0" brushRef="#br0" timeOffset="64022.32">9077 4289 370 0,'0'0'105'15,"0"0"-103"-15,0 0 486 16,0 0-232-16,0 0-107 16,0 0-1-16,0 0 3 15,87-63 35-15,-87 63-5 16,-21 0-106-16,-8 15-17 16,-8 14-52-16,1 4-5 15,3 6 39-15,8-2-38 16,11-7 21-16,10-5-16 15,4-13 5-15,4-12-24 16,23 0 12-16,12-21-89 16,16-39-128-16,-8 4-82 0,-7-3-304 15</inkml:trace>
  <inkml:trace contextRef="#ctx0" brushRef="#br0" timeOffset="64218.66">9297 3613 449 0,'0'0'1244'0,"0"0"-849"15,0 0-248-15,0 0-145 16,-51 144 5-16,17-12 27 16,8-3 15-16,10-18 40 15,10-33-36-15,6-26-52 16,0 6 26-16,0 0-27 16,0-1-40-16,8-15-48 15,6-14-83-15,-1-19-60 0,-2-6-82 16,-6-3-337-16</inkml:trace>
  <inkml:trace contextRef="#ctx0" brushRef="#br0" timeOffset="64959.34">8883 4041 377 0,'0'0'1383'16,"0"0"-1137"-16,0 0-222 15,0 0-24-15,0 0-26 16,0 0 26-16,152 14-20 15,-94 22 20-15,4 10 0 16,-2 6 2-16,-5 2 9 16,-5-1 4-16,-11-7-15 15,-7-5 0-15,-8-8-2 16,-1-12 10-16,-1-9-8 0,0-12 4 16,3 0-4-16,4-19-44 15,2-18-95-15,2-9-44 16,1 0 26-16,-5 0-11 15,-9 12 168-15,-7 16 127 16,-13 18 74-16,0 2-86 16,-4 31-8-16,-14 13-32 15,-2 3 5-15,5-1-11 16,3-8-4-16,8-5-50 16,4-13 0-16,2-11 10 15,20-7-25-15,10-4-33 16,7-8-49-16,7-18-98 0,0-6 16 15,1-2-20-15,-7 0-45 16,-9 6 188-16,-11 8 41 16,-11 12 234-16,-9 8-27 15,0 0-134-15,-9 25 64 16,-9 6-37-16,3 3-40 16,3 0 20-16,8-5-67 15,4-10-4-15,0-9 16 16,14-6-24-16,5-4-2 15,4-6-12-15,0-16-54 16,-8-7 10-16,-4-5-88 16,-6-3 16-16,-5 4 51 15,0 1 78-15,-2 6 30 0,-6 9 167 16,4 7-35 0,4 5-58-16,0 5-93 0,0 0-11 15,20 0 0-15,7 0 2 16,2 0-4-16,0 15 2 15,-2 5 0-15,-10 3 17 16,-3 6-16-16,-7 1 52 16,-5-2-2-16,2 1-51 15,0-6 40-15,8-5-40 16,8-4 1-16,4-7 23 16,12-6-24-16,1-1-71 15,11-16-51-15,-9-9-220 16,-12-4-419-16</inkml:trace>
  <inkml:trace contextRef="#ctx0" brushRef="#br0" timeOffset="65149.37">10036 3980 418 0,'0'0'333'0,"0"0"426"15,0 0-647-15,0 0-10 16,-12 112 34-16,5-55-37 15,-3-1-17-15,0 0-55 16,-3-8-4-16,-1-8-23 16,-8-8-113-16,4-13-96 0,3-12-369 15</inkml:trace>
  <inkml:trace contextRef="#ctx0" brushRef="#br0" timeOffset="65407.18">9665 3953 1677 0,'0'0'266'0,"0"104"-165"15,0-37-21-15,0 12-52 16,-5-1-28-16,-1-2-74 16,2-6-182-16,-1-5 51 15,5-7 159-15,0-7 17 16,0-4 29-16,7-7 7 15,6-4-5-15,1-8 116 0,-1-8 27 16,3-4 10-16,-3-4-33 16,3-2-122-16,-3-1-34 15,-2-5-453-15</inkml:trace>
  <inkml:trace contextRef="#ctx0" brushRef="#br0" timeOffset="66221.85">11056 4142 461 0,'0'0'846'15,"0"0"-443"-15,0 0-278 16,0 0-24-16,0 0 21 16,0 0-25-16,0 0 30 0,-7-20-29 15,7 3-80-15,11-5-5 16,7-2-13-16,1 3-11 15,-2 6 10-15,-1 8-6 16,-5 7-9-16,-5 12 10 16,-6 24 0-16,0 13-6 15,-19 6 24-15,-15 2-12 16,-4-5 9-16,0-8 4 16,9-11-5-16,7-12-8 15,11-8 0-15,9-10 0 16,2-3 0-16,11 0-30 15,26-16-119-15,13-2-67 16,3 3 126-16,-1 8 34 16,-8 7 49-16,-15 0 7 0,-16 24 9 15,-13 10 39-15,-11 5 28 16,-26-1-33-16,-9-1 32 16,0-5-34-16,3-9-16 15,12-10-25-15,25-13-78 16,6-1-183-16,0-18-1173 0</inkml:trace>
  <inkml:trace contextRef="#ctx0" brushRef="#br0" timeOffset="66432.67">11986 4238 1677 0,'0'0'263'16,"0"0"-191"-16,-145 83-72 0,74-45 11 15,6 1 16-15,14-7 38 16,19-9 4-16,16-5-32 16,16-8-37-16,6-8-16 15,29-2-21-15,18-9-91 16,32-40-36-16,-9 3-160 16,-11 0-234-16</inkml:trace>
  <inkml:trace contextRef="#ctx0" brushRef="#br0" timeOffset="66619.2">12157 3872 421 0,'0'0'88'0,"0"0"990"16,0 0-786-16,0 0-158 0,0 0-76 15,0 0 2-15,-84 116 29 16,59-45-52-16,5 1 13 16,5 2-10-16,3-2-32 15,5-7 11-15,5-7-19 16,2-7-49-16,0-9-55 15,0-14-141-15,7-10-90 16,-1-11-496-16</inkml:trace>
  <inkml:trace contextRef="#ctx0" brushRef="#br0" timeOffset="67205.62">11522 4253 1431 0,'0'0'680'15,"0"0"-555"-15,0 0-79 0,0 0-46 16,116-32-12-16,-42 26-3 16,13 2 0-16,6 4 8 15,1 0-4-15,-5 18 13 16,-7 12-3-16,-15 10 1 16,-18 3 0-16,-16 4 3 15,-12-2 4-15,-13-8-4 16,-6-4 21-16,-2-9-23 15,0-13 11-15,0-7-12 16,0-4 6-16,0-7-18 16,6-23-93-16,9-10-60 15,10-9-45-15,4 0-301 16,4 11 323-16,-4 9 188 0,-4 17 221 16,-10 12-54-16,-9 7-46 15,-3 27-21-15,-3 1 8 16,3 5-32-16,5-4 25 15,7-3-48-15,10-10-33 16,13-6 32-16,11-14-45 16,9-3 14-16,11-15-8 15,5-20-4-15,3-11-18 16,-2-8-53-16,-11-10-93 16,-15-4 48-16,-18-4 15 15,-17 5 92-15,-14 13 37 16,0 18 103-16,-21 22 36 0,-8 14-83 15,-2 24-71-15,0 22-7 16,2 14-7-16,4 7-8 16,8 3 11-16,8 1-4 15,4-6 20-15,5-2-27 16,0-12-9-16,0-10-34 16,-2-13-82-16,-15-20-108 15,0-8-164-15,-4 0-948 0</inkml:trace>
  <inkml:trace contextRef="#ctx0" brushRef="#br0" timeOffset="67386.83">12405 3730 1955 0,'0'0'360'15,"0"0"-291"-15,0 0-36 16,0 0-33-16,123 62 0 15,-108-20 0-15,-11 8-8 16,-10 22-8-16,-26-12-201 16,-1-10-599-16</inkml:trace>
  <inkml:trace contextRef="#ctx0" brushRef="#br0" timeOffset="68693.03">13952 4057 544 0,'0'0'0'0,"0"0"829"16,0 0-609-16,0 0-139 15,0 0-73-15,0 0 8 16,0 0 1-16,13 7 8 15,-13-7 44-15,0 0-58 0,0 0-10 16,0 0 3-16,0 0 11 16,0 0-11-16,0 0 16 15,0 0-19-15,4 0 41 16,3 0-42-16,3 0 0 16,-6 0 2-16,-2 0 11 15,-2 0 1-15,0 0 39 16,0 0-6-16,0 0 40 15,0-4-74-15,-2 3-3 16,-2-3-10-16,1 1 9 16,1 3 0-16,2 0-9 15,0 0 1-15,0 0-4 16,0 0 4-16,0-2-2 0,0 2 1 16,0-4-15-16,0 0 15 15,0-1 0-15,5 0 0 16,-5 1 0-16,0 1 7 15,0-2 12-15,0 3 2 16,-8 2-15-16,-7 0 1 16,-10 14-7-16,-2 18 0 15,-2 14-16-15,6 11 35 16,0 5-14-16,11 0 17 16,6-4-15-16,6-7 13 15,0-10-20-15,12-8 0 16,7-14 5-16,10-8-4 15,7-11 22-15,6 0-23 16,7-12-30-16,2-17-1 16,-1-4-31-16,-6-6 14 0,-6 2 48 15,-9 2-25-15,-11 7 25 16,-9 10 20-16,-7 8 41 16,-2 10 23-16,0 0-84 15,-13 12 6-15,-5 14-20 16,0 6 19-16,7 3-5 15,4-3 0-15,7-5 10 16,0-6 0-16,16-8-10 16,13-7-3-16,9-6-8 15,8 0-33-15,10-14-25 16,0-7-51-16,-2-4-16 16,-10 1 103-16,-11 2-5 0,-10 6 38 15,-17 8 20-15,-6 6 78 16,-4 2-21-16,-25 0-62 15,-5 20-9-15,-3 4 50 16,1 4-19-16,7 0 9 16,9-4-18-16,9-5-27 15,9-12 17-15,2-4-18 16,2-3-35-16,23-3 28 16,6-15-83-16,4-8-110 15,3-6-73-15,0 0-217 16,-1 0 83-16,-2 6 346 15,-6 8 61-15,-8 13 500 16,-7 5-255-16,-5 11-46 0,-7 19-85 16,-2 8-75-1,0 4 7-15,0-1-33 0,-9-6-12 16,-2-7-2-16,0-15-40 16,2-8-269-16,3-5-648 0</inkml:trace>
  <inkml:trace contextRef="#ctx0" brushRef="#br0" timeOffset="68864.09">14518 3850 1141 0,'0'0'743'16,"0"0"-510"-16,0 0-158 15,0 0-75-15,0 0 5 16,0 0-5-16,109 112-21 0,-162-46 5 15,-3-7-172-15,2-14-556 0</inkml:trace>
  <inkml:trace contextRef="#ctx0" brushRef="#br0" timeOffset="70134.47">15463 4225 1287 0,'0'0'382'0,"0"0"-255"16,0 0-127-16,0 0 14 15,2 103 9-15,-9-52-22 16,-5 4 47-16,-5-8-32 15,7-8-3-15,-1-11-1 16,6-12 4-16,5-13-15 16,0-3 24-16,2-7 3 15,20-24-28-15,12-10-83 16,6-12-8-16,9-3 3 16,2 5 33-16,-1 7 55 15,-6 19 11-15,-11 16 17 16,-12 9 23-16,-11 23-50 15,-10 17 39-15,0 4-2 0,-4-1-27 16,-9-2 57-16,4-11-35 16,4-9-32-16,5-11 31 15,0-10-26-15,19 0-6 16,12-17-22-16,2-12-88 16,5-7 56-16,-3-3-6 15,-4 0-6-15,-4 6 46 16,-6 11 20-16,-8 10 42 15,-11 12 71-15,-2 0-90 16,0 24 40-16,0 8-6 16,-7 0-49-16,5 0 30 15,2-7-31-15,0-10 18 0,18-7 7 16,14-5-25 0,7-3 23-16,3-9-30 0,1-11-4 15,-3-2-9-15,-11 1-5 16,-9 2-2-16,-9 9 19 15,-11 7 2-15,0 3 51 16,-4 7-51-16,-16 18 5 16,2 1 47-16,2 8-30 15,12-9 17-15,4-3-7 16,2-10-32-16,27-8 31 16,11-4-25-16,7-9-7 15,7-20-13-15,-6-7-90 16,-3-4-1-16,-11-6-29 15,-12-2-37-15,-15 0 54 16,-7 4 68-16,0 6 48 0,-21 13 163 16,-8 15-2-16,-4 10-83 15,-2 5-45-15,1 19-15 16,7 3 54-16,14 0-40 16,13-3-21-16,0-6 11 15,32-8-21-15,14-10-2 16,12 0-57-16,6-9-118 15,-1-15 12-15,-3-7-164 16,9-30-20-16,-9-7-145 16</inkml:trace>
  <inkml:trace contextRef="#ctx0" brushRef="#br0" timeOffset="70292.22">16874 3914 459 0,'0'0'524'16,"0"0"-37"-16,0 0-250 16,0 0-117-16,0 0-72 0,0 0 11 15,-14 86 52-15,-9-13-62 16,-2 4-20-16,7 4 51 15,7-5-67-15,9-4 2 16,2-5-15-16,0-14 0 16,17-10-1-16,8-13-98 15,12-16-64-15,-5-10 27 16,-6-4-263-16</inkml:trace>
  <inkml:trace contextRef="#ctx0" brushRef="#br0" timeOffset="70465">16600 4153 1763 0,'0'0'369'0,"0"0"-263"15,0 0-22-15,0 0-76 16,0 0 41-16,163-65-40 16,-103 45 8-16,-4 4-34 15,-7-2-62-15,-16 7-283 16,-18-2-349-16</inkml:trace>
  <inkml:trace contextRef="#ctx0" brushRef="#br0" timeOffset="70666.42">16310 3934 628 0,'0'0'593'0,"0"0"25"0,0 0-389 16,0 0-109-16,0 0 86 15,0 0-11-15,0 0-109 16,105-48 4-16,-69 44-90 16,1 4-1-16,1 7-59 15,-7 66-243-15,-8-3-244 16,-19 7-222-16</inkml:trace>
  <inkml:trace contextRef="#ctx0" brushRef="#br0" timeOffset="70755.66">16401 5005 1264 0,'0'0'347'0,"0"0"-347"16,0 0-211-16</inkml:trace>
  <inkml:trace contextRef="#ctx0" brushRef="#br0" timeOffset="71732.55">17797 3721 1733 0,'0'0'352'15,"0"0"-352"-15,0 0-23 16,0 0-2-16,16 107 25 16,-26 7 9-16,-11 1 66 15,0-9-25-15,1-14 34 16,11-24-62-16,3 2-21 16,6 3 15-16,0-18-15 15,0-12-2-15,18-17-38 0,1-15-107 16,10-11-28-1,-4-15-210-15,-4-9-489 0</inkml:trace>
  <inkml:trace contextRef="#ctx0" brushRef="#br0" timeOffset="72513.36">17589 4192 1472 0,'0'0'514'0,"0"0"-421"15,0 0-93-15,0 0-109 16,139-55 85-16,-68 42-4 15,7 3 28-15,-7 9 0 16,-8 1 2-16,-16 14 29 16,-18 19 1-16,-25 14 36 0,-4 9 64 15,-22 4-51 1,-14 0-13-16,-1-4 12 0,3-10-53 16,12-10 7-1,9-11-34-15,8-14 0 0,5-11-1 16,9 0-33-16,22-19 7 15,11-20-69-15,6-12-142 16,-2-9-26-16,-3-3-85 16,-10 9 241-16,-11 12 108 15,-11 18 233-15,-11 19 35 16,0 5-164-16,-13 25-103 16,-14 13 55-16,1 6-3 15,3 3 10-15,7-10 31 16,10-5-61-16,6-12-12 15,0-7-13-15,22-11-2 0,12-2-12 16,5-10-22 0,11-18-35-16,-1-3 32 0,-3 1-34 15,-6 6 56-15,-11 8 9 16,-10 10 13-16,-13 6 46 16,-6 8-34-16,-6 20 40 15,-19 6 5-15,-4 4-63 16,-2-6 30-16,6-7-8 15,8-10-19-15,5-9 14 16,12-6-15-16,0-2 16 16,7-20-25-16,19-7-49 15,13-8 9-15,3 2 1 0,5 3-47 16,-7 7 63-16,-7 15-2 16,-10 10 25-16,-17 2 0 15,-6 26 0-15,-2 9 36 16,-23 1-23-16,-1-2-12 15,1-10 35-15,5-8-35 16,14-13-1-16,6-5 28 16,0-8-28-16,24-20-98 15,16-8-77-15,13-1 64 16,11-2 51-16,0 7 13 16,5 8 43-16,-5 12 4 15,-8 10 77-15,-12 2 20 16,-12 14-33-16,-14 14-49 0,-14 5 14 15,-4 2-29 1,0-3-36-16,16-4-112 0,2-7-354 16,8-13-417-16</inkml:trace>
  <inkml:trace contextRef="#ctx0" brushRef="#br0" timeOffset="73533.77">19705 4249 962 0,'0'0'1005'15,"0"0"-798"-15,0 0-151 16,-133-11-50-16,59 37 9 16,0 6 16-16,8 0 18 15,14-1-40-15,19-4 35 16,17-6-38-16,14-5 0 16,2-5-6-16,24-11 0 0,19 0-16 15,6-7-18-15,2-15-80 16,-2-4 6-16,-8 1-3 15,-12 1 64-15,-10 7 47 16,-9 11 68-16,-10 6 72 16,0 9-94-16,-3 29-28 15,-19 15 69-15,-3 15-62 16,-4 9 21-16,0 3-28 16,0-2-11-16,4-10 12 15,4-10-19-15,5-13 0 16,3-15 0-16,5-11 9 15,4-17-9-15,2-2 15 0,2-14 6 16,0-25-21 0,18-16-30-16,26-29-10 15,6-2-25-15,12-8-95 0,9 1-19 16,-9 21 102-16,1 5 77 16,-12 23 9-16,-15 23 63 15,-18 21-40-15,-11 4 27 16,-7 25 6-16,0 12 40 15,-23 5-40-15,1-2-36 16,0-5-5-16,1-9-6 16,8-10-18-16,7-11 0 15,4-9-2-15,2 0-9 16,0-19 0-16,11-13-146 0,11-10 88 16,9-4-36-16,9-1 22 15,4 4 45-15,1 8-6 16,-3 12 41-16,-3 10-1 15,-8 13 4-15,-5 0 41 16,-1 6-15-16,-5 13 34 16,-7 4 24-16,-1 0-62 15,-8 2 32-15,-4-1-14 16,0-4-21-16,-8 1 42 16,-8-4-60-16,-3-3 6 15,4-4-7-15,4-3 14 16,4-6-19-16,7-1 5 15,0 0-6-15,20-12-4 16,12-8-139-16,1-2 84 16,-4 6 65-16,-9 6 25 0,-9 9 65 15,-9 1-56-15,-2 3-22 16,0 17 72-16,-6 3-69 16,-1-3 4-16,3-1-12 15,4-2 8-15,0-7 15 16,17-6-30-16,12-4-29 15,7 0 14-15,7-21-69 16,1-7-10-16,1-5-76 16,-5-1-15-16,-7 1 99 15,-6 8 86-15,-16 8 28 16,-11 13 237-16,0 4-153 16,-18 14-68-16,-11 18 2 15,-2 10-11-15,2 4 39 0,9 1-44 16,11-4-4-16,9-4 7 15,0-7-21-15,13-6-2 16,16-9-10-16,4-10-38 16,8-7 21-16,6-10-150 15,-12-14-147-15,-10-7-318 0</inkml:trace>
  <inkml:trace contextRef="#ctx0" brushRef="#br0" timeOffset="73692.73">20343 4052 963 0,'0'0'1144'16,"0"0"-781"-16,0 0-243 0,136-122-8 16,-61 88-46-16,15 1-20 15,5 1-28-15,3 6-18 16,5 6-11-16,31 2-196 16,-27 8-308-16,-22 7-523 0</inkml:trace>
  <inkml:trace contextRef="#ctx0" brushRef="#br0" timeOffset="73774.38">21360 3924 1279 0,'0'0'341'16,"0"0"-262"-16,0 0-79 15,0 0-657-15</inkml:trace>
  <inkml:trace contextRef="#ctx0" brushRef="#br0" timeOffset="75305.42">1921 5753 1373 0,'0'0'528'0,"0"0"-444"16,0 0-65-16,0 0-19 15,0 0 86-15,0 0-12 0,0 0-12 16,0 20-31 0,0 46-13-16,-2 41 115 0,-11 34-81 15,-3 14-30-15,3-23 9 16,4-32-25-16,2-40-6 15,4-9 0-15,3 0 14 16,0 0-9-16,0-3-5 16,0-17-79-16,7-18-72 15,7-13-121-15,-1-5 54 16,5-70-105-16,-5 5-57 16,-3-10-348-16</inkml:trace>
  <inkml:trace contextRef="#ctx0" brushRef="#br0" timeOffset="75480.56">2173 5757 411 0,'0'0'576'0,"0"0"259"0,0 0-707 16,0 0-73-1,0 0-38-15,57 134 29 0,-70-62 66 16,-26 4-25-16,-13 1 11 16,-6-2-80-16,0-10-8 15,10-12-10-15,7-17-146 16,26-28-132-16,8-8-298 15,7-3-305-15</inkml:trace>
  <inkml:trace contextRef="#ctx0" brushRef="#br0" timeOffset="75690.61">2606 5871 1267 0,'0'0'515'0,"0"0"-430"16,-161 112-39-16,89-40 32 15,10 6 47-15,16 1-78 16,21-4 10-16,23-9-12 16,4-12-45-16,33-16 0 15,19-16-25-15,11-18-77 16,8-4-18-16,28-41-101 16,-22 0-101-16,-10-7-87 0</inkml:trace>
  <inkml:trace contextRef="#ctx0" brushRef="#br0" timeOffset="75854.59">2926 6009 1011 0,'0'0'759'16,"0"0"-519"0,0 0-192-16,0 0 5 0,-120 169-6 15,69-91-20-15,4 0 50 16,7-8-68-16,11-13 3 16,13-19-12-16,9-17-63 15,7-16-49-15,0-5-31 16,41-51-116-16,-3 0-280 15,-1-5 9-15</inkml:trace>
  <inkml:trace contextRef="#ctx0" brushRef="#br0" timeOffset="75998.42">3054 6090 510 0,'0'0'1094'0,"0"0"-867"16,13 110-90-16,-9-44-117 15,3 2 14-15,-2-3-34 0,1-11 0 16,1-10-7-16,-1-12-68 15,-6-15-70-15,0-8-225 16,0-9-844-16</inkml:trace>
  <inkml:trace contextRef="#ctx0" brushRef="#br0" timeOffset="76148.14">2703 6258 867 0,'0'0'1200'16,"0"0"-1038"-16,0 0-140 15,148-34 15-15,-73 27-37 16,8-2-15-16,2-3-14 0,26-16-210 16,-19 2-327-1,-21 0-190-15</inkml:trace>
  <inkml:trace contextRef="#ctx0" brushRef="#br0" timeOffset="76312.66">3540 5805 595 0,'0'0'695'0,"0"0"-80"16,0 0-514-16,15 134-85 16,-15-44 31-16,-33 31 82 15,-23 20-50-15,-2-14-11 16,5-25-68-16,6-23-28 16,20-39-247-16,8-14-498 0</inkml:trace>
  <inkml:trace contextRef="#ctx0" brushRef="#br0" timeOffset="76650.5">4115 6391 988 0,'0'0'1154'0,"0"0"-931"15,0 0-118-15,0 0 5 16,0 0-96-16,0 0 4 15,154 0 22-15,-94 1-39 16,0 6-2-16,-7 1-27 16,-10 1-242-16,-16 2-224 15,-14-6-439-15</inkml:trace>
  <inkml:trace contextRef="#ctx0" brushRef="#br0" timeOffset="76808.11">3972 6702 1114 0,'0'0'1161'0,"0"0"-1003"16,0 0-61-16,140 6-60 15,-57-6-22-15,8-13-15 16,25-12-5-16,-22 2-117 16,-23 3-426-16</inkml:trace>
  <inkml:trace contextRef="#ctx0" brushRef="#br0" timeOffset="77497.82">4957 6575 778 0,'0'0'1003'0,"0"0"-700"15,0 0-149-15,0 0-54 16,0 0-61-16,0 0 39 16,0 0-55-16,89 0-2 15,-22 0 56-15,34 8-77 16,39 13 14-16,44 8 17 16,24-3-12-16,-3-6 26 15,-15-5-40-15,-21-14 6 16,-11-1-11-16,-12 0 0 0,-33 0-11 15,-15 0-74 1,-33-1-165-16,-25-6-315 0</inkml:trace>
  <inkml:trace contextRef="#ctx0" brushRef="#br0" timeOffset="81665.57">5655 7229 684 0,'0'0'69'16,"0"0"478"-16,0 0-268 15,0 0-120-15,0 0 2 0,0 0-51 16,0 0 4-16,-123-97-17 16,63 97-17-16,-5 22 12 15,3 16-67-15,6 15-11 16,14 7 51-16,15 4-25 15,19 2 26-15,8-4-25 16,21-7-26-16,29-13 34 16,18-12-49-16,15-18-90 15,38-12-157-15,-19-25-363 16,-15-4-472-16</inkml:trace>
  <inkml:trace contextRef="#ctx0" brushRef="#br0" timeOffset="82183.11">5814 6860 573 0,'0'0'880'0,"0"0"-627"16,0 0-146-16,0 0-35 0,0 0 57 16,0 0-25-16,0 0 3 15,-68-13 10-15,68 10-86 16,0-1-2-16,10 0-29 15,5 4-3-15,-1 0-17 16,-4 18 17-16,-5 11 3 16,-5 12 11-16,-2 5-10 15,-23 4 63-15,-2-1-3 16,0-10-24-16,8-5 27 16,5-8-64-16,12-5 13 15,2-7-1-15,6-5 3 16,19 0-30-16,6-6 14 15,0 4-26-15,-4-2 20 0,-9 4-41 16,-13 4 9 0,-5 6 38-16,-13 7-10 0,-24 6-12 15,-7 4-3-15,-8 4-74 16,-10 10-97-16,10-9-295 16,17-10-412-16</inkml:trace>
  <inkml:trace contextRef="#ctx0" brushRef="#br0" timeOffset="82619.64">5974 7556 1534 0,'0'0'515'0,"0"0"-321"0,0 0-51 16,0 0-97-16,0 0-20 15,-114-28-25-15,72 41 29 16,3 10-21-16,10 0 0 16,12 1 1-16,8-3-10 15,9-5-10-15,0-8-39 16,26-8-24-16,9 0 7 16,7-11-100-16,4-14-88 15,-1-8 19-15,-5-2-108 16,-7 0 41-16,-8 6 302 15,-9 6 42-15,-12 11 487 16,-4 12-227-16,0 0-176 16,-18 28-62-16,-7 16-64 0,2 13 31 15,-4 11 47-15,0 2-46 16,0 0 88-16,-2-7-12 16,-2-8-38-16,-3-13 9 15,-3-13-79-15,-6-14 15 16,-3-12-15-16,-2-3-25 15,-10-30-146-15,12-5-342 16,10 2-787-16</inkml:trace>
  <inkml:trace contextRef="#ctx0" brushRef="#br0" timeOffset="86155.19">5503 5813 1295 0,'0'0'534'16,"0"0"-384"-16,0 0-52 16,0 0-15-16,0 0 74 15,0 0-39-15,0 0 0 0,0 3-22 16,0-3-47-16,0 0 42 15,0 0-32-15,0 0-25 16,0-9 21-16,0-2-47 16,0-3-5-16,-9 2-3 15,-15 5 4-15,-14 5-17 16,-14 2 13-16,-8 12-3 16,-4 22-17-16,3 16 15 15,10 10 5-15,13 11 0 16,19 1 17-16,14-2-16 15,5-9-1-15,29-10 0 16,22-18-18-16,14-17-10 16,17-16-51-16,39-27-204 15,-21-13-317-15,-15-4-273 0</inkml:trace>
  <inkml:trace contextRef="#ctx0" brushRef="#br0" timeOffset="86597.03">5769 5470 1160 0,'0'0'623'15,"0"0"-550"-15,0 0-43 16,0 0 62-16,0 0-18 16,0 0 55-16,0 0 10 15,-65-14-40-15,67 0-86 16,19 2-13-16,0 3 0 15,-3 9-9-15,-3 0 3 16,-9 23 6-16,-6 19 0 16,-14 13 1-16,-20 8 56 15,-5 4-39-15,1-7 8 0,9-12-12 16,13-10-2-16,14-16 2 16,2-7-3-16,33-15-10 15,14 0-1-15,37-12-113 16,-12-11-126-16,-9 0-323 0</inkml:trace>
  <inkml:trace contextRef="#ctx0" brushRef="#br0" timeOffset="86931.35">5669 6180 1175 0,'0'0'671'0,"0"0"-537"16,0 0-8-16,0 0-77 16,0 0-30-16,0 0 73 15,0 0-27-15,-46 74-7 16,46-41 28-16,16-1-39 15,9-1 17-15,1 0-52 16,-3-8-4-16,-5-2-2 16,-5-5 4-16,-9-8-4 15,-4-7-6-15,0-1-109 0,-29-8-15 16,-2-16-444 0,0-3-619-16</inkml:trace>
  <inkml:trace contextRef="#ctx0" brushRef="#br0" timeOffset="87047.65">5748 6062 1827 0,'0'0'377'16,"0"0"-251"-16,123-30-117 15,-65 15-9-15,12 0-25 16,-18 3-128-16,-11 3-361 0</inkml:trace>
  <inkml:trace contextRef="#ctx0" brushRef="#br0" timeOffset="87357.15">6101 6319 1247 0,'0'0'200'0,"0"0"-129"15,0 0-52-15,0 0 138 16,0 0 62-16,0 0-53 15,0 0-56-15,0 2-110 16,8-14 0-16,-6 1 0 16,-2 1-21-16,0 6 21 15,-2 2 14-15,-13 2-14 16,1 0 36-16,6 0-3 0,1 9-27 16,7-2 16-1,0 2-22-15,0-6-6 0,11-1 0 16,3-2-124-16,-8 0-173 15,-3-8-650-15</inkml:trace>
  <inkml:trace contextRef="#ctx0" brushRef="#br0" timeOffset="87904.89">5789 6437 846 0,'0'0'848'0,"0"0"-634"16,0 0-127-16,0 0-86 16,0 0-1-16,0 0 80 15,0 0-7-15,-33 63 8 16,14-40-56-16,-1-3-19 15,-4-4 47-15,-7-6-47 16,-5-6 9-16,-4-4-15 0,-2 0-2 16,-10-34-128-1,12 0-343-15,6 1-593 0</inkml:trace>
  <inkml:trace contextRef="#ctx0" brushRef="#br0" timeOffset="90021.16">6743 5886 1365 0,'0'0'594'16,"0"0"-515"-16,0 0-34 15,0 0-36-15,0 0 6 16,0 0 79-16,0 0-11 0,-23-15-3 16,23 15-49-1,0 0-30-15,0 0 40 0,0 0-7 16,0-4 33-16,0 0 6 15,2-5-55-15,3 0 21 16,-2-1-39-16,-3 0-11 16,-8 2 11-16,-23 8-45 15,-15 0 14-15,-14 14 23 16,-9 26-14-16,-3 12 21 16,9 15 2-16,15 7 17 15,17 0 46-15,15-4-55 16,16-10 3-16,6-14 13 15,33-15-24-15,11-18-1 16,13-13-21-16,7 0-162 16,19-48-73-16,-16 4-317 0,-13-5-719 15</inkml:trace>
  <inkml:trace contextRef="#ctx0" brushRef="#br0" timeOffset="90202.21">7002 5434 1707 0,'0'0'599'0,"0"0"-454"15,0 0-92-15,0 0-47 16,-63 139 64-16,27-62-55 16,0 11-15-16,-8 28-6 15,9-21-365-15,8-16-643 0</inkml:trace>
  <inkml:trace contextRef="#ctx0" brushRef="#br0" timeOffset="90479.27">6961 6399 1295 0,'0'0'357'16,"0"0"-234"-16,0 0-10 0,-167 26 13 16,111-2-11-16,9-1-38 15,14 2 25-15,18-7-90 16,15-4 4-16,4-6 36 16,34-4-41-16,17-4-11 15,14 0-8-15,8-7-107 16,18-16-67-16,-19 2-150 15,-13 3-629-15</inkml:trace>
  <inkml:trace contextRef="#ctx0" brushRef="#br0" timeOffset="90646.2">7012 6316 1491 0,'0'0'344'0,"0"0"-224"15,0 0 20-15,-60 145-108 16,35-83 6-16,-14 26-38 16,5-14-25-16,5-14-344 0</inkml:trace>
  <inkml:trace contextRef="#ctx0" brushRef="#br0" timeOffset="91156.26">7581 6752 1227 0,'0'0'742'16,"0"0"-473"-16,0 0-81 15,0 0-84-15,0 0 11 16,0 0-17-16,0 0-58 15,102 0 14-15,-44 0-53 16,5 0-1-16,-1 0 0 16,0 0-37-16,5 0-118 0,-15-5-212 15,-15 0-418-15</inkml:trace>
  <inkml:trace contextRef="#ctx0" brushRef="#br0" timeOffset="91359.16">7882 6573 1702 0,'0'0'484'16,"0"0"-446"-16,0 0 70 16,-54 132-47-16,34-76-31 15,-3 5 38-15,2-1-47 16,0-1-21-16,-5 11-63 15,3-17-413-15,8-13-493 0</inkml:trace>
  <inkml:trace contextRef="#ctx0" brushRef="#br0" timeOffset="91952.4">8547 6771 696 0,'0'0'960'0,"0"0"-627"16,0 0-183-16,0 0-1 15,0 0-39-15,0 0-35 16,0 0 56-16,0-14-61 15,37 18-48-15,26 9 62 16,37 1-75-16,47-4 3 16,44-8-12-16,19-2 16 15,-7-2-4-15,-22-12-12 16,-36 1 0-16,-30 3-18 16,-30 3-25-16,-9-7-200 0,-32 2-345 15,-10-1-741-15</inkml:trace>
  <inkml:trace contextRef="#ctx0" brushRef="#br0" timeOffset="94014.84">9097 7340 140 0,'0'0'1212'0,"0"0"-933"16,0 0-112-16,0 0 25 15,0 0-114-15,0 0-3 16,-118-38 25-16,68 38-33 16,4 23 7-16,1 13-18 15,9 12-14-15,14 8 60 16,11 4-63-16,11-2-18 15,13-8 12-15,32-12-21 16,18-15-12-16,47-23-102 16,-13-5-187-16,-13-18-373 0</inkml:trace>
  <inkml:trace contextRef="#ctx0" brushRef="#br0" timeOffset="94464.97">9362 7078 954 0,'0'0'331'16,"0"0"-170"-16,0 0-13 15,0 0-37-15,0 0 60 16,0 0-33-16,0 0-42 0,-45-24 13 16,45 15-54-16,9-2-54 15,5 2-1-15,-3 4 9 16,0 5-19-16,-6 0 10 16,-5 12-2-16,0 15 2 15,-5 9 1-15,-15 1 37 16,-2 2 26-16,1-6-55 15,8-4 40-15,9-9-49 16,4-6 6-16,0-2 13 16,19-2-19-16,8 0 1 15,0 2-1-15,-2 0-26 0,-9 4 26 16,-14 2-42 0,-2 6-14-16,-18 2 35 0,-18 4-57 15,-24 7-84-15,11-8-95 16,7-7-281-16</inkml:trace>
  <inkml:trace contextRef="#ctx0" brushRef="#br0" timeOffset="94887.39">9629 7529 717 0,'0'0'885'15,"0"0"-738"-15,0 0-94 16,0 0 42-16,-154 23-9 0,117-3 20 16,6 4-21-16,10 0-69 15,10-4 26-15,11-4-41 16,0-6-1-16,23-10 0 16,8 0-8-16,5-6-67 15,-1-14-73-15,-1-6-25 16,-8-1 36-16,-5 0 13 15,-10 5 61-15,-7 4 63 16,-4 8 87-16,0 7 161 16,0 3-104-16,-9 18-115 15,-3 21 13-15,0 11-42 16,-5 13 24-16,2 2 48 0,-3 3-38 16,-1-8 24-1,-6-7 8-15,-2-11-20 16,-4-17 37-16,-5-8-59 0,-3-16 28 15,-6-1-52-15,0-9-24 16,-8-29-129-16,13 4-221 16,8-3-732-16</inkml:trace>
  <inkml:trace contextRef="#ctx0" brushRef="#br0" timeOffset="97618.43">8958 6118 1033 0,'0'0'680'16,"0"0"-531"-16,0 0-129 15,0 0-8-15,0 0 74 16,0 0-38-16,0 0 14 16,-20 53-16-16,20-53-36 15,0 0 64-15,0 0-27 16,14 0-22-16,1-7-5 15,-3-5-20-15,-8-2 0 0,-4 1-8 16,-2 4-1-16,-23 4-7 16,-10 5 16-16,-10 0 0 15,0 31 48-15,0 13-5 16,10 12 62-16,6 9 1 16,16-2-75-16,13-3 29 15,0-7-60-15,29-16 7 16,19-16-7-16,18-16-62 15,34-14-129-15,-15-21-322 16,-14-8-640-16</inkml:trace>
  <inkml:trace contextRef="#ctx0" brushRef="#br0" timeOffset="97807.52">9280 5627 548 0,'0'0'1505'0,"0"0"-1349"16,-52 108-104-16,25-42-42 15,0 8 6-15,3 4-32 16,0 19 16-16,6-22-300 16,7-16-469-16</inkml:trace>
  <inkml:trace contextRef="#ctx0" brushRef="#br0" timeOffset="98085.4">9235 6392 1689 0,'0'0'351'16,"0"0"-234"-16,0 0-91 15,0 0-19-15,0 0 51 16,0 0 2-16,0 0 1 16,0 128-8-16,18-99-53 15,-5 0 33-15,-1-8-33 0,-8-3 0 16,-4-8-3-16,0-4 3 16,-10-6-60-16,-25-12-152 15,1-17-380-15,3-4-590 16</inkml:trace>
  <inkml:trace contextRef="#ctx0" brushRef="#br0" timeOffset="98189.26">9336 6200 1711 0,'0'0'401'0,"0"0"-288"16,0 0-113-16,137-9-68 16,-101 9-210-16,-9 9-381 0</inkml:trace>
  <inkml:trace contextRef="#ctx0" brushRef="#br0" timeOffset="98490.02">9667 6481 1498 0,'0'0'341'0,"0"0"-301"15,0 0-20-15,0 0-20 16,0 0 0-16,0 0 143 15,0 0-83-15,-26 5-13 16,21-5-47-16,0-3 16 16,-1-1-35-16,-3 4 18 15,3 0 1-15,-4 0 23 16,4 6-12-16,1 8 64 16,5 2-41-16,0-2-33 15,0-4 43-15,7-6-44 16,9-4 6-16,-1 0-6 0,-1-16-128 15,-8-4-147-15,-6-2-311 0</inkml:trace>
  <inkml:trace contextRef="#ctx0" brushRef="#br0" timeOffset="99254.39">10169 6157 1114 0,'0'0'242'0,"0"0"-180"15,0 0 9-15,0 0-11 16,0 0 32-16,0 0 70 16,0 0-86-16,-47-79 60 15,-2 79-24-15,-5 23 0 16,-4 18 16-16,3 13-53 16,13 8 45-16,15 1-49 15,20-3-44-15,7-4 49 16,29-10-58-16,25-9 12 15,13-12-30-15,8-11-67 0,37-14-101 16,-23-6-141 0,-14-13-321-16</inkml:trace>
  <inkml:trace contextRef="#ctx0" brushRef="#br0" timeOffset="99671.35">10405 5867 863 0,'0'0'1035'0,"0"0"-793"16,0 0-176-16,0 0 17 16,0 0-68-16,0 0 45 15,0 0 26-15,-40-25-47 16,40 25 29-16,11 0-68 16,2 0-23-16,1 5 17 15,-7 22-5-15,-7 8 11 16,-5 9 33-16,-21 5-26 15,-3-1 68-15,2-6-38 0,8-9-17 16,13-6 11 0,6-8-22-16,6-4-15 0,27-10 6 15,29-5-197-15,-5 0-143 16,-5 0-615-16</inkml:trace>
  <inkml:trace contextRef="#ctx0" brushRef="#br0" timeOffset="100120.42">10423 6445 350 0,'0'0'1410'0,"0"0"-909"0,0 0-415 16,0 0 5-16,0 0-72 16,0 0-18-16,0 0 56 15,-58 48-33-15,26-21-3 16,3-1-21-16,10-3 19 16,7-9-13-16,12-5-6 15,6-2 1-15,27-5 2 16,15-2-3-16,8 0-91 15,29 0-54-15,-16-11-180 16,-13-1-196-16</inkml:trace>
  <inkml:trace contextRef="#ctx0" brushRef="#br0" timeOffset="100277.54">10586 6423 91 0,'0'0'1543'0,"0"0"-1208"15,0 0-265-15,0 0 81 16,0 0-90-16,-10 102-52 16,-5-40-9-16,1-10-65 15,-3-9-659-15</inkml:trace>
  <inkml:trace contextRef="#ctx0" brushRef="#br0" timeOffset="100795.4">10069 6782 117 0,'0'0'1460'0,"0"0"-901"15,0 0-408-15,0 0-56 16,0 0-58-16,0 0-25 0,147 0 22 16,-92 2-13-16,5 0-11 15,19 3-20-15,-17 0-158 16,-10-5-508-16</inkml:trace>
  <inkml:trace contextRef="#ctx0" brushRef="#br0" timeOffset="102003.4">11099 6788 1283 0,'0'0'688'0,"0"0"-459"0,0 0 3 16,0 0-3-16,0 0-87 16,0 0 1-16,0 0-119 15,86-4-23-15,-39 4-1 16,0 0-28-16,-7 5-38 15,-6 4-141-15,-26 3-154 16,-8-2-251-16,0-2-534 0</inkml:trace>
  <inkml:trace contextRef="#ctx0" brushRef="#br0" timeOffset="102117.04">11132 6944 856 0,'0'0'838'15,"0"0"-548"-15,0 0-130 16,0 0-85-16,156 9-75 0,-60-12-125 15,-16-13-224 1,-6 0-250-16</inkml:trace>
  <inkml:trace contextRef="#ctx0" brushRef="#br0" timeOffset="102460.83">12191 6607 1285 0,'0'0'650'0,"0"0"-443"15,0 0-133-15,-18-107 26 16,18 76 47-16,16 1-40 15,6 7-3-15,4 7-55 16,3 11-16-16,0 5-30 16,-4 1 24-16,-8 30-37 15,-7 11 10-15,-10 12 0 16,-12 13-2-16,-25 8 4 16,-15 3-4-16,-1 1-102 15,-14 13-197-15,16-22-177 16,13-14-158-16</inkml:trace>
  <inkml:trace contextRef="#ctx0" brushRef="#br0" timeOffset="102568.37">12017 7250 430 0,'0'0'1000'15,"0"0"-473"-15,0 0-311 0,0 0-60 16,0 0-129-16,0 0-27 16,0 0-77-16,-12 7-266 0</inkml:trace>
  <inkml:trace contextRef="#ctx0" brushRef="#br0" timeOffset="102776.38">11919 7247 1315 0,'0'0'980'0,"0"0"-794"16,0 0-186-16,0 0-507 15,0 0-1125-15</inkml:trace>
  <inkml:trace contextRef="#ctx0" brushRef="#br0" timeOffset="103115.26">12768 6555 2013 0,'0'0'364'0,"0"0"-327"16,0 0-37-16,0 0-34 15,0 0 34-15,0 0 62 16,0 0 82-16,-55-101-95 16,65 97-31-16,11 3-18 15,3 1-1-15,2 0-1 16,-1 22 2-16,-5 10-12 16,-4 14-3-16,-11 9 10 15,-5 8 5-15,-14 10 0 16,-24 2-18-16,-18 8-55 15,-33 27-103-15,12-19-304 0,9-19-374 0</inkml:trace>
  <inkml:trace contextRef="#ctx0" brushRef="#br0" timeOffset="103227.37">12441 7374 975 0,'0'0'578'0,"0"0"-204"16,0 0-46-16,0 0-127 15,0 0-110-15,0 0-89 16,0 0-2-16,-9 7-134 15,9-25-463-15</inkml:trace>
  <inkml:trace contextRef="#ctx0" brushRef="#br0" timeOffset="103476.79">13089 6641 2045 0,'0'0'465'0,"0"0"-465"16,0 0 26-16,0 0-26 15,0 0 1-15,0 0 63 16,0 0-30-16,87-24-17 16,-76 69-16-16,-11 13-1 15,0 13-6-15,-17 12-9 16,-48 35-73-16,5-18-176 0,4-17-540 15</inkml:trace>
  <inkml:trace contextRef="#ctx0" brushRef="#br0" timeOffset="103581.36">12852 7517 1713 0,'0'0'922'0,"0"0"-922"15,0 0-18-15,0 0-724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48:33.1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1627 5622 985 0,'0'0'143'0,"0"0"-143"16,0 0-4-16,0 0 4 16,0 0 374-16,0 0-229 15,-20-27 0-15,18 16-65 16,2 3-10-16,0 1 28 16,0 0-37-16,0 2 9 0,0 0-14 15,0 3-11-15,0 2 17 16,0-2-49-16,0 2 24 15,0 0 18-15,0 0-19 16,0 0 13-16,0 0-18 16,0 0-31-16,0 0 22 15,0-2-20-15,0 1-2 16,0-3 10-16,4 0 5 16,0-1-9-16,1 1-6 15,-5 1 1-15,0 3 4 16,-7 0-4-16,-26 16-1 15,-11 9 0-15,-12 12 10 0,-2 5-10 16,6 2 0 0,8-4 0-16,11-2-10 0,14-6 11 15,13-8-1-15,6-5 0 16,6-7 8-16,26-9-31 16,12-3-10-16,12-8-64 15,2-16-24-15,0-5-58 16,-5-9 54-16,-6 1 50 15,-9-4 43-15,-9 7 23 16,-9 6 18-16,-8 6-8 16,-8 10 74-16,-2 11 12 15,-2 1-21-15,0 13-53 16,-12 23-1-16,-7 10 26 0,-4 7-20 16,3-3-17-1,3-3 9-15,5-14-10 0,8-8-6 16,4-25-156-16,4 0-120 15,12-21-235-15</inkml:trace>
  <inkml:trace contextRef="#ctx0" brushRef="#br0" timeOffset="150.76">1914 5356 935 0,'0'0'980'16,"0"0"-779"-16,0 0-132 15,52 106-48-15,-52 1 23 16,-12-1-23-16,-19-6-21 15,-13-10 19-15,-1-18-19 16,-20 27 0-16,9-15-206 16,14-24-468-16</inkml:trace>
  <inkml:trace contextRef="#ctx0" brushRef="#br0" timeOffset="796.07">2506 5828 720 0,'0'0'640'0,"0"0"-405"15,0 0-56-15,0 0-1 16,28-106-60-16,-25 95 10 15,-1 4-36-15,-2 6-24 16,0 1 6-16,0 0-73 16,0 26 0-16,0 20 24 15,-8 18 28-15,-2 13 77 16,-5 9-88-16,-2-1-35 16,1-4 17-16,3-9-24 15,0-8 0-15,4-12 0 16,0-12-6-16,5-11 6 0,2-12-55 15,2-12-97-15,0-5 67 16,0-17 11-16,0-41-224 16,13-53-205-16,3 6 8 15,1 2-401-15</inkml:trace>
  <inkml:trace contextRef="#ctx0" brushRef="#br0" timeOffset="971.49">2506 5828 791 0,'137'-95'402'15,"-119"86"-80"-15,4 7-114 16,1 2-67-16,-5 11-61 15,-5 21-9-15,-13 16 33 16,0 10-26-16,-18 8 22 16,-18 3-23-16,-10-1-51 15,-4-9 15-15,4-6-41 0,5-13 9 16,10-12-19-16,16-12-115 16,15-16-83-16,17-20-31 15,18-13-421-15</inkml:trace>
  <inkml:trace contextRef="#ctx0" brushRef="#br0" timeOffset="1202">3266 5645 1493 0,'0'0'293'0,"0"0"-199"15,0 0-93-15,-135 93 35 16,73-35 44-16,2 7 62 0,8 6-6 15,12 1-82-15,16-6-14 16,15-4-35-16,9-10 7 16,11-12-24-16,22-12-47 15,17-12-30-15,8-9-19 16,35-14-173-16,-12-17-273 16,-10-8-703-16</inkml:trace>
  <inkml:trace contextRef="#ctx0" brushRef="#br0" timeOffset="1399.01">3657 5854 1595 0,'0'0'358'0,"0"0"-278"0,0 0-59 15,0 0-3 1,-140 125-17-16,84-66 71 0,0-1-18 16,8-2-46-16,9-8 14 15,13-12-22-15,10-11 0 16,16-16-18-16,0-9-95 15,21-9 48-15,39-54-133 16,-5 1-108-16,-6-4-211 0</inkml:trace>
  <inkml:trace contextRef="#ctx0" brushRef="#br0" timeOffset="1541.01">3657 5854 1285 0,'-9'-29'312'0,"9"65"-187"15,0 16-19-15,-8 14-24 16,-1 5-16-16,4-1-52 15,3-4 28-15,2-10-40 0,0-7 5 16,5-12-14 0,4-12-37-16,-3-11-149 0,-4-13-352 0</inkml:trace>
  <inkml:trace contextRef="#ctx0" brushRef="#br0" timeOffset="1704.59">3227 6154 1818 0,'0'0'544'0,"0"0"-422"16,0 0-70-16,0 0-51 16,152-4-2-16,-88-1-1 15,8-2-8-15,1-7-4 0,-4-2-91 16,9-14-108-16,-19 4-129 16,-20-1-487-16</inkml:trace>
  <inkml:trace contextRef="#ctx0" brushRef="#br0" timeOffset="1871.01">3954 5881 1852 0,'0'0'230'15,"0"0"-127"-15,45 147-72 16,-37-76-19-16,-8 4-8 16,0-3 10-16,-20-8-7 15,-11-7-7-15,-7-10-17 16,-11-4-35-16,7-15-231 0,13-14-334 15</inkml:trace>
  <inkml:trace contextRef="#ctx0" brushRef="#br0" timeOffset="2156.61">4406 6157 912 0,'0'0'1177'16,"0"0"-817"-16,0 0-181 0,0 0-90 15,0 0-28-15,0 0-59 16,0 0 3-16,108 0-5 15,-55 0 12-15,2 7-31 16,1 13-128-16,-13-1-216 16,-21-5-397-16</inkml:trace>
  <inkml:trace contextRef="#ctx0" brushRef="#br0" timeOffset="2289.85">4446 6441 2118 0,'0'0'584'0,"0"0"-513"15,0 0-58-15,0 0-26 0,161 13-17 16,-90-13-121-16,21 0-42 16,-18-5-296-16,-17-5-783 15</inkml:trace>
  <inkml:trace contextRef="#ctx0" brushRef="#br0" timeOffset="8463.52">5742 5879 1285 0,'0'0'316'0,"0"0"-35"15,0 0-38-15,0 0 8 16,0 0-28-16,0 0-95 15,0-78-8-15,0 73-53 16,0 5-48-16,0 0 14 16,0 0-33-16,0 0 0 15,0 0 0-15,0 0-33 0,0 0-2 16,0 0-121-16,0 9-179 16,0 5-27-16,0-5-343 0</inkml:trace>
  <inkml:trace contextRef="#ctx0" brushRef="#br0" timeOffset="8696.94">5742 5879 1568 0</inkml:trace>
  <inkml:trace contextRef="#ctx0" brushRef="#br0" timeOffset="9001.92">5742 5879 1568 0,'22'18'333'0,"-30"-18"-175"0,-4 0-3 0,1-6-72 16,2-4 25-16,2-4-22 15,5-2-41-15,2-7 10 16,0 2-49-16,20-4-2 16,5 4-4-16,0 3-3 0,-4 6-12 15,-5 10 15 1,-7 2-21-16,-9 16 20 0,0 20-17 16,-17 11 18-16,-22 8 0 15,-12 1 1-15,-4-3-9 16,-1-9 8-16,2-14 0 15,10-10-6-15,7-12 21 16,14-8-9-16,6 0 1 16,11-8-5-16,6-11 28 15,0 2-24-15,25 3 7 16,12 6-10-16,7 8 18 16,8 0-27-16,2 4 6 15,0 12-22-15,-4 0-33 16,2-5-119-16,19-11-82 15,-13 0-78-15,-7 0-332 0</inkml:trace>
  <inkml:trace contextRef="#ctx0" brushRef="#br0" timeOffset="9279.98">6223 5816 1558 0,'0'0'476'15,"0"0"-346"-15,0 0-76 16,0 0 59-16,0 0-9 15,-75 104-57-15,65-71 20 16,10-5-49-16,0-5-17 16,27-10 23-16,9-10-18 15,9-3-6-15,1-13 0 16,1-13 3-16,-9-9-21 0,-9-4 8 16,-16-5-54-1,-13 2 13-15,0 2-29 0,-24 6 80 16,-14 11-12-16,-6 16 23 15,-8 7-26-15,-8 18 15 16,-25 36-142-16,16-1-213 16,9-9-620-16</inkml:trace>
  <inkml:trace contextRef="#ctx0" brushRef="#br0" timeOffset="9694.53">5434 6330 1305 0,'0'0'377'16,"0"0"-83"-16,0 0-31 16,0 0-26-16,0 0-118 0,0 0-31 15,0 0-66-15,123-11-22 16,-45 11 45-16,31 3-44 15,29 11 5-15,-11 3 2 16,-11-5 9-16,-18-7-9 16,-25-1-8-16,4-1-46 15,0-1-41-15,-3-2-139 16,-24 2-92-16,-19-2-350 0</inkml:trace>
  <inkml:trace contextRef="#ctx0" brushRef="#br0" timeOffset="10195.94">5721 6590 1294 0,'0'0'297'0,"0"0"-215"16,0 0-3-16,0 0 58 15,0 0 25-15,0 0 30 16,0 0-78-16,-37-21-37 16,37 13 26-16,0 0-99 15,11 4 2-15,0 1-12 16,0 3-1-16,-7 3 7 0,-1 17-1 15,-3 10 2-15,-7 4-13 16,-15 6 12-16,-2-4 0 16,5-5-17-16,9-12 28 15,10-4-11-15,0-10 0 16,31-5-18-16,13 0 3 16,8 0 15-16,3-4-1 15,-1 0-11-15,-10 4 4 16,-17 0 7-16,-18 13-4 15,-9 10 5-15,-27 10-11 16,-17 1 11-16,-12 4 0 16,2-4 0-16,1-2 12 0,8-6-27 15,10-6-49-15,8-6-196 16,9-7-77-16,13-7-272 0</inkml:trace>
  <inkml:trace contextRef="#ctx0" brushRef="#br0" timeOffset="10459.94">6099 6713 1824 0,'0'0'502'15,"0"0"-448"-15,0 0-48 16,0 0 17-16,-117 136-21 16,95-90 74-16,15-3-7 15,7-5-55-15,11-8 28 0,26-11-42 16,7-10 10-1,7-9-25-15,3-9 2 0,-8-20-11 16,-10-9 9-16,-18-4-46 16,-18-4 36-16,0 4-21 15,-31 5 32-15,-7 13-6 16,-7 13 20-16,-6 11-64 16,11 0-216-16,11 8-437 0</inkml:trace>
  <inkml:trace contextRef="#ctx0" brushRef="#br0" timeOffset="10951.19">6751 6441 841 0,'0'0'746'15,"0"0"-625"-15,0 0-69 16,0 0 7-16,0 0-11 16,0 0 37-16,0 0-16 15,-11 13 14-15,32-13-21 16,4-4-56-16,-6-7 16 15,-1-3-21-15,-11 0-1 16,-7 2 42-16,0 4-4 16,-11 3 21-16,-10 5-47 15,-1 0 4-15,-1 3-32 0,2 15-31 16,3-2-273-16,9-4-521 16</inkml:trace>
  <inkml:trace contextRef="#ctx0" brushRef="#br0" timeOffset="13260.3">7216 6152 1038 0,'0'0'372'0,"0"0"-122"16,0 0-66-16,0 0 6 0,0 0 48 15,0 0-77 1,0 0-36-16,-12-7-70 0,45-5-48 16,12-5 23-16,11-7-30 15,2-8-17-15,-3-4 17 16,-3-3-83-16,-7 1 16 15,-12 3 35-15,-8 6 1 16,-10 5 22-16,-6 7 9 16,-5 10 0-16,-4 3 12 15,0 4-11-15,0 0 12 16,-2 14-13-16,-13 20 12 16,-10 12-3-16,0 12-2 0,-2 7-6 15,10-5 3 1,3-6-4-16,12-13-55 15,4-27-237-15,21-9-193 0,6-5-217 16</inkml:trace>
  <inkml:trace contextRef="#ctx0" brushRef="#br0" timeOffset="13494.7">7940 5837 1640 0,'0'0'510'16,"0"0"-334"-16,0 0-152 15,0 0-8-15,0 0-16 16,0 0 10-16,-36 142-10 16,34-93 60-16,2-2-31 15,0 0 20-15,0-7-49 0,4-8 11 16,1-6-14-16,-5-8 3 16,0-7 0-16,0-10-1 15,-5-1-64-15,-17-28-43 16,0-10-218-16,-1-8-319 0</inkml:trace>
  <inkml:trace contextRef="#ctx0" brushRef="#br0" timeOffset="13613.34">7889 5775 796 0,'0'0'721'0,"0"0"-421"16,0 0-72-16,129-46-153 16,-84 46-41-16,-3 0-30 15,-5 0-4-15,-5 24-8 16,-14-2-237-16,-12 2-380 0</inkml:trace>
  <inkml:trace contextRef="#ctx0" brushRef="#br0" timeOffset="13913.04">7276 6428 1572 0,'0'0'582'16,"0"0"-390"-16,0 0-108 0,0 0-15 15,0 0-33-15,0 0-35 16,120-24 22-16,-22 20-14 15,0 0-9-15,7 4 0 16,0 0-64-16,-1 0-120 16,-13 0-282-16,-23 0-218 0</inkml:trace>
  <inkml:trace contextRef="#ctx0" brushRef="#br0" timeOffset="14783.92">7449 6682 781 0,'0'0'163'0,"0"0"-4"16,0 0 27-16,0 0-30 16,0 0-25-16,0 0-97 15,0 0-23-15,-48 3-8 0,48-3 12 16,0 0 18-16,0 0-11 15,0 0-22-15,0 0 35 16,0 0-34-16,0 0 25 16,0 0 15-16,0 0-23 15,0 0 42-15,0 0-7 16,0 0-2-16,0 0 47 16,0 0-51-16,0 0-12 15,0 0-12-15,0 0-15 16,0 0 1-16,0 0-9 15,0 0 0-15,0 6-6 16,0 2 7-16,0 1-1 16,0 0 0-16,0-1 14 0,-3 2-25 15,-1-3 11-15,-1-4 0 16,3 1-4-16,-1-1 5 16,1-3-1-16,2 0 0 15,0 0 14-15,0 0-6 16,0 0-8-16,0-3 0 15,7-4-6-15,7-2 7 16,1 5-1-16,1 3 0 16,1 1 14-16,-3 0-25 15,-5 10 11-15,-7 11-2 16,-2 8-10-16,-5 5 20 16,-15 4-8-16,-6 0 19 15,-3-2-19-15,2-6 50 0,5-4-50 16,9-8 0-16,3-8 1 15,8-6 14-15,2-4-5 16,0 0 17-16,20 0-11 16,9-4 20-16,5-3-36 15,-1 2 0-15,-2 5-1 16,-10 0 12-16,-8 5-17 16,-13 16 6-16,0 7 0 15,-18 8 1-15,-16 4-1 16,-6 1 0-16,0-6 0 15,1-4 19-15,6-7-38 16,8-9-1-16,11-4-164 0,5-5-92 16,9-6-402-16</inkml:trace>
  <inkml:trace contextRef="#ctx0" brushRef="#br0" timeOffset="15790.5">7824 6902 978 0,'0'0'278'0,"0"0"-207"16,0 0-9-16,-120 138 59 15,99-86-19-15,13-2 17 16,8-7-36-16,6-11-31 16,27-13 34-16,15-12-27 15,14-7-23-15,9-19-29 16,5-16-7-16,-5-12-17 16,-13-5-14-16,-16 0 31 15,-19 4 12-15,-21 2-10 16,-2 4 49-16,-33 8 35 15,-12 3-71-15,-8 11 18 0,-1 8-33 16,0 10-6-16,-4 6-26 16,12 17-168-16,11-2-314 0</inkml:trace>
  <inkml:trace contextRef="#ctx0" brushRef="#br0" timeOffset="16930.58">8562 6372 1060 0,'0'0'362'16,"0"0"-112"-16,0 0 91 15,0 0-119-15,0 0 3 16,0 0-70-16,0 0-115 15,4-18 1-15,19 18-41 16,8 0 0-16,4 0-7 16,3 0-12-16,-5 2-62 0,-4 12-145 15,-11-2-151-15,-13-2-265 16</inkml:trace>
  <inkml:trace contextRef="#ctx0" brushRef="#br0" timeOffset="17065.88">8547 6529 1545 0,'0'0'533'16,"0"0"-429"-16,0 0-103 16,117 0 39-16,-52 0-40 15,0 0-47-15,17-9-92 16,-17 4-206-16,-16-5-906 0</inkml:trace>
  <inkml:trace contextRef="#ctx0" brushRef="#br0" timeOffset="17328.9">9293 6471 1545 0,'0'0'578'16,"0"0"-398"-1,0 0-112-15,0 0-68 0,0 0-118 16,0 0-83-16,0 0-36 16,69-29-306-16</inkml:trace>
  <inkml:trace contextRef="#ctx0" brushRef="#br0" timeOffset="17456.95">9988 6450 1495 0,'0'0'652'0,"0"0"-652"16,0 0-122-16,0 0-563 0</inkml:trace>
  <inkml:trace contextRef="#ctx0" brushRef="#br0" timeOffset="17577.12">10537 6395 810 0,'0'0'1036'16,"0"0"-1010"-16,0 0-26 16,0 0-573-16</inkml:trace>
  <inkml:trace contextRef="#ctx0" brushRef="#br0" timeOffset="19647.78">1359 8159 192 0,'0'0'277'0,"0"0"-164"0,0 0 99 16,0 0-98-16,0 0 1 15,0 0 56-15,0 0-78 16,-4-69 13-16,4 44-32 16,0-3-3-16,0-2-11 15,0-5-43-15,0 2 63 16,0-2-14-16,0 3 57 16,0 9 12-16,0 4-51 15,0 9 21-15,0 6-61 16,0 4-44-16,0 0 0 15,0 12-4-15,-5 20-1 16,-4 21-5-16,-2 13 20 16,3 13 18-16,-4 10 0 0,3 2-26 15,1-4 16-15,3-5-17 16,0-9-1-16,5-13 0 16,0-10 16-16,0-16-14 15,0-11-2-15,0-13 0 16,2-10 12-16,6 0-11 15,3-26 9-15,4-15-10 16,3-13-45-16,2-6 25 16,0 2-17-16,0 9 31 15,-4 20-7-15,-3 21 13 16,-2 8-9-16,-7 36 9 16,-4 18-5-16,0 12 5 15,-4 8 0-15,-18 2 8 0,-4-6-1 16,-4-8-7-1,4-17 0-15,1-13 0 0,5-30-148 16,7-2-58-16,4-14-285 0</inkml:trace>
  <inkml:trace contextRef="#ctx0" brushRef="#br0" timeOffset="35356.1">1538 8203 506 0,'0'0'298'0,"0"0"335"15,0 0-526-15,0 0-57 16,0 0 30-16,0 0-31 16,0-56 26-16,6 45 42 0,1-1-23 15,-3 5 48 1,-2 3-62-16,1 1 7 0,-3 0 55 15,0 3-49-15,0 0 0 16,0 0-15-16,0 0-66 16,7 0 21-16,10 22-33 15,10 19 0-15,4 18 20 16,3 32-19-16,-14 33 23 16,-20 36-24-16,-27 15-10 15,-35-17-13-15,4-45-298 16,14-49-527-16</inkml:trace>
  <inkml:trace contextRef="#ctx0" brushRef="#br0" timeOffset="35973.44">2467 8069 373 0,'0'0'1117'15,"0"0"-964"-15,0 0-136 16,0 0 14-16,0 125 29 15,0-40 74-15,0 31 73 16,-4 21-78-16,-1-6-9 16,1-27-41-16,0-34-79 15,1-26 38-15,1 0-38 16,-1-2-8-16,3-3 7 16,0-16-100-16,-2-20-83 15,2-3-113-15,-2-10-37 0</inkml:trace>
  <inkml:trace contextRef="#ctx0" brushRef="#br0" timeOffset="36190.87">2434 8073 335 0,'0'0'1152'0,"0"0"-982"15,0 0-130-15,143-48 18 16,-102 58 5-16,-9 30 47 15,-12 16 33-15,-13 8-38 16,-7 8-12-16,-13 3-27 16,-23-1-49-16,-11-5-4 15,-3-9-13-15,-2-11-136 0,9-15-155 16,14-20-548-16</inkml:trace>
  <inkml:trace contextRef="#ctx0" brushRef="#br0" timeOffset="36459.51">3102 8101 947 0,'0'0'620'0,"0"0"-374"15,-135-11-149-15,72 25-88 16,5 25 41-16,11 15 59 15,16 12-53-15,20 11 45 16,11 5-21-16,13-5-43 0,26-2 1 16,11-11-37-16,10-13-1 15,7-19 0-15,3-17-105 16,-1-15-38-16,8-15-129 16,-19-17-242-16,-13-8-101 0</inkml:trace>
  <inkml:trace contextRef="#ctx0" brushRef="#br0" timeOffset="36932.14">3332 8263 461 0,'0'0'43'0,"0"0"960"16,0 0-719-16,0 0-119 15,0 0-116-15,0 0-48 16,0 0 66-16,-37 161 27 0,27-93 1 16,1 0-3-16,1-4-78 15,0-7 1-15,4-12-15 16,0-13-10-16,4-13-14 15,-2-15-56-15,2-4 26 16,0-25 39-16,0-20-140 16,0-31 69-16,0-2-97 15,0-7-149-15,18 3 158 16,-1 24 174-16,3 9 195 16,1 23 44-16,-8 26-119 15,-2 4-56-15,-9 35 64 16,-2 10-52-16,0 6 39 15,-20 1-56-15,-2-5 0 0,-1-7 0 16,4-10-59-16,5-15 7 16,10-12-7-16,4-7-47 15,0-11 38-15,22-23-188 16,16-5 54-16,7-2 46 16,3 7-32-16,-3 11 88 15,-5 16 41-15,-9 7 13 16,-10 24 120-16,-15 20-37 15,-6 12-7-15,-4 7 1 16,-21-1-55-16,-2-8 11 16,0-10-46-16,3-18-87 15,-1-26-107-15,8-6-167 16,6-24-1159-16</inkml:trace>
  <inkml:trace contextRef="#ctx0" brushRef="#br0" timeOffset="37098.91">3758 8141 1328 0,'0'0'627'0,"0"0"-545"16,85 111 2-16,-59-35 62 15,-17 23-39-15,-9 26-15 16,-26-13-9-16,-12-11-74 16,-7-19-9-16,-9-20-125 15,12-10-266-15,4-16-513 0</inkml:trace>
  <inkml:trace contextRef="#ctx0" brushRef="#br0" timeOffset="37518.08">4535 8603 1622 0,'0'0'496'16,"0"0"-372"-16,0 0 13 15,0 0-94-15,0 0-1 16,154-17-42-16,-102 17 13 15,-7 0-31-15,-12 22-94 16,-16 2-412-16,-14-6-721 0</inkml:trace>
  <inkml:trace contextRef="#ctx0" brushRef="#br0" timeOffset="37637.89">4574 8837 1829 0,'0'0'489'16,"0"0"-433"-16,0 0-56 15,0 0-80-15,142 0-251 16,-103 0-277-16</inkml:trace>
  <inkml:trace contextRef="#ctx0" brushRef="#br0" timeOffset="40770.31">5385 8520 557 0,'0'0'910'0,"0"0"-319"15,0 0-427-15,0 0-92 16,0 0-2-16,0 0 53 16,0 0-35-16,31-23-70 15,-4 0 17-15,6-7-27 0,8-7-5 16,3-2-3-16,3-4 15 15,0 0-32-15,-4 1 17 16,-8 3-6-16,-8 8-13 16,-10 6 21-16,-5 11-2 15,-8 10 0-15,-4 4 16 16,0 6 0-16,-14 26-16 16,-9 11 0-16,-6 14 3 15,0 3 6-15,8-3-9 16,10-7 0-16,11-12-67 15,0-11-111-15,36-25-110 16,1-2-108-16,1-5-327 0</inkml:trace>
  <inkml:trace contextRef="#ctx0" brushRef="#br0" timeOffset="41017.71">5960 8279 1294 0,'0'0'687'0,"0"0"-551"16,0 0-100-16,0 0 49 15,-24 111-73-15,24-85-11 16,26-12 9-16,19-14 4 16,11 0-28-16,6-32-26 15,3-10-88-15,-11-8 85 16,-12-3-15-16,-20-1 14 16,-17 2 6-16,-5 6 38 15,-19 9 34-15,-12 10 121 16,-7 15-43-16,-8 12-21 15,-8 12-90-15,-28 48-2 0,11-6-156 16,10-4-972-16</inkml:trace>
  <inkml:trace contextRef="#ctx0" brushRef="#br0" timeOffset="41475.87">5351 8668 1400 0,'0'0'356'0,"0"0"-129"0,0 0-56 15,0 0-118 1,0 0 12-16,0 0-42 0,0 0-15 16,75 17 72-16,-17 1-39 15,17 0-13-15,10-3-20 16,6 0 10-16,3-8-12 16,-5 0-6-16,15-7-72 15,-23 0-219-15,-21 0-570 0</inkml:trace>
  <inkml:trace contextRef="#ctx0" brushRef="#br0" timeOffset="42157.52">5597 8965 1258 0,'0'0'202'16,"0"0"-113"-16,0 0 4 16,0 0 9-16,0 0 41 15,0 0 22-15,0 0-32 16,-63 0-72-16,63 0-24 15,0 0 22-15,0-4-53 0,10-2-6 16,-2 0 0-16,-1 4 1 16,-5-1-2-16,0 3 1 15,-2 0-11-15,0 0-2 16,0 0-17-16,-2 0 14 16,-11 3 7-16,-3 3 15 15,5-2-7-15,-1-2 1 16,8-2 0-16,4 0 9 15,0 0 3-15,0 0-8 16,14 0-1-16,9 0 18 16,0 0-30-16,2 2 9 15,-7 16 0-15,-7 10-4 16,-11 8 14-16,0 11 24 0,-15 3 28 16,-16 1-26-1,0-4 65-15,2-7-43 0,6-11-56 16,9-8 18-16,14-13-19 15,0-8-2-15,23 0-21 16,16-6-31-16,15-10 13 16,2 2-34-16,-6 7 38 15,-11 7 28-15,-14 0-12 16,-14 14 20-16,-11 19-1 16,-7 8 7-16,-24 1 18 15,-9 0 19-15,0-6-3 16,4-6 21-16,7-9-61 15,12-9 0-15,9-12-101 16,8 0-41-16,29-35-160 16,10-8-354-16,3-3 271 0</inkml:trace>
  <inkml:trace contextRef="#ctx0" brushRef="#br0" timeOffset="42384.74">5947 9200 1523 0,'0'0'485'16,"0"0"-406"-16,-52 132 46 15,37-76-11-15,11-4-76 16,4-13 9-16,15-15-47 16,21-16 0-16,9-8-1 15,1-14 1-15,1-21-8 16,-11-6-7-16,-12-8-27 16,-11-1 35-16,-13 0-67 15,0 4 21-15,-22 9 52 0,-6 14 1 16,-7 13-7-1,-7 10 7-15,9 0-297 0,8 4-695 0</inkml:trace>
  <inkml:trace contextRef="#ctx0" brushRef="#br0" timeOffset="42826.5">6508 8909 616 0,'0'0'635'0,"0"0"-515"15,0 0-119-15,0 0-1 16,0 0-16-16,0 0-27 0,0 0 43 15,45-69 0-15,-45 57 86 16,0 5 62-16,-8 1-5 16,-11 6 39-16,-1 0-51 15,5 0-95-15,-1 0-23 16,3 10-13-16,6-2-225 16,0-4-1110-16</inkml:trace>
  <inkml:trace contextRef="#ctx0" brushRef="#br0" timeOffset="44567.78">7224 8456 466 0,'0'0'1330'16,"0"0"-945"-16,0 0-276 15,0 0 23-15,0 0-27 16,0 0-77-16,0 0-2 16,89-91-26-16,-42 49 10 15,0-2-28-15,-3 0 8 16,-5 4-23-16,-8 4 23 0,-10 10-5 16,-7 6 15-16,-7 10 12 15,-7 8 10-15,0 2 39 16,0 3-61-16,0 24 0 15,-7 12 17-15,-3 6-16 16,-4 5 18-16,5 0-19 16,3-7 2-16,3-6-23 15,3-12-30-15,3-6-143 16,14-12-163-16,5-7-290 0</inkml:trace>
  <inkml:trace contextRef="#ctx0" brushRef="#br0" timeOffset="44802.74">7918 8139 1468 0,'0'0'608'15,"0"0"-519"-15,0 0-54 16,0 0-27-16,0 0 61 16,-32 144-1-16,32-102-26 15,0 1 35-15,0-9-70 16,5-6 5-16,3-5-12 15,-1-12 25-15,-4-3-38 16,-3-8 13-16,0 0-59 16,-5-2 2-16,-33-42-240 15,3 4-283-15,3-6 210 0</inkml:trace>
  <inkml:trace contextRef="#ctx0" brushRef="#br0" timeOffset="44905.83">7918 8139 582 0,'-90'29'501'15,"115"-48"-204"-15,6 3-107 0,7-2 17 16,6 6-20-16,5 4-115 15,1 2-20-15,-4 6-52 16,4 0-95-16,-15 0-125 16,-15 1-715-16</inkml:trace>
  <inkml:trace contextRef="#ctx0" brushRef="#br0" timeOffset="45139.25">7299 8785 753 0,'0'0'737'0,"0"0"34"0,0 0-504 16,0 0-221-16,0 0-22 16,0 0-9-16,0 0 7 15,152-3-16-15,-67-9-6 16,6-2-32-16,-1 1 14 15,11 3-211-15,-26 6-309 16,-17-1-561-16</inkml:trace>
  <inkml:trace contextRef="#ctx0" brushRef="#br0" timeOffset="45777.8">7420 9082 1662 0,'0'0'492'0,"0"0"-385"15,0 0-101-15,0 0 11 16,0 0 8-16,0 0 38 15,0 0 78-15,-17-9-62 16,17 5-79-16,0 0 16 16,2 3-16-16,0-2 0 15,0 3-12-15,-2 0 9 0,0 0 3 16,0 0-1-16,0 0-38 16,0 0 0-16,0 0-20 15,0 0 3-15,0 0 56 16,0 0-16-16,0 0 16 15,0 0 0-15,0 0 14 16,0 0-23-16,9 0 9 16,5 0 0-16,1 0-15 15,-3 0 10-15,-8 14 5 16,-4 10-1-16,0 8 7 16,-16 9 31-16,-11 1-14 15,-2-2 0-15,3-1 49 0,3-13-51 16,13-5 5-16,7-7-26 15,3-5 14 1,11-5-8-16,20-3-6 0,9-1 0 16,3 0-5-16,-5 0 19 15,-9 4-14-15,-14 6 0 16,-13 8-3-16,-2 7-15 16,-17 5 18-16,-14 0 0 15,-3-2-6-15,3-6 23 16,11-10-29-16,9-8 12 15,11-4-55-15,0-7 13 16,36-36-344-16,3 0-119 16,3 1-18-16</inkml:trace>
  <inkml:trace contextRef="#ctx0" brushRef="#br0" timeOffset="46001.75">7728 9258 836 0,'0'0'788'0,"0"0"-553"15,0 0-136-15,0 0 23 16,-65 141-20-16,56-100-43 15,9-9 22-15,0-10-74 16,23-10 1-16,10-12 24 16,9 0-32-16,1-25 18 15,-5-8-18-15,-9-4 0 16,-13-4-1-16,-12-3 1 16,-4 2-1-16,-14 5 1 15,-15 2 0-15,-4 9-17 16,-3 9 17-16,-3 10-106 15,7 5-157-15,12-1-477 0</inkml:trace>
  <inkml:trace contextRef="#ctx0" brushRef="#br0" timeOffset="46348.67">8428 8700 1390 0,'0'0'862'16,"0"0"-651"-16,0 0-113 15,0 0-15-15,0 0-81 16,0 0 16-16,0 0-18 16,102 3-29-16,-66 6-102 15,-9 1-393-15,-13-1-801 0</inkml:trace>
  <inkml:trace contextRef="#ctx0" brushRef="#br0" timeOffset="46468.14">8408 8937 1839 0,'0'0'779'0,"0"0"-637"16,0 0-142-16,0 0-9 16,160-2-184-16,-93-14-309 15,-4-4-151-15</inkml:trace>
  <inkml:trace contextRef="#ctx0" brushRef="#br0" timeOffset="47037.78">9320 8867 2148 0,'0'0'509'16,"0"0"-509"-16,0 0-178 16,0 0-87-16,0 0-278 0</inkml:trace>
  <inkml:trace contextRef="#ctx0" brushRef="#br0" timeOffset="47166.81">10244 8819 2029 0,'0'0'0'0,"0"0"-1314"0</inkml:trace>
  <inkml:trace contextRef="#ctx0" brushRef="#br0" timeOffset="47285.61">10524 8756 2094 0,'0'0'0'0</inkml:trace>
  <inkml:trace contextRef="#ctx0" brushRef="#br0" timeOffset="48675.68">1328 10818 565 0,'0'0'260'0,"0"0"-107"15,0 0-46-15,0 0 52 16,0 0 2-16,0 0-25 16,0 0 17-16,0 0-21 15,0 0-24-15,0 0-68 16,0 0-33-16,0 0 25 15,0-4-32-15,2 0 0 0,7-4 0 16,0-1 6-16,0 2-6 16,-4-1 0-16,-5 0 8 15,0 2 7-15,-21 2-15 16,-12 2 0-16,-11 2 20 16,-8 0-19-16,3 12 62 15,7 11-28-15,8 10-26 16,16 5 35-16,14 0-43 15,4 3-1-15,29-8 19 16,18-8-10-16,16-11-9 16,8-12 0-16,24-15-172 15,-14-16-155-15,-19-10-654 0</inkml:trace>
  <inkml:trace contextRef="#ctx0" brushRef="#br0" timeOffset="48832.9">1690 10525 960 0,'0'0'680'0,"0"0"-349"16,0 0-226-16,46 127-39 16,-42-51 26-16,-4 12 39 15,-4 5-101-15,-25 2-14 16,-7-2-16-16,-28 17-97 16,10-25-153-16,6-22-363 0</inkml:trace>
  <inkml:trace contextRef="#ctx0" brushRef="#br0" timeOffset="52585.4">2732 10543 392 0,'0'0'694'16,"0"0"-545"-16,0 0-36 16,0 0-56-16,0 0 1 15,0 0 1-15,0 0-51 16,7 14 22-16,-5 23 72 16,-2 14-20-16,0 16 60 15,0 11-28-15,-4 9-17 16,-7 0-2-16,-3-3-74 15,1-5 23-15,2-9-41 16,0-12 5-16,2-13-4 16,5-13-4-16,4-14 0 0,0-13-74 15,0-5-103-15,0-12 90 16,2-24-90-16,6-52-146 16,-1 4 71-16,0-4-278 0</inkml:trace>
  <inkml:trace contextRef="#ctx0" brushRef="#br0" timeOffset="52746.21">2844 10565 849 0,'0'0'364'16,"0"0"-110"-16,0 0-172 16,0 0-49-16,0 0 51 15,0 0 1-15,0 0 51 16,96 107-35-16,-100-41-26 16,-25 1 1-16,-5 2-68 0,-4-7-8 15,4-13-15 1,13-23-221-16,9-14-111 0,12-12-632 0</inkml:trace>
  <inkml:trace contextRef="#ctx0" brushRef="#br0" timeOffset="52954.67">3328 10622 360 0,'0'0'1200'0,"0"0"-1060"15,0 0-99-15,-161 44 32 16,106 0 47-16,10 6 54 16,11 4-56-16,22 4-97 15,12-4 15-15,4-5-36 0,29-7-42 16,34-16-97-16,-7-12-193 16,-2-12-491-16</inkml:trace>
  <inkml:trace contextRef="#ctx0" brushRef="#br0" timeOffset="53189.05">3680 10694 735 0,'0'0'860'15,"0"0"-770"-15,-114-5-37 16,65 22-8-16,4 12 68 0,14 4 3 15,14 6-65-15,15 2-4 16,2-1-44-16,29-3 6 16,13-7-14-16,9-9 5 15,24-14-160-15,-10-7-167 16,-11 0-914-16</inkml:trace>
  <inkml:trace contextRef="#ctx0" brushRef="#br0" timeOffset="53375.13">3907 10590 933 0,'0'0'317'16,"0"0"-231"-16,0 0 54 16,32 152-84-16,-32-87-26 0,0 8 25 15,-7 4-36-15,-18-4 5 16,-22 10-24-16,7-16-38 15,5-21-353-15</inkml:trace>
  <inkml:trace contextRef="#ctx0" brushRef="#br0" timeOffset="53652.31">4406 10972 1280 0,'0'0'1036'0,"0"0"-856"15,0 0-121-15,0 0-59 16,0 0 12-16,0 0-17 15,0 0 5-15,143-15-16 16,-118 29-54-16,-12 4-230 16,-11-1-461-16</inkml:trace>
  <inkml:trace contextRef="#ctx0" brushRef="#br0" timeOffset="53773.68">4446 11177 1322 0,'0'0'807'16,"0"0"-640"-16,0 0-149 15,0 0-18-15,0 0-35 16,137 0-252-16,-108-2-381 0</inkml:trace>
  <inkml:trace contextRef="#ctx0" brushRef="#br0" timeOffset="56824.64">5675 10676 1440 0,'0'0'389'16,"0"0"-222"-16,0 0 27 15,0 0-92-15,0 0-24 16,0 0-3-16,0 0-34 15,-18-50 71-15,16 50-33 16,2 0-60-16,0 0 18 0,-3 0-37 16,3 0 0-16,-2 0 0 15,0 0-50-15,-4 0-159 16,1 0-413-16,3 0-688 0</inkml:trace>
  <inkml:trace contextRef="#ctx0" brushRef="#br0" timeOffset="57460.25">5675 10676 1352 0,'15'18'576'0,"-15"-18"-460"16,0-17-82-16,0-3-33 16,0-4 61-16,0-5 52 0,5 0-28 15,8 2-8 1,3 6-52-16,-1 7 11 0,-1 8-37 15,-5 6-13-15,-2 10-2 16,-7 21 2-16,-5 13 13 16,-28 9 21-16,-14 10-12 15,-14-3 12-15,-1-10-21 16,4-10 6-16,7-16-23 16,11-14 17-16,6-10-4 15,7 0-7-15,10-18 22 16,8-5 20-16,9-6-25 15,0 3-6-15,7 8 28 16,12 10-28-16,6 8-4 16,4 0 2-16,2 18-8 15,7 6 1-15,5 0 9 0,3-4-117 16,6-11-43-16,4-9-108 16,2 0 5-16,-2-23-18 15,-4-9 88-15,-4-4 83 16,-6-3 16-16,-9-2 65 15,-8 4 29-15,-9 8 184 16,-8 9 163-16,-8 16 134 16,0 4-352-16,0 22-61 15,-8 21-17-15,0 12-2 16,8 1 16-16,0-4-59 16,14-10 6-16,17-14-12 15,9-16 15-15,5-12-25 0,-3-4 10 16,-2-26-11-1,-11-4 1-15,-11-7-5 0,-16-4 8 16,-2 0 7-16,-15-1 0 16,-21 5-6-16,-4 7 6 15,-7 9-14-15,-4 17 5 16,-5 8-99-16,-29 35-131 16,14 9-318-16,9 0-541 0</inkml:trace>
  <inkml:trace contextRef="#ctx0" brushRef="#br0" timeOffset="57737.47">5207 11081 1283 0,'0'0'529'0,"0"0"-307"15,0 0 11-15,0 0-61 16,0 0-78-16,0 0-15 16,0 0-69-16,-3-34 3 15,61 34-11-15,39 0 17 16,30 1-19-16,-3 6 0 16,-13-3 1-16,-18 1-24 15,-25 0-23-15,22 1-148 0,-13-3-203 16,-17 0-445-16</inkml:trace>
  <inkml:trace contextRef="#ctx0" brushRef="#br0" timeOffset="58345.71">5470 11407 965 0,'0'0'837'16,"0"0"-716"-16,0 0-75 16,0 0-40-16,0 0-6 15,0 0 38-15,0 0 23 16,-69-6 20-16,69 6-46 15,0 0-34-15,0 0 42 16,0 0-41-16,0 0 23 16,0 0-25-16,0 0 19 15,0 0-16-15,0 0-3 16,0 0 0-16,0 0-12 16,0-1 18-16,0-1-6 15,0 0 0-15,13-1 12 16,1 2-19-16,-1 1 7 0,-4 0-6 15,-2 12-8-15,-7 11 19 16,0 10-5-16,-10 4 12 16,-11 4-11-16,-2-4 46 15,3-11-45-15,7-5 5 16,6-10-1-16,5-6 9 16,2-5-13-16,4 0 8 15,21 0-1-15,6 0 9 16,7 0-18-16,-3 0 0 15,-3 6-11-15,-12 17 8 16,-14 6 3-16,-6 10 0 16,-8 5 1-16,-19 0 8 15,-6-2-9-15,4-9 0 16,6-10-1-16,7-11-34 16,9-12-63-16,7-12-44 0,0-18-427 15,12-8-111-15</inkml:trace>
  <inkml:trace contextRef="#ctx0" brushRef="#br0" timeOffset="58577.62">5635 11575 1629 0,'0'0'265'15,"0"0"-174"-15,-12 115 26 16,6-57 0-16,6-5 12 16,0-11-89-16,18-16-39 15,16-14 31-15,12-12-32 16,3-14-1-16,1-24-12 15,-6-8-36-15,-13-8 48 16,-13-7-33-16,-16 3-28 0,-2 0 51 16,-14 10 11-16,-17 12 9 15,-4 14 45-15,-5 15-54 16,-16 10-6-16,11 17-148 16,9-2-428-16</inkml:trace>
  <inkml:trace contextRef="#ctx0" brushRef="#br0" timeOffset="59082.91">6364 11191 1303 0,'0'0'559'15,"0"0"-472"-15,0 0-87 16,0 0 42-16,0 0-30 15,0 0 34-15,0 0-1 16,71-11-39-16,-58-1 2 16,-6-3 19-16,-7 4-8 15,0-2 96-15,-11 6-62 16,-11 7-53-16,-17 0-31 16,6 13-303-16,2 3-710 0</inkml:trace>
  <inkml:trace contextRef="#ctx0" brushRef="#br0" timeOffset="60635.35">7131 10962 1805 0,'0'0'635'16,"0"0"-528"-16,0 0-16 0,0 0-76 16,0 0-5-16,0 0 1 15,0 0-4-15,166-118-7 16,-105 74 0-16,-6 0-37 15,-7 0 31-15,-11 6-19 16,-12 7 25-16,-12 10 0 16,-3 7 0-16,-10 7 92 15,0 5-24-15,0 2-67 16,0 5 17-16,-14 20-18 16,-7 14 0-16,0 11-4 15,-2 6 20-15,5 4-16 16,7-6 0-16,7-7-146 0,4-14-78 15,4-11-297 1,12-13-158-16</inkml:trace>
  <inkml:trace contextRef="#ctx0" brushRef="#br0" timeOffset="60861.2">7793 10728 1640 0,'0'0'339'0,"0"0"-220"15,0 0-119-15,0 0 0 16,0 0 96-16,0 0-46 16,0 0 12-16,50 128-54 15,-33-94 2-15,-4-3-1 16,-4-8-8-16,-5-5-1 16,-4-8 0-16,0-7-6 0,-2-3-84 15,-39-11-111-15,4-13-380 16,-3-6-534-16</inkml:trace>
  <inkml:trace contextRef="#ctx0" brushRef="#br0" timeOffset="60979.57">7735 10531 1330 0,'0'0'746'16,"0"0"-604"-16,122-9-107 16,-61 9-35-16,-3 0-16 15,-2 9-55-15,-14 10-128 16,-16-1-177-16</inkml:trace>
  <inkml:trace contextRef="#ctx0" brushRef="#br0" timeOffset="61327.33">6941 11277 1689 0,'0'0'633'0,"0"0"-489"16,0 0 21-16,0 0-63 15,0 0-78-15,0 0 36 16,165-4-60-16,-38-4 0 16,-5 3-2-16,-10 0 13 15,-18 5-22-15,-30 0-14 16,23 0-261-16,-14 0-300 16,-19 2-737-16</inkml:trace>
  <inkml:trace contextRef="#ctx0" brushRef="#br0" timeOffset="62309.53">6999 11740 354 0,'0'0'1728'16,"0"0"-1496"-16,0 0-232 15,0 0-34-15,0 0-33 16,0 0 60-16,0 0-1 16,5-88-9-16,19 76 17 15,2 8 0-15,-1 4-18 16,-7 4 24-16,-11 24-6 15,-7 12 23-15,0 10 5 16,-21 6 52-16,-8-1-40 16,0-6-18-16,6-10 11 15,4-13-24-15,11-10 0 0,8-5-9 16,0-8 10-16,19 1 2 16,15 1-12-16,8-2 1 15,0 6-1-15,-3 3 18 16,-10 3-30-16,-16 9 12 15,-13 6 0-15,0 5-19 16,-29 2 19-16,-4 0 0 16,-1-7 0-16,10-12-52 15,15-18-100-15,9-6-152 16,0-18-760-16</inkml:trace>
  <inkml:trace contextRef="#ctx0" brushRef="#br0" timeOffset="62557.42">7501 11825 1877 0,'0'0'334'0,"0"0"-239"16,-25 139-94-16,14-78 29 15,7-3 4-15,4-12-34 16,15-13 20-16,18-15-20 16,8-18-55-16,3 0-7 15,-4-25-58-15,-6-15 77 16,-19-6 12-16,-13-10 0 15,-2-7 24-15,-17-2 7 16,-17 6 7-16,-6 12 105 16,-2 16-48-16,-3 22-64 0,-6 9-68 15,8 19-296-15,14 3-806 16</inkml:trace>
  <inkml:trace contextRef="#ctx0" brushRef="#br0" timeOffset="63068.8">8377 11267 1476 0,'0'0'770'0,"0"0"-517"16,0 0-95-16,0 0-20 15,0 0-90-15,0 0-40 16,0 0 8-16,151-12-16 16,-88 12 0-16,-3 0-15 15,-4 0-137-15,-3 0-120 16,-13 5-306-16,-13-5-256 0</inkml:trace>
  <inkml:trace contextRef="#ctx0" brushRef="#br0" timeOffset="63226.7">8700 11017 1495 0,'0'0'997'15,"0"0"-804"-15,0 0-193 16,-72 136 2-16,33-38 9 16,-11 29-11-16,-12 15 0 15,13-26-167-15,8-31-725 0</inkml:trace>
  <inkml:trace contextRef="#ctx0" brushRef="#br0" timeOffset="67625.48">9853 10968 1446 0,'0'0'569'16,"0"0"-464"-16,0 0-105 15,0 0 48-15,0 0 16 16,0 0-33-16,0 0 6 16,160-112-37-16,-87 61-84 15,1-7-67-15,-5 0 9 16,-11 5 92-16,-12 2 34 15,-11 12 16-15,-16 8 101 16,-7 11 78-16,-10 10 15 16,-2 10-35-16,0 0-139 0,-12 17-2 15,-12 20 2-15,-4 11-10 16,-5 10 30 0,10 0-34-16,9-5-6 0,12-11 0 15,2-12-140-15,20-16-57 16,34-14-87-16,-6-2-99 15,-1-19-270-15</inkml:trace>
  <inkml:trace contextRef="#ctx0" brushRef="#br0" timeOffset="67858.39">10592 10669 1642 0,'0'0'372'16,"0"0"-255"-16,0 0 4 15,0 0-75-15,3 121 20 16,26-99-64-16,10-12 11 15,13-10-26-15,2 0-29 0,0-24-57 16,-15-7 26-16,-10-6-50 16,-20-4 78-16,-9 0-2 15,-9-1 47-15,-24 5 77 16,-8 10 43-16,-3 10-29 16,-7 17-70-16,-5 0-21 15,-18 50-7-15,14 1-186 16,11-8-430-16</inkml:trace>
  <inkml:trace contextRef="#ctx0" brushRef="#br0" timeOffset="68256.73">10084 11127 1060 0,'0'0'1145'16,"0"0"-913"-16,0 0-161 0,0 0-33 15,0 0-37-15,0 0 55 16,127 0-8-16,-49 0-48 16,9 0 29-16,5 0-29 15,-1-8 0-15,-4-1-1 16,-9 4-89-16,-2 1-75 15,-22 4-201-15,-21 0-404 0</inkml:trace>
  <inkml:trace contextRef="#ctx0" brushRef="#br0" timeOffset="68811.3">10218 11444 859 0,'0'0'765'0,"0"0"-491"16,0 0-61-16,0 0 29 15,0 0-88-15,0 0-51 16,0 0-5-16,-60-26-81 16,60 18 13-16,7-1-30 15,10 1 15-15,1 7-27 16,0 1 12-16,-5 0-17 15,-8 15 2-15,-5 15-4 16,-5 9 19-16,-22 5 18 16,-6 2-12-16,4-4 68 15,4-2-57-15,10-6-10 16,13-4 2-16,2-3 3 16,13-1-12-16,16 0 0 0,4-1 18 15,3 2-24 1,-5 5 6-16,-8 0 0 0,-17 4-15 15,-6-3 26-15,-4 1-11 16,-19-9 0-16,2-5-44 16,2-9 19-16,9-11-133 15,10-12-7-15,0-17-388 16,15-7-236-16</inkml:trace>
  <inkml:trace contextRef="#ctx0" brushRef="#br0" timeOffset="69043.5">10508 11626 1986 0,'0'0'334'16,"0"0"-279"0,0 0 0-16,-58 159-26 0,42-101 81 15,14-6-25-15,2-12-79 16,20-11 20-16,18-17-26 16,11-12-29-16,2 0 16 15,-2-25-17-15,-11-11 26 16,-11-7-7-16,-16-6-81 15,-11-6 44-15,-2 4 13 16,-25 6 26-16,-6 11-18 16,-19 17-10-16,10 9-162 15,7 3-289-15</inkml:trace>
  <inkml:trace contextRef="#ctx0" brushRef="#br0" timeOffset="69534.7">11166 11151 1275 0,'0'0'633'0,"0"0"-557"15,0 0-64-15,0 0 21 16,0 0-19-16,0 0 39 16,0 0-2-16,22 6-27 15,-5-6 44-15,-3 0-64 16,-3-4 3-16,-7-2 32 16,-4 4 44-16,0 0 61 0,-8 1-36 15,-11 1-96 1,4 0-4-16,1 0-8 15,8 0-21-15,6 6 21 0,0 1-129 16,9-5-18-16,9-2-241 16,0 0-895-16</inkml:trace>
  <inkml:trace contextRef="#ctx0" brushRef="#br0" timeOffset="71655.62">11959 10880 1400 0,'0'0'505'0,"0"0"-435"16,0 0 69-16,0 0 35 15,0 0-42-15,0 0 32 16,0 0-164-16,71-84-20 15,-24 37-6-15,-1-2-52 16,-3 1 66-16,-7 2-8 16,-11 8 20-16,-10 7 0 15,-6 11 9-15,-6 10 74 16,-3 5 33-16,0 5-74 16,0 0 2-16,0 11-44 15,-12 22 0-15,-6 11-15 0,-2 8 24 16,0 6-9-16,2-2 0 15,2-7-15-15,8-3-25 16,8-11-221-16,0-12-261 16,8-15-92-16</inkml:trace>
  <inkml:trace contextRef="#ctx0" brushRef="#br0" timeOffset="71882.78">12512 10650 841 0,'0'0'1005'0,"0"0"-736"16,0 0-245-16,0 0-23 16,0 0 2-16,0 0 6 0,0 104 44 15,0-65 26-15,4 4-48 16,0-5 12-16,4-6-43 16,-4-6 0-16,-2-5-1 15,-2-12 17-15,0-3-33 16,0-3-26-16,-4-6-204 15,-14-15-60-15,2-7-990 0</inkml:trace>
  <inkml:trace contextRef="#ctx0" brushRef="#br0" timeOffset="72017.98">12607 10535 1265 0,'0'0'832'15,"0"0"-658"-15,0 0-103 16,119-20-71-16,-79 20-6 15,-6 0 5-15,-5 10-137 0,-14 7-224 16,-9-2-722-16</inkml:trace>
  <inkml:trace contextRef="#ctx0" brushRef="#br0" timeOffset="72272.53">11988 11200 1676 0,'0'0'532'16,"0"0"-417"-16,0 0-48 16,0 0-43-16,0 0 98 15,0 0-90-15,147-3-20 16,-60-3 17-16,11 2-29 15,2-3-6-15,12 4-55 16,-25-1-258-16,-20 2-488 0</inkml:trace>
  <inkml:trace contextRef="#ctx0" brushRef="#br0" timeOffset="74787.52">11961 11686 1490 0,'0'0'398'0,"0"0"-297"15,0 0-70-15,0 0-31 16,0 0 0-16,0 0 13 16,0 0-13-16,56-88 6 15,-45 88-6-15,-5 0 8 16,-6 17 3-16,0 15 50 15,-13 3 2-15,-7 5 21 16,-2 1-26-16,2-3 7 0,9-6-32 16,9-5-27-1,2-2 37-15,2-3-43 0,18 1 0 16,4-3 19-16,1 1-10 16,0 4-6-16,-6 1-3 15,-11 3 7-15,-8 3-13 16,-6 4 6-16,-23-4 0 15,-2-1-1-15,2-9 10 16,10-12-18-16,19-10-10 16,0-18-106-16,8-8-535 0</inkml:trace>
  <inkml:trace contextRef="#ctx0" brushRef="#br0" timeOffset="75011.16">12354 11821 1813 0,'0'0'354'15,"0"0"-280"1,-36 109-12-16,18-63 12 0,9 0-12 16,9-14 8-16,0-13-58 15,23-9 12-15,12-10-24 16,7-3 0-16,-1-26-20 16,-3-7-4-16,-14-6-17 15,-15-6 10-15,-9 0-100 16,-7 0 49-16,-26 8 9 15,-39 9-33-15,5 13-37 16,7 8-345-16</inkml:trace>
  <inkml:trace contextRef="#ctx0" brushRef="#br0" timeOffset="76612.53">7681 11085 405 0,'0'0'409'0,"0"0"-403"0,0 0-6 16,0 0-226-16</inkml:trace>
  <inkml:trace contextRef="#ctx0" brushRef="#br0" timeOffset="77759.5">8161 10580 641 0,'0'0'503'16,"0"0"-313"-16,0 0-54 15,0 0 21-15,0 0-1 16,0 0 88-16,0 0-31 16,-21 0-55-16,21 0 52 15,0 0-93-15,9 0-5 16,13-11-42-16,16-7-61 16,16-4 21-16,10-5-30 15,15-4-21-15,3-3 12 16,5-2-86-16,-3-2-60 15,20-14-83-15,-27 9-298 16,-17 6-117-16</inkml:trace>
  <inkml:trace contextRef="#ctx0" brushRef="#br0" timeOffset="77956.05">8929 10052 1401 0,'0'0'342'0,"0"0"-203"16,0 0-108-16,0 0-30 16,0 0 28-16,0 0-13 15,0 0 30-15,77 141-4 16,-87-94-35-16,-21 15-7 0,4-11-139 16,8-18-250-16</inkml:trace>
  <inkml:trace contextRef="#ctx0" brushRef="#br0" timeOffset="78803.89">9295 9842 1336 0,'0'0'308'0,"0"0"-187"15,0 0-96-15,0 0 19 16,0 0-43-16,0 0-1 16,0 0 5-16,-9-14 9 15,9 14-15-15,0 0 1 0,0 0 0 16,0 0 4-16,0 0-2 15,0-3-2-15,0-1 29 16,0 1-10-16,0-1 18 16,0 0-36-16,0 4 9 15,0-3 49-15,0 3-50 16,0 0 5-16,0 0-14 16,0 0 6-16,0 0-18 15,0 12 11-15,0 15 1 16,0 8 94-16,0 10-53 15,0 1-8-15,0 0-11 16,-2-9-10-16,0-10 7 16,0-8-19-16,2-7 0 0,0-8-12 15,0-4 31 1,-2 0-14-16,-1 0 27 0,-2 0-20 16,1-7 57-16,-3-7-69 15,3 2-3-15,0-3-15 16,4 3 3-16,0 3-5 15,0-1 2-15,0 0-31 16,0 2 39-16,0-1-24 16,0 4 32-16,2 3-13 15,-2 0 21-15,2 2-6 16,-2 0 0-16,0 0 5 16,0 0-17-16,0 0 12 0,0 0-13 15,0 0 4 1,0 0-7-16,0 0 16 0,0 0 0 15,0 0 1-15,0 0-12 16,0 0 11-16,2 0-19 16,-2 4-100-16,0 1-90 15,0 0-125-15,-4-1-240 0</inkml:trace>
  <inkml:trace contextRef="#ctx0" brushRef="#br0" timeOffset="79629.42">9278 9922 1446 0,'0'0'373'0,"0"0"-206"16,0 0-23-16,0 0-125 16,0 0-3-16,0 0-13 15,0 0 19-15,2 34 18 16,-2 4 48-16,0 4-68 0,0-2 5 15,0-6-24-15,0-9-1 16,0-10 3-16,0-6 16 16,0-8-10-16,0-1 4 15,2 0-13-15,2-18 10 16,1-11-10-16,1-15-46 16,4-5 6-16,5-7-78 15,3 2 22-15,4 8-28 16,4 12 80-16,3 18 32 15,-2 16-3-15,0 0 15 16,-2 28 2-16,-3 8-1 16,-2 2 64-16,-2 2-26 0,-5-4-15 15,1-6 14-15,-3-9-36 16,-3-7-2-16,6-9 0 16,-1-5-47-16,3-5-12 15,-1-18-109-15,1-12-51 16,-5-6-54-16,-4-3 5 15,-3-1-74-15,-4 8 342 16,0 11 306-16,0 9 246 16,0 14-286-16,0 3-168 15,0 5-50-15,0 19-39 16,-2 5 30-16,2-1-2 16,0-2-37-16,14-5 42 15,11-6-32-15,4-10-9 16,2-5-2-16,2 0-36 15,-2-5-15-15,0-15-18 0,-4-4-34 16,-7-1 38-16,-4 0-5 16,-5 3 66-16,-7 7 5 15,-4 8 201-15,0 7 1 16,0 0-134-16,-2 19-61 16,-9 10 20-16,2 3-27 15,2 2 0-15,3-5-7 16,4-4-6-16,-3-9-118 15,3-11-130-15,0-5-495 0</inkml:trace>
  <inkml:trace contextRef="#ctx0" brushRef="#br0" timeOffset="79796.77">9966 9631 1495 0,'0'0'696'0,"0"0"-621"16,0 0-39-16,0 0-36 15,0 0 1-15,49 102-15 16,-40-68 14-16,-3-3-84 16,0-10-141-16,-6-7-345 15,0-7-650-15</inkml:trace>
  <inkml:trace contextRef="#ctx0" brushRef="#br0" timeOffset="80019.48">9930 9416 783 0,'0'0'609'16,"0"0"-397"-16,0 0 18 15,0 0-9-15,0 0-57 16,0 0-29-16,0 0-112 16,85-77 7-16,-54 92 6 15,7 1-35-15,7-4 42 16,6-6-32-16,5-6-3 15,8 0-16-15,23-10-19 16,-15-5-222-16,-9-4-334 0</inkml:trace>
  <inkml:trace contextRef="#ctx0" brushRef="#br0" timeOffset="81063.53">13082 10399 1523 0,'0'0'327'16,"0"0"-180"-16,0 0-99 16,0 0 71-16,0 0-7 15,0 0-13-15,0 0 57 16,-10-27-81-16,10 24-32 15,10-3 57-15,24-6-65 16,20-8-6-16,14-4-26 16,15-8 15-16,8-3-36 0,-1-2-28 15,14-12-142 1,-23 12-75-16,-23 2-450 0</inkml:trace>
  <inkml:trace contextRef="#ctx0" brushRef="#br0" timeOffset="81290.83">13755 9948 1577 0,'0'0'537'0,"0"0"-478"0,0 0-8 15,0 0-51 1,0 0 0-16,0 0 24 0,0 0-17 15,106 112 26-15,-131-68-33 16,-8-1-10-16,-10 3-100 16,7-13-180-16,12-8-377 0</inkml:trace>
  <inkml:trace contextRef="#ctx0" brushRef="#br0" timeOffset="82497.42">14197 9775 1367 0,'0'0'407'0,"0"0"-107"16,0 0-212-16,0 0-42 0,0 0-46 15,0 0 0-15,0 0 16 16,27 139-7-16,-27-89 4 16,0-8-7-16,0-8 13 15,0-10-20-15,-3-14 1 16,3-10 0-16,0 0 2 16,3-24-2-16,10-12-158 15,3-10 48-15,4-10-37 16,0-2 30-16,3 5 8 15,-6 12 109-15,-3 14 184 16,-6 20-13-16,-8 7-118 16,0 19-36-16,0 22 17 0,-14 8 55 15,4 4-41 1,5-5-37-16,5-6 27 0,2-12-23 16,25-10-12-16,11-12-3 15,11-8-13-15,9 0-54 16,3-16-116-16,1-14-43 15,-6-7 13-15,-8-2-115 16,-10-1-35-16,-13 8 363 16,-16 8 208-16,-9 13 375 15,-9 11-374-15,-25 0-138 16,-10 25 80-16,-7 7-42 16,1-1-13-16,10 1-15 15,11-9-79-15,11-9 26 16,14-6-28-16,4-8-21 15,10 0 15-15,15-14-56 0,14-10-62 16,3-6-60-16,3-5-68 16,-3 1 89-16,-4 5-19 15,-11 9 182-15,-11 13 86 16,-10 7-21-16,-6 10 1 16,0 22 61-16,-11 7-62 15,-3-1 70-15,1-4-62 16,6-8-43-16,7-6 21 15,0-10-51-15,0-10 29 16,20 0-29-16,7-8-4 16,7-14-73-16,-1-6-72 15,0 0 24-15,-2 4 90 16,-8 6 35-16,-5 9 21 0,-11 9 68 16,-7 0-71-1,0 10 93-15,0 12-47 0,-9 1-15 16,-1-5 8-16,6-6-37 15,4-9 15-15,0-3-1 16,2 0-19-16,21-12-15 16,6-9-33-16,4-4-117 15,3-2 33-15,-5 6 27 16,-4 9 83-16,-11 9 5 16,-7 3 2-16,-9 7 31 15,0 17 25-15,-9 5 1 16,-9-1-15-16,5-7-11 15,5-7 25-15,8-9-31 16,8-5-23-16,25 0-2 16,13-14-19-16,8-8-152 0,6-2 75 15,-2 2 30-15,-4 5 65 16,-6 7-6-16,-7 8 7 16,-10 2 142-16,-7 0-97 15,-10 19-31-15,-7 5-14 16,-7 2-89-16,0-4-129 15,-9-9-749-15</inkml:trace>
  <inkml:trace contextRef="#ctx0" brushRef="#br0" timeOffset="82604.25">16040 9749 316 0,'0'0'0'0</inkml:trace>
  <inkml:trace contextRef="#ctx0" brushRef="#br0" timeOffset="83226.75">6053 11492 232 0,'0'0'0'0</inkml:trace>
  <inkml:trace contextRef="#ctx0" brushRef="#br0" timeOffset="87034.08">14106 11448 753 0,'0'0'1345'0,"0"0"-1130"15,0 0-215-15,0 0-10 16,120-30-21-16,-69 30 25 15,0 0-70-15,-1 9-12 0,-10 0-54 16,-16 5-129-16,-11-4-246 16,-13 1-620-16</inkml:trace>
  <inkml:trace contextRef="#ctx0" brushRef="#br0" timeOffset="87146.03">14206 11543 1217 0,'0'0'579'15,"0"0"-416"-15,0 0-6 16,0 0-38-16,0 0-83 15,0 0 2-15,191 19-38 16,-88-19-368-16,-7-19-825 0</inkml:trace>
  <inkml:trace contextRef="#ctx0" brushRef="#br0" timeOffset="87460.45">15599 11099 842 0,'0'0'550'16,"0"0"-473"-16,0 0 14 15,0 0-34-15,67-116 1 0,-27 104 28 16,1 12-42-16,-4 4 3 16,-8 29-10-16,-14 20-35 15,-15 13 58-15,-4 16-53 16,-38 9-7-16,-34 25-8 16,7-24-267-16,9-18-545 0</inkml:trace>
  <inkml:trace contextRef="#ctx0" brushRef="#br0" timeOffset="87558.26">15450 11904 1332 0,'0'0'327'0,"0"0"-167"15,0 0-51-15,0 0-109 0,0 0-255 16</inkml:trace>
  <inkml:trace contextRef="#ctx0" brushRef="#br0" timeOffset="88023.43">16413 11351 871 0,'0'0'1332'0,"0"0"-1056"15,0 0-215-15,0 0-12 16,0 0-49-16,0 0-18 16,0 0-4-16,19-64-81 15,-19 98 63-15,0 14-47 16,-23 17-147-16,-18 5-29 16,-5 2-7-16,-2-4 115 0,9-5 155 15,7-7 83-15,10-10 91 16,7-2-29-16,5-6-68 15,6-2 4-15,4-1-81 16,0-12-85-16,14-12-650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12:20.5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1903 13646 1179 0,'0'0'130'15,"0"0"-130"-15,0 0 9 16,0 0 692-16,0 0-532 16,0 0-52-16,11 0 16 15,-11 0-23-15,0 0 18 16,0 0-49-16,0 0-12 0,0 0-13 16,0 0-36-1,0 0 45-15,0 0-42 0,0 0-2 16,0 0 8-16,0 0-27 15,0 0 30-15,0 0-21 16,0 0 3-16,0 0 1 16,-15 0-13-16,-10 0-3 15,-8 12-7-15,-14 12 0 16,-5 8 10-16,-3 10 0 16,2 7 2-16,3 4-10 15,8 1 8-15,9-2 0 16,8-5-7-16,11-3 19 15,12-6-12-15,2-4 0 16,12-7 6-16,17-2-2 16,13-4-4-16,9-12-29 0,8-6-42 15,18-3-241-15,-13-5-279 16,-10-11-760-16</inkml:trace>
  <inkml:trace contextRef="#ctx0" brushRef="#br0" timeOffset="435.84">1694 13886 1527 0,'0'0'818'0,"0"0"-702"0,0 0-3 16,0 0 49-16,0 0-33 16,0 0-55-16,0 0-60 15,27 4 17-15,10-2-17 16,10-2-8-16,6 0 13 16,1 0-17-16,0 0-4 15,-10-2-2-15,-11 2-32 16,-8 0 34-16,-9 0-23 15,-9 6 11-15,-5 10-4 16,-2 8 19-16,0 4-1 16,0 5 21-16,-7 0-19 15,-2-1 16-15,0-3-18 0,5-5 6 16,2-6-6-16,2-4 0 16,0-7-1-16,0-2-27 15,6-5-114-15,12-5-10 16,18-36-86-16,-5 3-253 15,0-4-135-15</inkml:trace>
  <inkml:trace contextRef="#ctx0" brushRef="#br0" timeOffset="781.9">2275 13912 781 0,'0'0'933'15,"0"0"-605"-15,0 0-163 16,0 0-10-16,0 0 4 16,0 0 22-16,-31 110-61 15,25-77-66-15,4-8 7 16,2-2-54-16,0-7-7 0,10-6 8 15,11-5-8-15,0-5 0 16,6 0-24-16,-4-5-77 16,-3-14-4-16,-11 0-17 15,-7-8 27-15,-2 0-13 16,-2-2 31-16,-9 5 77 16,-1 4 34-16,6 9 81 15,6 2 25-15,0 6-54 16,0 1-60-16,20 2-26 15,7 0-16-15,4 0 15 16,-2 14 1-16,-3 5 0 16,-5 6 9-16,-5 0-3 15,-6 3 6-15,-5 1 23 16,-5-1-34-16,0-2-2 16,0-5-3-16,-2-4-145 0,-9-9-156 15,-1-8-607-15</inkml:trace>
  <inkml:trace contextRef="#ctx0" brushRef="#br0" timeOffset="908.61">2489 13640 1837 0,'0'0'1039'0,"0"0"-948"16,0 0-91-16,0 0-95 15,-35 118-111-15,10-56-428 0</inkml:trace>
  <inkml:trace contextRef="#ctx0" brushRef="#br0" timeOffset="1006.9">2315 14517 1428 0,'0'0'1012'16,"0"0"-1012"-16,0 0-585 0</inkml:trace>
  <inkml:trace contextRef="#ctx0" brushRef="#br0" timeOffset="1453.62">3245 13728 2277 0,'0'0'372'15,"0"0"-290"-15,0 0-33 0,0 0-28 16,0 0 27 0,0 0-48-16,0 0 0 0,0 48 0 15,0-10 21-15,-4 12 30 16,2-2 0-16,0 2-50 16,2-1 20-16,0-5-21 15,0-3 0-15,0-4-13 16,4-4-20-16,0-6-87 15,-2-8-103-15,-2-5-160 16,0-9-297-16</inkml:trace>
  <inkml:trace contextRef="#ctx0" brushRef="#br0" timeOffset="1652.81">2938 13762 2329 0,'0'0'546'0,"0"0"-370"16,0 0-77-16,0 0-42 16,0 0-5-16,129-80-52 15,-67 70 26-15,9 1-26 16,1 9-12-16,-3 0-27 16,12 9-83-16,-23 13-358 15,-14-2-326-15</inkml:trace>
  <inkml:trace contextRef="#ctx0" brushRef="#br0" timeOffset="1878.8">3546 14151 1866 0,'0'0'615'15,"0"0"-532"-15,0 0-75 16,0 0 20-16,0 0 54 16,0 0-60-16,31 124 2 15,-37-80-24-15,-33 19-50 16,2-13-150-16,3-11-509 0</inkml:trace>
  <inkml:trace contextRef="#ctx0" brushRef="#br0" timeOffset="2349.67">4037 13662 1870 0,'0'0'468'0,"0"0"-377"16,0 0-16-16,0 0-6 15,0 0-53-15,0 0 5 16,0 0 86-16,0 136-48 15,-3-74 39-15,1 4-2 16,0-2-63-16,0-4 7 16,0-7-32-16,2-11-7 15,0-10 10-15,0-9-11 16,0-11 0-16,0-7 0 16,0-5 12-16,8 0 12 15,7 0 15-15,10-10-24 0,6-6 39 16,3 2-42-16,4 0 0 15,0 5-12-15,0 9-11 16,-3 0 10-16,8 14-123 16,-10 7-463-16,-4-5-889 0</inkml:trace>
  <inkml:trace contextRef="#ctx0" brushRef="#br0" timeOffset="3950.08">4998 13571 1602 0,'0'0'323'0,"0"0"-183"16,0 0-51-16,0 0 85 16,0 0-41-16,0 0-58 15,0 0-43-15,0-14-30 0,0 14-2 16,0 12 0-16,-3 15 0 16,-6 13 74-16,2 11 2 15,-3 12 18-15,0 5-15 16,4 0-41-16,-1-1 13 15,5-7-21-15,2-9-23 16,0-5 27-16,0-7-26 16,15-11-5-16,5-5 4 15,9-11 4-15,7-12-22 16,7 0 5-16,7-9-52 16,6-23 24-16,2-6-116 15,-2-8 15-15,-7 2 65 16,-8 5 17-16,-17 11 53 15,-11 14 33-15,-11 7 46 0,-2 7 8 16,-10 3-80-16,-19 21 32 16,-9 7 30-16,-1 1-43 15,4-1 27-15,6-4-53 16,8-10 9-16,11-3-12 16,5-7 3-16,5-7-11 15,0 0-14-15,15-8-71 16,14-18-54-16,6-10-54 15,0-2-110-15,1 4 70 16,-7 7 183-16,-7 17 61 16,-9 10 92-16,-9 5-20 15,-4 25 100-15,0 6 4 16,0 2-46-16,-4-4 1 0,0-5-75 16,2-9-19-16,2-8-11 15,0-7-25-15,6-5 38 16,12 0-39-16,6-17-54 15,3-8-28-15,2-8-99 16,2-2 0-16,-4-4 11 16,-2 9 21-16,-7 9 94 15,-3 12 54-15,-6 9 1 16,-2 0 48-16,-5 22 65 16,-2 15 27-16,0-3 3 15,0 0-64-15,0-4 21 16,0-8-74-16,0-9-25 15,0-6 14-15,0-7-9 0,5 0 19 16,14-7-25-16,10-14-46 16,5-7-33-16,4-1 0 15,0 3 22-15,-1 6 46 16,-5 11-15-16,-8 9 26 16,-5 0 16-16,-11 16 2 15,-4 11 18-15,-4 2-36 16,0-2-2-16,0-5-57 15,-17-5-132-15,-3-8-172 16,-5-6-707-16</inkml:trace>
  <inkml:trace contextRef="#ctx0" brushRef="#br0" timeOffset="4192.32">5278 13896 1751 0,'0'0'374'16,"0"0"-184"-16,0 0-13 16,0 0-90-16,0 0 29 15,0 0 32-15,31-103-104 16,-2 103-12-16,0 0-32 16,-2 5 1-16,-5 13-19 15,-6 3 11-15,-5 2 5 16,-4-3-71-16,-7-4-137 15,0-6-97-15,0-7-405 0</inkml:trace>
  <inkml:trace contextRef="#ctx0" brushRef="#br0" timeOffset="4287.49">5573 13700 1942 0,'0'0'329'16,"0"0"-233"-16,137-4-96 15,-76 4-170-15,-10 9-509 0</inkml:trace>
  <inkml:trace contextRef="#ctx0" brushRef="#br0" timeOffset="5414.91">6487 14307 768 0,'0'0'1480'0,"0"0"-1203"0,0 0-224 16,0 0-42-16,0 0 2 16,142-134-26-16,-93 80 13 15,0-8-79-15,0-5-15 16,-6-1-79-16,-12-3 14 15,-9 10 86-15,-13 6 49 16,-9 14 24-16,0 15 132 16,-16 16-5-16,-9 10 0 15,-6 12-64-15,-2 23 42 16,0 18 22-16,6 9-11 16,9 4 5-16,9-2-69 15,9-8-51-15,0-7 18 0,18-11-10 16,13-12-9-16,9-14 0 15,7-10-31-15,5-2-2 16,3-14-124-16,-6-16-13 16,-5-4 26-16,-9 0-84 15,-12 0 79-15,-11 9 145 16,-8 13 4-16,-4 12 150 16,0 0-95-16,-8 18 36 15,-8 13 40-15,3 0-61 16,5 1-33-16,6-3-23 15,2-7 0-15,0-6-3 16,12-8-11-16,10-8-43 16,4 0-5-16,3-10-106 0,0-14-48 15,-2-4-27-15,-4-2-133 16,-8 1 122-16,-3 7 240 16,-6 8 121-16,-6 14 144 15,0 0-182-15,0 22 126 16,-2 10-41-16,-7 5-56 15,0 0-9-15,5-3-59 16,-1-5-29-16,3-9-1 16,2-8-14-16,0-8-44 15,0-4-45-15,0 0-22 16,-2-22-168-16,2-9-215 16,0-8 317-16,0-5 90 15,0-2 87-15,13 3 185 16,7 7 160-16,3 12-177 15,0 8-11-15,0 14-100 0,2 2-34 16,-3 0 21-16,-2 14-35 16,-4 4 5-16,-5 4-11 15,-2 2 5-15,-7 0 7 16,-2 0 19-16,0-2 37 16,0 1 13-16,0-2-24 15,0-7-16-15,0-2-22 16,11-7-20-16,12-5 10 15,6 0-12-15,4-19-167 16,-2-10-88-16,-6-7-96 0,-14-5 38 16,-11 6 148-1,0 0 165-15,-25 12 159 0,-8 9 187 16,-7 9-95-16,-5 5-147 16,3 0-90-16,-8 19-14 15,15 1-98-15,8-8-435 0</inkml:trace>
  <inkml:trace contextRef="#ctx0" brushRef="#br0" timeOffset="5602.64">7546 13712 1809 0,'0'0'294'0,"0"0"-260"0,0 0-22 15,0 0 2-15,-37 136-3 16,26-92-22-16,5 8-8 16,2-12-299-16,4-13-676 0</inkml:trace>
  <inkml:trace contextRef="#ctx0" brushRef="#br0" timeOffset="5842.14">7714 13686 1340 0,'0'0'216'0,"0"0"-152"16,0 0 95 0,0 0 33-16,-26 116-19 0,23-62-30 15,3 6-20-15,0 4-87 16,0-1-6-16,0-5-26 15,5-5 5-15,2-7-18 16,2-5-74-16,-3-12-177 16,-1-15-330-16</inkml:trace>
  <inkml:trace contextRef="#ctx0" brushRef="#br0" timeOffset="5993.14">7601 13900 2165 0,'0'0'638'16,"0"0"-569"-16,0 0-42 0,0 0-14 16,149-42-13-16,-108 48-50 15,-10 16-234-15,-12 6-411 0</inkml:trace>
  <inkml:trace contextRef="#ctx0" brushRef="#br0" timeOffset="6090.64">7299 14575 59 0,'0'0'0'0</inkml:trace>
  <inkml:trace contextRef="#ctx0" brushRef="#br0" timeOffset="6900.08">8439 13479 1555 0,'0'0'646'16,"0"0"-396"-16,0 0-206 16,0 0-16-16,0 0-15 15,0 0 4-15,0 0-17 16,-9 75 105-16,7-5 1 16,2 11 18-16,0 10-46 15,0-4-18-15,0 1-5 16,0-12-55-16,0-10 50 0,0-11-50 15,13-11 9 1,3-9-12-16,4-12 3 0,4-9-11 16,3-14-14-16,4 0-75 15,3-19-56-15,-1-17-137 16,-4-8-93-16,-6 0 53 16,-10 4 170-16,-4 12 163 15,-9 16 276-15,0 12-48 16,-2 0-79-16,-14 19-33 15,-2 14-33-15,3 1-19 16,4-1-39-16,6-1 5 16,5-9-4-16,0 0-25 15,7-6 26-15,8-5-27 16,1 0-43-16,-5-4-54 16,-2-8-160-16,-7 0-273 0,-2-2-849 0</inkml:trace>
  <inkml:trace contextRef="#ctx0" brushRef="#br0" timeOffset="7042.75">8611 13868 2169 0,'0'0'618'0,"0"0"-618"16,0 0-24-16,131-4-46 15,-52 4-143-15,-15 0-129 16,-8 0-869-16</inkml:trace>
  <inkml:trace contextRef="#ctx0" brushRef="#br0" timeOffset="7470.19">9513 13401 1363 0,'0'0'183'16,"0"0"-94"-16,0 0 168 16,-29 133 6-16,23-63-16 15,-1 8-44-15,5 2-40 16,2 0-78-16,0-4-23 16,0-10-48-16,0-7-7 15,0-22-1-15,0-7-6 16,0-13 0-16,0-13-1 0,6-4-5 15,6-12-15-15,8-27-98 16,7-11-108-16,6-4 76 16,5 2-52-16,0 11 122 15,-5 16 81-15,-6 18 15 16,-9 7 88-16,-12 17 33 16,-6 19-19-16,0 6 20 15,-24 6 3-15,-12 3 8 16,-4-5-40-16,0-3-87 15,5-6 7-15,6-8-28 16,8-8-43-16,15-11-95 16,6-8-243-16,0-2-300 0</inkml:trace>
  <inkml:trace contextRef="#ctx0" brushRef="#br0" timeOffset="7673.85">10127 13670 2453 0,'0'0'179'0,"0"0"-179"16,0 0 0-16,0 0 61 15,-128 144 61-15,73-82 26 16,-3 3-54-16,7 2-76 16,11-6-13-16,13-10-5 15,15-8-69-15,17-15-89 0,23-12-175 16,11-11-307-16</inkml:trace>
  <inkml:trace contextRef="#ctx0" brushRef="#br0" timeOffset="7846.58">10279 13825 2009 0,'0'0'778'0,"0"0"-764"15,-126 79-14-15,77-28 0 16,12-2 33-16,16-3-14 15,19 0-2-15,2-9-11 16,29-5-6-16,38-10-80 16,-7-9-137-16,-2-13-509 0</inkml:trace>
  <inkml:trace contextRef="#ctx0" brushRef="#br0" timeOffset="8732.64">11060 13689 578 0,'0'0'1066'15,"0"0"-949"-15,0 0-73 16,0 0 123-16,-113 27 9 16,95-1-17-16,12 4-18 15,6 8-61-15,0 3 30 16,26 6-25-16,6 1-7 0,3-5 19 16,-2-6-55-16,-6-8 7 15,-12-8-44-15,-7-4 7 16,-8-5 4-16,-2-2-14 15,-23-5 11-15,-8 0-13 16,-6-5 0-16,6-5-49 16,8-49-184-16,14 4-368 15,11-4-1399-15</inkml:trace>
  <inkml:trace contextRef="#ctx0" brushRef="#br0" timeOffset="8899.71">11257 13752 1844 0,'0'0'578'15,"0"0"-484"-15,0 0-36 0,0 0-33 16,98 136 63-16,-80-94-16 16,-1-1-41-16,1-6 7 15,0-4-37-15,0-7-2 16,2-9-97-16,9-15-153 16,-5 0-82-16,-3-15-516 0</inkml:trace>
  <inkml:trace contextRef="#ctx0" brushRef="#br0" timeOffset="9031.76">11691 13701 897 0,'0'0'1513'15,"0"0"-1379"-15,0 0-88 16,-93 167-13-16,51-91-27 16,3 1-12-16,13 3-25 15,10-16-265-15,16-22-446 0</inkml:trace>
  <inkml:trace contextRef="#ctx0" brushRef="#br0" timeOffset="9302.62">12449 13549 1197 0,'0'0'148'15,"0"0"13"-15,0 0 228 16,0 0-68-16,-104 133-77 16,81-69 21-16,5 6-111 0,7 0-51 15,9 1-54-15,2-7-48 16,0-6 21-16,23-12-22 16,6-10-30-16,4-12-15 15,7-16-140-15,16-14-67 16,-12-20-218-16,-9-10-434 0</inkml:trace>
  <inkml:trace contextRef="#ctx0" brushRef="#br0" timeOffset="9789.7">12659 13473 2154 0,'0'0'582'16,"0"0"-472"-16,0 0-110 0,0 0-32 15,0 0 32-15,-75 127 30 16,52-55 22-16,7 10 38 15,7 1-61-15,9-4-16 16,0-5 4-16,5-14-3 16,13-9-1-16,-1-19-13 15,6-11 0-15,1-16-16 16,3-5 6-16,4-18-35 16,3-22-99-16,1-13-99 15,-1-1 31-15,-5 6-24 16,-9 16 152-16,-9 18 84 15,-11 14 33-15,0 14 94 16,-7 20 113-16,-9 5-118 16,3 3 33-16,5-7-70 15,8-3-63-15,0-8 11 0,0-7-27 16,19-9 3-16,8-8-9 16,6 0-20-16,1-16-87 15,2-12-69-15,-3-9-60 16,-1-2-8-16,-3-2-39 15,-10 10 283-15,-3 8 23 16,-7 15 348-16,-7 8-143 16,-2 8-182-16,0 19 37 15,0 5 23-15,-4 0-37 16,-3-5-29-16,5-4-33 16,2-7-7-16,0-10-33 15,0-6-189-15,0-9-98 16,2-13-602-16</inkml:trace>
  <inkml:trace contextRef="#ctx0" brushRef="#br0" timeOffset="9904.7">13189 13662 2458 0,'0'0'352'0,"0"0"-352"16,0 0-105-16,0 0-103 15,0 0-404-15</inkml:trace>
  <inkml:trace contextRef="#ctx0" brushRef="#br0" timeOffset="10068.54">11972 13914 2282 0,'0'0'756'15,"0"0"-756"-15,0 0-82 16,0 0 40-16,143 0-33 15,-65 0-184-15,0 0-243 0</inkml:trace>
  <inkml:trace contextRef="#ctx0" brushRef="#br0" timeOffset="10504.34">14083 14016 1685 0,'0'0'816'15,"0"0"-735"-15,0 0-81 16,0 0-21-16,-122 45 21 15,88-10 36-15,12 2 14 16,11-4-26-16,11-6-13 16,0-8-14-16,27-14 3 15,8-5-94-15,24-40-144 16,-13-6-398-16,-5-5-995 0</inkml:trace>
  <inkml:trace contextRef="#ctx0" brushRef="#br0" timeOffset="10668.98">14141 13668 2336 0,'0'0'667'16,"0"0"-616"-16,0 0-51 16,0 0-9-16,-24 104 9 15,15-44 18-15,5 6-12 16,2 4 1-16,2-4-7 16,0-4-68-16,0-7-71 15,-4-6-170-15,-8-14-173 16,-9-12-238-16</inkml:trace>
  <inkml:trace contextRef="#ctx0" brushRef="#br0" timeOffset="11217.67">13718 14016 2118 0,'0'0'616'16,"0"0"-601"0,120-41-15-16,-47 28-12 0,12 6-17 15,7 5 26-15,1 2 3 16,-4 0 8-16,-14 9 34 15,-18 8-17-15,-19 6-24 16,-18-3 41-16,-18 6-12 16,-2 1 16-16,-13 1 37 15,-14-4-62-15,0-2 9 16,2-6-30-16,8-4 7 16,5-12-19-16,12 0-25 15,0-9-19-15,17-17-238 16,14-8-41-16,2 2 103 0,0 6 166 15,-8 10 66 1,-9 15 289-16,-9 1-120 0,-5 5-20 16,-2 19-27-16,0 1-54 15,0 1 29-15,0-5-53 16,4-1-43-16,9-9 41 16,5-5-41-16,7-6-1 15,4 0-12-15,0-12-142 16,-2-14 15-16,-3-6-95 15,-4-8 3-15,-4 0 41 16,-5-1-45-16,-5 11 235 16,-3 16 331-16,-3 14 14 15,0 3-222-15,0 25-42 16,-5 9-10-16,3 4 34 16,2-2-44-16,0-3-16 0,18-7-18 15,4-10-26 1,3-7 4-16,-1-7-5 0,1-5-83 15,-8-6-46-15,1-19-174 16,7-28-187-16,-5 2-111 16,0 5-761-16</inkml:trace>
  <inkml:trace contextRef="#ctx0" brushRef="#br0" timeOffset="11322.7">15010 13934 1637 0,'0'0'604'16,"0"0"-498"-16,0 0-23 15,0 0-71-15,5 130 16 16,-16-91-28-16,-7-8-34 15,-15-4-136-15,2-9-205 0,-6-12-708 0</inkml:trace>
  <inkml:trace contextRef="#ctx0" brushRef="#br0" timeOffset="11472.72">14268 13825 1950 0,'0'0'657'0,"0"0"-388"16,0 0-157-16,0 0-57 15,131-93-54-15,-79 91-2 16,6 2-46-16,15 14-171 16,-13 9-161-16,-12 1-864 0</inkml:trace>
  <inkml:trace contextRef="#ctx0" brushRef="#br0" timeOffset="11938.69">14399 14328 1957 0,'0'0'630'16,"0"0"-405"-16,0 0-94 0,0 0-65 15,0 0-42-15,0 0-24 16,0 0 0-16,32 0-230 15,-12 0-437-15</inkml:trace>
  <inkml:trace contextRef="#ctx0" brushRef="#br0" timeOffset="12893.16">15550 13930 1906 0,'0'0'345'0,"0"0"-253"15,0 0-83-15,0 0 62 16,0 0 47-16,-22 113-11 16,15-76-6-16,2-2-50 15,3-5-51-15,2-10 21 16,0-6-21-16,0-8 0 15,0-6-6-15,0 0 6 16,0-6-14-16,19-19-92 16,2-10-41-16,8-4 94 15,0 2-2-15,-2 9 26 16,-4 10 22-16,-5 15 14 16,-7 3-2-16,-5 17 82 15,-6 15-18-15,0 1 13 16,0 6 4-16,0-7-16 0,-2-6-22 15,0-6-46-15,2-10 4 16,0-6-6-16,0-4-3 16,8 0 2-16,15-14-74 15,4-14-56-15,4-6-28 16,7-6-44-16,-3 1 15 16,-2 8 29-16,-6 9 135 15,-6 13 24-15,-13 9 59 16,-5 12 43-16,-3 19 61 15,0 2-39-15,0 2 14 16,-5-3-53-16,3-6-44 16,2-12 0-16,0-4-41 0,0-6 0 15,16-4-20 1,4 0-80-16,2-16-61 0,5-8-89 16,2-4 28-16,0 0 55 15,-4 3 92-15,-6 9 75 16,-3 11 210-16,-7 5-110 15,-7 5 18-15,-2 24 43 16,0 0-62-16,0 4 35 16,-9-6-67-16,3-6-17 15,2-7-35-15,0-5-1 16,4-9-2-16,0 0 4 16,0-5-16-16,12-19-1 15,8-5-129-15,4-5 71 16,5 3-22-16,3 3-95 15,-3 10-37-15,0 9 125 0,-9 9 88 16,-7 3 133-16,-9 22-19 16,-4 6 20-16,0-2-8 15,-4 0-43-15,-7-7-4 16,5-10-70-16,1-6 4 16,5-6-4-16,0 0-9 15,15-8-17-15,19-12-245 16,11-2 33-16,10-6 160 15,3 6 21-15,0 4 48 16,-6 7 38-16,-8 10 90 16,-13 1-10-16,-13 3-56 15,-14 20-62-15,-4 3 0 16,-22 2-24-16,-45-6-157 0,7-6-324 16,-5-8-886-16</inkml:trace>
  <inkml:trace contextRef="#ctx0" brushRef="#br0" timeOffset="13026.59">15944 13876 2049 0,'0'0'510'15,"0"0"-331"-15,0 0-146 16,162-66-33-16,-110 64-17 16,16 2-102-16,-15 17-132 15,-10 0-544-15</inkml:trace>
  <inkml:trace contextRef="#ctx0" brushRef="#br0" timeOffset="13651.18">17643 13747 1903 0,'0'0'514'0,"0"0"-444"15,0 0-70-15,0 0-9 16,0 0 9-16,0 0 66 15,-6 131 66-15,-1-68-26 16,3 0-52-16,-2-1-12 16,6-8-42-16,0-8 0 15,0-12 0-15,0-9-46 16,0-11-75-16,0-12-117 16,-2-4-106-16,-8-20 22 0,-6-6-1153 0</inkml:trace>
  <inkml:trace contextRef="#ctx0" brushRef="#br0" timeOffset="13801.04">17338 13744 720 0,'0'0'1420'16,"0"0"-823"-16,0 0-407 15,0 0-151-15,147-71-2 16,-78 70-30-16,9 1-6 16,7 0-2-16,1 3-44 15,-5 13-114-15,-1 7-113 16,-24-4-270-16,-18-2-706 0</inkml:trace>
  <inkml:trace contextRef="#ctx0" brushRef="#br0" timeOffset="14639.51">17987 13883 1590 0,'0'0'301'0,"0"0"-225"15,0 0-41-15,0 0 16 16,0 0 180-16,-72 101-54 15,53-63-59-15,3 1 10 16,9-4-55-16,7-9-22 16,0-3-12-16,23-9-32 15,10-8 47-15,9-6-54 16,0 0-73-16,-1-18-52 0,-10-10-41 16,-14-7-19-1,-13-4-78-15,-4 0 115 0,-8 1 148 16,-15 11 165-16,4 4 112 15,3 11-103-15,7 10-124 16,9-2-2-16,0 4-11 16,18 0-37-16,20 0 33 15,16 0-33-15,6 0-26 16,4 4 2-16,-5-2-4 16,-11 6 28-16,-13 7 19 15,-16 4-7-15,-17 9 44 16,-2 7-12-16,-15 2 12 15,-12-1 6-15,0-1-53 16,4-12 6-16,11-4-15 16,4-12 8-16,8-4-11 0,0-3 3 15,8 0-8-15,13-22-65 16,8-5-72-16,4-4 56 16,2-3 25-16,-4 6 12 15,-5 5 19-15,-6 11 6 16,-9 12 27-16,-6 0 33 15,-5 14 21-15,0 11 2 16,-5 3 51-16,-6-2-35 16,3-6 19-16,1-7-78 15,4-2-7-15,3-9 18 16,0-2-24-16,0 0 44 16,20 0-44-16,7-14-15 0,9-4-32 15,5-4-32-15,1 0 20 16,-1 8 29-16,-2 1-25 15,-10 12 46-15,-14 1-9 16,-10 9 18-16,-5 14 21 16,0 0-12-16,-5 0 31 15,-6-3 24-15,4-6-57 16,5-10 22-16,2-2-22 16,0-2 8-16,16 0-15 15,11-13-58-15,10-2-32 16,5-3 52-16,6 0 12 15,-4 1 25-15,-1 8 1 16,-8 2 0-16,-8 7 63 0,-6 0-44 16,-13 16-12-1,-8 7-7-15,0-2-57 0,-8 0 20 16,-29-10-152-16,6-4-179 16,-2-7-559-16</inkml:trace>
  <inkml:trace contextRef="#ctx0" brushRef="#br0" timeOffset="14814.67">18758 13401 2485 0,'0'0'178'0,"0"0"-178"15,0 0-13-15,-79 124-2 16,35-60 13-16,-12 29-4 0,14-19-175 15,13-12-737-15</inkml:trace>
  <inkml:trace contextRef="#ctx0" brushRef="#br0" timeOffset="15068.65">19591 14337 2397 0,'0'0'78'0,"0"0"-78"15,0 0-92-15,0 0 66 16,-31 118 9-16,-13-79 7 15,6-13-91-15,7-10-762 0</inkml:trace>
  <inkml:trace contextRef="#ctx0" brushRef="#br0" timeOffset="15391.3">20214 13566 1077 0,'0'0'0'0,"0"0"37"15,0 0 157-15,0 0 304 16,-38 139-237-16,26-74 0 16,-1 2-93-16,-1 5-91 15,4-6-18-15,1-7-58 16,5-10 13-16,0-12-14 15,4-12 13-15,0-11-13 16,4-8 17-16,13-6 20 16,10 0 52-16,6-4-75 15,5-8-14-15,0 4-66 16,0-2-29-16,6 10-9 0,-11 0-202 16,-6 0-535-16</inkml:trace>
  <inkml:trace contextRef="#ctx0" brushRef="#br0" timeOffset="15774.33">20541 14030 1068 0,'0'0'1231'15,"0"0"-881"-15,0 0-294 16,0 0-56-16,0 0 0 16,0 0 9-16,0 0 73 15,-24 101-64-15,24-73 3 16,0-8-7-16,15-4-5 15,7-8-6-15,3-8-3 0,2 0-112 16,0-12 10 0,-2-16-55-16,-4-6-15 0,2-2-54 15,-5 0-1-15,-3 4 227 16,-6 11 35-16,-4 11 329 16,-5 10-168-16,0 12-184 15,-7 25 29-15,-11 13 19 16,0 11-30-16,1 2 69 15,-1 4-2-15,1-1-20 16,0-7 42-16,-1-9-83 16,-4-9-2-16,-2-7-11 15,-5-16-16-15,-5-8 19 0,-4-10-26 16,-2 0-17-16,-6-26-46 16,9-8-242-16,13-6-347 0</inkml:trace>
  <inkml:trace contextRef="#ctx0" brushRef="#br0" timeOffset="15948.6">21080 13604 2284 0,'0'0'570'0,"0"0"-515"15,0 0-55-15,0 0-64 16,0 0 52-16,-91 128 12 0,51-40-21 15,7-13-265 1,14-13-476-16</inkml:trace>
  <inkml:trace contextRef="#ctx0" brushRef="#br0" timeOffset="16043.65">21346 14209 2564 0,'0'0'0'0</inkml:trace>
  <inkml:trace contextRef="#ctx0" brushRef="#br0" timeOffset="18124.64">3231 15033 892 0,'0'0'364'0,"0"0"-76"0,0 0-70 16,0 0-60-16,0 0 15 15,0 0 37-15,0 0-81 16,3-13 19-16,-3 13 4 16,0 0-59-16,0 0-22 15,0 0-50-15,0 0-9 16,0 0 12-16,0 0-23 16,0 0-1-16,0 5 0 15,0 17 1-15,0 14 16 16,0 6 2-16,0 8-4 15,0 5 13-15,-5 1-27 0,1 0 4 16,-3-8-5 0,3-2-8-16,2-9 8 0,2-8-169 15,-2-9-163-15,2-8-354 16,-2-12-864-16</inkml:trace>
  <inkml:trace contextRef="#ctx0" brushRef="#br0" timeOffset="18330.56">3337 15015 2070 0,'0'0'295'0,"0"0"-247"16,0 0 45-16,0 0-2 16,0 0-6-1,53 122 13-15,-53-73-56 0,-14 1-19 16,-15-2 0-16,-4 0-23 15,-15-2-115-15,9-9-264 16,10-20-873-16</inkml:trace>
  <inkml:trace contextRef="#ctx0" brushRef="#br0" timeOffset="18598.46">3633 15017 2228 0,'0'0'261'0,"0"0"-193"16,0 0-30-16,0 0 35 16,-136 128 34-16,116-79-31 15,9 5 6-15,11 0-32 16,0-8-44-16,11-2 15 15,17-10-21-15,11-6-41 16,5-14-47-16,16-14-151 16,-8 0-120-16,-12 0-346 0</inkml:trace>
  <inkml:trace contextRef="#ctx0" brushRef="#br0" timeOffset="19116.4">4146 14988 1758 0,'0'0'822'0,"0"0"-822"0,0 0-30 16,0 0 30-16,0 0 34 15,29 141 6-15,-27-83 16 16,-2 9-33-16,0-1-21 16,-9 2-4-16,-25 8-90 15,5-16-229-15,2-18-479 0</inkml:trace>
  <inkml:trace contextRef="#ctx0" brushRef="#br0" timeOffset="32826.49">3843 15175 1463 0,'0'0'140'16,"0"0"-140"-16,0 0 48 15,0 0 355-15,0 0-157 16,0 0-145-16,2 0 30 0,0 0 27 15,-2-3-91-15,0-1 13 16,0 1-29-16,0 3-39 16,0 0 16-16,0 0-28 15,0-2 12-15,0 2-12 16,0 0 1-16,0 0 15 16,0 0 13-16,0 0-8 15,0 0 18-15,0 0-39 16,2-4 22-16,-2 4 7 15,0 0-29-15,0 0 30 16,0 0-24-16,0 0 4 16,0 0 34-16,0 0-44 15,0 0 11-15,0 0-11 0,0 16-12 16,0 13 4-16,0 0 7 16,0 10 1-16,-4 1-6 15,2-2 7-15,0-5-1 16,2-1 0-16,0-6-119 15,0-13-145-15,0-5-259 16,0-8-367-16</inkml:trace>
  <inkml:trace contextRef="#ctx0" brushRef="#br0" timeOffset="33121.03">3633 15133 1400 0,'0'0'1023'0,"0"0"-730"16,0 0-124-16,0 0-20 15,0 0-100-15,0 0-26 16,0 0-8-16,63-8-2 16,-17 10-13-16,10 4 0 0,18 2-78 15,-12-8-137 1,-9 0-456-16</inkml:trace>
  <inkml:trace contextRef="#ctx0" brushRef="#br0" timeOffset="33562.81">4564 15263 1903 0,'0'0'692'15,"0"0"-495"-15,0 0-33 16,0 0-37-16,0 0-85 0,0 0-2 16,0 0-40-16,99-5-3 15,-65 5-6-15,-5 0-84 16,-12 5-158-16,-7 11-315 15,-10-5-556-15</inkml:trace>
  <inkml:trace contextRef="#ctx0" brushRef="#br0" timeOffset="33681.43">4560 15422 1984 0,'0'0'779'16,"0"0"-645"-16,0 0-95 15,0 0-37-15,0 0-2 16,143-7-132-16,-93-2-191 15,-11 3-847-15</inkml:trace>
  <inkml:trace contextRef="#ctx0" brushRef="#br0" timeOffset="35978.78">5405 15190 1154 0,'0'0'606'0,"0"0"-367"16,0 0 34-16,0 0-25 15,0 0-58-15,0 0-12 16,-135-4-79-16,112 26-59 15,3 6 11-15,7 6-50 0,6 1 38 16,7 4-36-16,0-5 4 16,9-6 15-16,16-8-21 15,6-10-1-15,6-10 17 16,5 0-5-16,-1-12-14 16,-3-12 2-16,-9-6-28 15,-10-3 22-15,-7 1-32 16,-12 3 22-16,0 7 10 15,-2 8 3-15,-16 4-6 16,-2 10-30-16,0 0-149 16,4 32-124-16,5-8-303 15,9 2-664-15</inkml:trace>
  <inkml:trace contextRef="#ctx0" brushRef="#br0" timeOffset="36152.83">5642 15430 1986 0,'0'0'471'15,"0"0"-389"-15,0 0-45 16,0 0 76-16,0 0 29 16,-14 104-62-16,-1-63-14 15,-1-1-43-15,3-4-13 16,0-1-20-16,3-9-126 16,10-15-145-16,0-7-217 15,4-4-504-15</inkml:trace>
  <inkml:trace contextRef="#ctx0" brushRef="#br0" timeOffset="36565.48">5762 15145 1136 0,'0'0'1177'0,"0"0"-854"16,0 0-171-16,0 0-71 16,0 0-20-16,0 0-28 15,0 0-25-15,67 5 47 16,-30 4-55-16,6-5 1 16,-3-2-1-16,-4-2 12 0,-5 0-24 15,-6 0 9-15,-13 0-37 16,-2 0 38-16,-10 0-17 15,0 0 19-15,0 0-1 16,-2 0-5-16,-14 21 6 16,1 11-1-16,-4 12 2 15,7 10 27-15,-2 8-16 16,7 1 0-16,1-5-4 16,4 0 7-16,2-10-12 15,0-6-3-15,0-9-50 16,0-4-92-16,-3-21-147 15,-4-4-301-15,-4-4-693 0</inkml:trace>
  <inkml:trace contextRef="#ctx0" brushRef="#br0" timeOffset="36709.11">5762 15444 1930 0,'0'0'841'0,"0"0"-646"15,0 0-160-15,0 0 2 16,138-44-37-16,-82 34 0 15,4 3-1-15,23 7-107 16,-17 0-159-16,-8 0-489 0</inkml:trace>
  <inkml:trace contextRef="#ctx0" brushRef="#br0" timeOffset="36896.3">6682 15279 1892 0,'0'0'913'16,"0"0"-675"-16,0 0-194 15,0 0-27-15,0 0-17 16,0 0-87-16,0 0-55 16,-31 78-152-16,16-52-480 0</inkml:trace>
  <inkml:trace contextRef="#ctx0" brushRef="#br0" timeOffset="37023.68">6622 15561 2072 0,'0'0'625'0,"0"0"-568"0,0 0-26 15,0 0-9-15,-56 125-22 16,8-80 11-16,-37 17-11 16,9-7-297-16,9-16-755 0</inkml:trace>
  <inkml:trace contextRef="#ctx0" brushRef="#br0" timeOffset="37504.49">7471 15097 1565 0,'0'0'942'0,"0"0"-772"0,0 0-130 16,0 0-40-16,0 0-2 15,0 0 2-15,0 0 42 16,0 133 45-16,0-69-26 15,0 2-22-15,0 0-18 16,0-2-11-16,0-7-4 16,0-11-6-16,0-6-23 15,0-14-86-15,0-12-164 16,0-10-260-16,-4-4-291 0</inkml:trace>
  <inkml:trace contextRef="#ctx0" brushRef="#br0" timeOffset="37693.18">7463 15136 1796 0,'0'0'380'0,"0"0"-269"15,0 0-87-15,120 15 65 16,-93 9 23-16,-10 9 1 16,-14 9-5-16,-3 10-71 15,-18 3-22-15,-19-3-3 16,-11 1-12-16,-14-7-37 15,13-14-185-15,13-11-421 0</inkml:trace>
  <inkml:trace contextRef="#ctx0" brushRef="#br0" timeOffset="37961.74">7906 15020 929 0,'0'0'743'0,"0"0"-428"15,0 0-71-15,0 0-44 16,-102 125-34-16,79-70-18 16,6 3-83-16,7-4-15 15,10 0-7-15,0-5-43 16,19-10 24-16,14-6-24 0,7-8-6 15,9-15-71-15,13-10-131 16,-12 0-161-16,-10-15-498 0</inkml:trace>
  <inkml:trace contextRef="#ctx0" brushRef="#br0" timeOffset="38239.47">8145 15057 1844 0,'0'0'350'15,"0"0"-289"-15,0 0-48 16,0 0-13-16,0 0 105 16,0 115 26-16,0-61 43 0,0 4-67 15,0 0-57-15,0-5-8 16,0-2-41 0,0-10-1-16,0-12 0 0,4-11 14 15,5-7-11-15,2-8 15 16,10-3 18-16,1 0 36 15,6 0-70-15,7-8 1 16,0 2-3-16,3 1-72 16,-1 2-54-16,15-1-126 15,-10 2-340-15,-9-6-814 0</inkml:trace>
  <inkml:trace contextRef="#ctx0" brushRef="#br0" timeOffset="38449.42">8673 14999 2451 0,'0'0'377'15,"0"0"-377"-15,0 0-38 16,0 0 38-16,109 120 28 16,-82-62 22-16,-11 10 21 15,-10 12-60-15,-6-3-10 16,-10 5-1-16,-21-4-47 15,-21-2-118-15,7-19-161 16,11-21-655-16</inkml:trace>
  <inkml:trace contextRef="#ctx0" brushRef="#br0" timeOffset="38765.83">9291 15291 2094 0,'0'0'492'0,"0"0"-326"16,0 0-42-16,0 0 59 15,0 0-42-15,0 0-48 16,0 0-41-16,26-19-46 0,-3 23-6 16,4 4 0-16,2 6-47 15,-3 4-9-15,-10-4-70 16,-16 13-247-16,-4-6-271 16,-23-4-665-16</inkml:trace>
  <inkml:trace contextRef="#ctx0" brushRef="#br0" timeOffset="38876.51">9188 15450 1528 0,'0'0'1085'16,"0"0"-783"-16,0 0-200 16,0 0-57-16,0 0-44 15,152 8-2-15,-63-8-95 0,-13 4-246 16,-10-4-677-16</inkml:trace>
  <inkml:trace contextRef="#ctx0" brushRef="#br0" timeOffset="39408.44">10053 15245 1833 0,'0'0'741'16,"0"0"-489"-16,0 0-211 15,0 0-25-15,0 0-16 16,-143-12 15-16,112 49-3 16,7 5 21-16,8 6-27 0,14-6 34 15,2-3-31 1,8-14 20-16,24-4-10 0,6-9-9 15,4-12-4-15,2 0-6 16,-1-23-41-16,-12-5 40 16,-8-2-35-16,-14-5-11 15,-9 0 35-15,0 7 12 16,-19 10 12-16,-2 7-12 16,-2 11-20-16,-2 17-73 15,5 12-196-15,7-4-388 0</inkml:trace>
  <inkml:trace contextRef="#ctx0" brushRef="#br0" timeOffset="39597.81">10294 15424 2126 0,'0'0'349'0,"0"0"-349"15,0 0-11-15,0 0 10 16,-3 110 2-16,-5-69 58 15,-4-5-48-15,6 0-11 16,-1-6-13-16,7-7-193 16,0-14-314-16,0-9-816 0</inkml:trace>
  <inkml:trace contextRef="#ctx0" brushRef="#br0" timeOffset="40002.21">10526 15141 1570 0,'0'0'484'0,"0"0"-375"16,0 0-16-16,0 0 42 16,0 0-21-16,-25 107 75 15,25-61-50-15,18 2-60 16,4-2-5-16,3-2-58 15,-1-3 32-15,-3-12-14 0,-6 3-26 16,-11-9 6 0,-4-5-14-16,-8-5-22 0,-22-5 22 15,-7-8-75-15,-4 0 5 16,6-9 1-16,8-17-18 16,14-9 58-16,13-3 6 15,4-4 23-15,29 0 78 16,10-2 23-16,1 4-5 15,4-1-11-15,-8 7-73 16,-11 7 14-16,-12 4-26 16,-12 10 1-16,-5 1-7 15,-9 5-34-15,-27 7-199 0,3 0-302 16,8 2-654-16</inkml:trace>
  <inkml:trace contextRef="#ctx0" brushRef="#br0" timeOffset="40117.08">11060 15362 2422 0,'0'0'335'15,"0"0"-335"-15,0 0-879 0</inkml:trace>
  <inkml:trace contextRef="#ctx0" brushRef="#br0" timeOffset="41166.41">3347 16262 1363 0,'0'0'650'16,"0"0"-341"-16,0 0-89 15,0 0 6-15,0 0-92 16,0 0-35-16,0 0-45 15,-4-18-38-15,4 23 5 16,0 16-21-16,0 20 0 16,0 13 13-16,0 8-7 15,0 6 8-15,-4-2-14 16,2-8 0-16,2-12-12 16,0-7-2-16,0-15-59 15,0-12-165-15,0-7-223 16,-3-5-206-16</inkml:trace>
  <inkml:trace contextRef="#ctx0" brushRef="#br0" timeOffset="41325.89">3107 16223 2440 0,'0'0'520'16,"0"0"-429"-16,0 0-67 15,0 0-15-15,145-23-3 16,-79 23-6-16,6 8-13 15,15 28-105-15,-18 1-395 16,-15-7-528-16</inkml:trace>
  <inkml:trace contextRef="#ctx0" brushRef="#br0" timeOffset="41522.46">3691 16687 677 0,'0'0'801'0,"0"0"-565"16,0 0-22-16,0 0-64 16,18 133 54-16,-23-91-51 15,-15 2-79-15,-2-9-34 16,-2 0-40-16,5-12-17 16,6-14-235-16,13-9-748 0</inkml:trace>
  <inkml:trace contextRef="#ctx0" brushRef="#br0" timeOffset="41886.42">4141 16281 1602 0,'0'0'749'16,"0"0"-595"-16,0 0-129 15,0 0-11-15,0 0 3 16,0 0 80-16,0 116 48 16,0-51-44-16,5-2-38 15,-1 1-16-15,-1-2-41 16,-1-14 20-16,-2-3-26 16,0-13 0-16,0-10-1 0,0-9 1 15,0-4 0-15,0-9 16 16,0 0-5-16,13 0 38 15,9-12-32-15,5-2-8 16,6 6-18-16,9 6 0 16,8 2 8-16,6 0-25 15,2 6-7-15,0 6-34 16,6 2-242-16,-12 0-286 16,-14-7-785-16</inkml:trace>
  <inkml:trace contextRef="#ctx0" brushRef="#br0" timeOffset="42075.44">4888 16615 2378 0,'0'0'620'0,"0"0"-585"16,0 0-35-16,0 0-166 15,0 0 72-15,0 0-235 16,-58 121-781-16</inkml:trace>
  <inkml:trace contextRef="#ctx0" brushRef="#br0" timeOffset="42156.39">4844 16910 1324 0,'0'0'1147'15,"0"0"-1147"-15,0 0-1339 0</inkml:trace>
  <inkml:trace contextRef="#ctx0" brushRef="#br0" timeOffset="42749.8">5781 16547 1633 0,'0'0'566'0,"0"0"-287"15,0 0 45-15,0 0-183 16,0 0-63-16,0 0-77 16,0 0 8-16,-64 46-6 15,33-2 6-15,7 1-6 16,6-4-3-16,7-2 15 15,11-11-21-15,0-7 6 16,2-10-24-16,18-11-4 0,2 0-62 16,3-11-77-16,-6-16-113 15,-5-39-191-15,-7-1-70 16,-5-1-194-16</inkml:trace>
  <inkml:trace contextRef="#ctx0" brushRef="#br0" timeOffset="42930.63">5764 16172 2032 0,'0'0'749'15,"0"0"-565"-15,0 0-142 16,0 0-42-16,0 0-6 16,0 0 6-16,-8 139 23 15,8-67-16-15,0 12 33 16,0-2-39-16,2-4-1 16,6-6 0-16,1-13-6 0,3-13-44 15,-1-13-95 1,-5-14-149-16,-2-13-223 0,-4-6-478 0</inkml:trace>
  <inkml:trace contextRef="#ctx0" brushRef="#br0" timeOffset="43516.39">5505 16485 1835 0,'0'0'659'16,"0"0"-423"-16,0 0-160 15,0 0-76-15,0 0-9 16,132-8-3-16,-65 26 9 15,8 0 3-15,6 9 0 16,-3-6 6-16,-9-3-6 16,-13 4 0-16,-18-4 0 15,-18-4-13-15,-16 4 11 0,-4 4 2 16,-2 0 42 0,-16 1-21-16,5 3 7 0,1-3-28 15,10 0 1-15,2-9-1 16,4-2 0-16,23-6-31 15,7-6-36-15,6 0-108 16,-4-6-9-16,-7-16 54 16,-12-5 48-16,-17-4-28 15,0-1 60-15,-21 1 50 16,-16 3 118-16,0 7 129 16,1 2 59-16,5 15-115 15,8 4-139-15,10 0-41 0,9 0-11 16,4 4 0-1,9 6-1-15,24-1 2 0,10 0-7 16,5-1 6-16,8-8-62 16,0 0 27-16,-2 0-28 15,-8 0 57-15,-10-4 5 16,-14 0-15-16,-17 0 16 16,-5 4 0-16,-18 0 1 15,-16 4 17-15,-4 19 0 16,3 3 28-16,10 6-19 15,12 3-17-15,13 0 29 16,0-3-27-16,20-6 6 16,18-2 18-16,9-12-27 15,8-2-9-15,6-6 0 16,-5-4-100-16,-1-4-60 0,-17-15-228 16,-15-2-533-16</inkml:trace>
  <inkml:trace contextRef="#ctx0" brushRef="#br0" timeOffset="43689.7">5929 16401 1018 0,'0'0'1491'0,"0"0"-1114"16,0 0-235-16,0 0-54 15,128-111-88-15,-74 105 0 16,2 6-11-16,7 36-153 15,-16 13-209-15,-16 5-546 0</inkml:trace>
  <inkml:trace contextRef="#ctx0" brushRef="#br0" timeOffset="43771.24">6183 17038 1947 0,'0'0'0'0,"0"0"-258"0</inkml:trace>
  <inkml:trace contextRef="#ctx0" brushRef="#br0" timeOffset="44884.4">6934 16987 1964 0,'0'0'484'0,"0"0"-418"15,0 0 22-15,0 0 28 16,0 0-40-16,0 0 28 15,145-104-59-15,-102 58-39 16,1-7 5-16,-4-8-11 16,1-3-2-16,-10-12-7 15,-4-4-12-15,-8 4 11 16,-5 5 8-16,-7 17 2 16,-7 14 36-16,0 27-9 0,-9 13-19 15,-11 0-8-15,-7 35-12 16,-2 24 12-16,2 13 15 15,5 8-8-15,6 4 29 16,12-4-34-16,4-11 2 16,0-11 5-16,25-10 0 15,10-16 6-15,9-10-15 16,12-15-11-16,4-7 11 16,5-3-86-16,-1-27-65 15,-1-7 17-15,-12-4 40 16,-13-3 6-16,-13 8 63 15,-19 9 25-15,-6 20 277 16,-15 7-139-16,-23 7-91 16,-11 21-14-16,-1 11-15 15,6-4 28-15,9-3-29 0,12-9-16 16,13-5 5-16,10-8-6 16,0-3-10-16,19-7-23 15,14 0-12-15,8-9-76 16,-1-17-115-16,-2-6-99 15,-7 2 27-15,-7-2-58 16,-10 13 366-16,-9 12 298 16,-5 7-6-16,0 0-124 15,-16 26-6-15,1-3-87 16,3 4 1-16,7-9-51 0,5-6-1 16,0-7 7-1,19-5-7-15,8 0-24 0,4-9-18 16,0-13-121-16,0-5 43 15,-2 0-50-15,-4 1 28 16,-8 3 53-16,-1 9 65 16,-5 10 56-16,-2 4-25 15,-5 22-12-15,-1 19 95 16,-3 17-56-16,0 10-7 16,0 11 20-16,-7 11-2 15,-6-6 34-15,-3 1-48 16,3-4-15-16,2-11-16 15,3-12-18-15,4-13-6 16,2-18 0-16,2-13-9 16,0-14-6-16,0 0-36 0,0-22-4 15,0-24-329 1,2-48 47-16,2 5-259 0,-2-1-215 16</inkml:trace>
  <inkml:trace contextRef="#ctx0" brushRef="#br0" timeOffset="45034.35">7933 16718 1844 0,'0'0'713'15,"0"0"-458"-15,0 0-142 16,0 0-89-16,0 0 14 16,124-41-32-16,-97 55 7 15,-6 16-5-15,-13 7 4 16,-8 3-24-16,0 4 1 16,-21-8-91-16,-35 4-68 15,4-12-132-15,-1-13-326 0</inkml:trace>
  <inkml:trace contextRef="#ctx0" brushRef="#br0" timeOffset="45190.16">7476 16487 927 0,'0'0'1547'0,"0"0"-1089"16,0 0-364-16,130-112-85 15,-97 102-9-15,-6 10-31 16,-10 10-152-16,-12 60-115 15,-5-2-222-15,0 6-1077 0</inkml:trace>
  <inkml:trace contextRef="#ctx0" brushRef="#br0" timeOffset="45281.99">7623 17089 1610 0,'0'0'802'0,"0"0"-658"16,0 0-144-16,0 0-147 15,0 0-1211-15</inkml:trace>
  <inkml:trace contextRef="#ctx0" brushRef="#br0" timeOffset="45393.37">8659 16874 2427 0,'0'0'0'0</inkml:trace>
  <inkml:trace contextRef="#ctx0" brushRef="#br0" timeOffset="48361">21127 14263 1054 0,'0'0'504'16,"0"0"-349"-16,0 0 4 16,0 0-51-16,0 0 15 15,0 0-92-15,34-44 67 16,-32 37 68-16,-2 2 33 0,0 1 18 15,0 1-94 1,-7-2-105-16,-3 3 3 0,-4 2-21 16,-11 0-43-16,6 10-174 15,0-1-456-15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50:34.9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1687 4543 829 0,'0'0'12'0,"0"0"108"15,0 0 486-15,0 0-489 16,0 0-5-16,0 0 96 16,3-27-86-16,-3 25 6 15,0-1 28-15,0 1-85 16,0 2 8-16,0 0-6 16,0 0-51-16,0 0 30 15,0 0-51-15,0 0 0 16,0 0 5-16,0 0-5 15,0 27-1-15,0 38 14 16,0 54-8-16,-8 50 46 16,-9 23-46-16,-10-7 7 15,-2-27 5-15,6-45-7 0,6-32-10 16,5-21-1-16,2-16 8 16,3 1-13-16,-3-5 5 15,4-5 0-15,4-18-7 16,0-17-46-16,2-14 7 15,-2-50-97-15,-1-51-143 16,3-49 64-16,0-26 22 16,0 3-30-16,15 21 31 15,6 49 42-15,-5 29 108 16,1 30 49-16,-3 18 128 16,1 6 71-16,3 5 31 15,2 8 45-15,7 19-118 16,6 2-97-16,8 30 38 0,-1 16-18 15,-5 14-22 1,-8 9 36-16,-16 6-76 0,-11 2 0 16,-15-4 0-16,-27 0-8 15,-14-7 0-15,-4-14-10 16,4-15-83-16,6-34-36 16,17-3-139-16,18-15-523 0</inkml:trace>
  <inkml:trace contextRef="#ctx0" brushRef="#br0" timeOffset="232.25">2307 4580 392 0,'0'0'1592'0,"0"0"-1395"16,0 0-141-16,-121 18-27 15,57 29-28-15,-3 14 80 16,9 15 34-16,13 9-23 15,20 5-5-15,19-6-81 16,6-8 4-16,29-14-10 16,22-17-94-16,12-20-63 15,10-18-81-15,32-20-73 16,-18-19-93-16,-11-8-425 0</inkml:trace>
  <inkml:trace contextRef="#ctx0" brushRef="#br0" timeOffset="412.59">2657 4666 1418 0,'0'0'703'0,"0"0"-620"16,-87 106 14-16,31-32 3 15,-2 10-44-15,0-6 29 16,9-3-59-16,9-15-6 16,15-16-20-16,16-18-94 15,9-18-100-15,3-8-114 16,34-44 29-16,-1-8-206 15,0-6-137-15</inkml:trace>
  <inkml:trace contextRef="#ctx0" brushRef="#br0" timeOffset="556.98">2650 4722 1132 0,'0'0'540'0,"0"0"-306"0,11 120-35 16,-8-48-153-16,-1 2 1 15,-2-7-47-15,2-9 0 16,2-9-13-16,3-13 7 15,-7-14-159-15,0-11-170 16,-11-9-597-16</inkml:trace>
  <inkml:trace contextRef="#ctx0" brushRef="#br0" timeOffset="707.95">2220 4965 1505 0,'0'0'785'16,"0"0"-671"-16,131-3-103 15,-53 3 11-15,7 0-22 0,0 0 0 16,-7 3-1-16,6-3-164 16,-19 0-321-16,-16 0-594 0</inkml:trace>
  <inkml:trace contextRef="#ctx0" brushRef="#br0" timeOffset="894.95">3080 4566 390 0,'0'0'1329'0,"0"0"-1167"16,43 112-28-16,-30-38 8 15,-6 10 1-15,-7 22-11 0,-12-9-77 16,-17 2-54 0,-6-6-1-16,1-20-58 0,-1 1-147 15,10-22-153-15,14-24-720 0</inkml:trace>
  <inkml:trace contextRef="#ctx0" brushRef="#br0" timeOffset="1194.93">3551 5092 1949 0,'0'0'595'0,"0"0"-448"15,0 0-107-15,0 0 4 16,0 0-44-16,149-11 7 15,-95 11-13-15,-6 4 6 16,-19 24-110-16,-13-2-262 16,-16 1-496-16</inkml:trace>
  <inkml:trace contextRef="#ctx0" brushRef="#br0" timeOffset="1313.95">3557 5398 836 0,'0'0'1547'16,"0"0"-1300"-16,0 0-195 0,0 0-28 15,114 11-24-15,-50-11-131 16,-12-9-80-16,-8-3-432 0</inkml:trace>
  <inkml:trace contextRef="#ctx0" brushRef="#br0" timeOffset="5269.89">20550 1180 918 0,'0'0'709'16,"0"0"-589"-16,0 0-119 16,0 0 14-16,0 0 11 0,0 0 9 15,-135-12 91-15,83 29-47 16,-2 3-44-16,3 1 20 15,4-2-55-15,12-1 15 16,10-6 11-16,9-3-25 16,12-2 36-16,4 0-37 15,6 5 0-15,25 1 30 16,10 6-29-16,12-3-2 16,7-3-16-16,8-4-89 15,16-9-67-15,-14-7-89 16,-14-10-418-16</inkml:trace>
  <inkml:trace contextRef="#ctx0" brushRef="#br0" timeOffset="5421.5">20550 1180 1075 0,'29'-37'723'0,"-40"49"-591"16,-7 22-123-16,0 10 25 15,3 10-20-15,6 4-12 16,9-3-4-16,7-4-15 15,17-13-137-15,5-13-353 0</inkml:trace>
  <inkml:trace contextRef="#ctx0" brushRef="#br0" timeOffset="5633.53">20932 1211 1382 0,'0'0'276'0,"0"0"-145"15,0 0 18-15,0 0-75 16,0 0-7-16,0 0-51 16,0 0-14-16,-116 110 6 15,111-87-8-15,5-13-13 16,7-10-83-16,20 0-17 16,17-44-23-16,-7-2-179 15,-3 1-51-15</inkml:trace>
  <inkml:trace contextRef="#ctx0" brushRef="#br0" timeOffset="5765.75">21065 888 1305 0,'0'0'397'0,"0"0"-261"0,0 0-23 15,-54 149 17-15,30-80-58 16,2 5-54-16,6-11 8 16,7-7-26-16,5-11-90 15,0-20-144-15,-2-13-410 0</inkml:trace>
  <inkml:trace contextRef="#ctx0" brushRef="#br0" timeOffset="5908.91">20700 993 1716 0,'0'0'674'0,"0"0"-530"16,0 0-135-16,140 0-9 15,-73 5-82-15,4 3-85 0,18-4-15 16,-16-4-166-16,-12 0-692 15</inkml:trace>
  <inkml:trace contextRef="#ctx0" brushRef="#br0" timeOffset="6630.02">22182 1136 1343 0,'0'0'307'16,"0"0"-195"-16,0 0 70 16,0 0-30-16,0 0 0 15,0 0-78-15,0 0 10 16,-56-46-14-16,56 41-43 15,11 1-2-15,7-1-25 16,3 5 0-16,-2 0-18 16,-7 2 18-16,-8 19 0 15,-4 9 17-15,-7 4-11 0,-25 6 26 16,-3-2 18-16,0-4-27 16,3-6 34-16,12-8-57 15,9-8 0-15,11-2 7 16,0-1 5-16,25-2-12 15,8 3 0-15,5-1 12 16,-3 0-18-16,-10 4 6 16,-11 2-20-16,-14 3 6 15,0 3-37-15,-20-1 27 16,-3-4 9-16,4-4-40 0,15-10-47 16,4-2-184-1,4 0-298-15</inkml:trace>
  <inkml:trace contextRef="#ctx0" brushRef="#br0" timeOffset="6803.11">22552 1247 1847 0,'0'0'342'0,"0"0"-233"16,0 0-100-16,0 0 52 15,0 0 10-15,-145 100-69 16,111-71 14-16,8-10-16 15,-8-14-169-15,10-5-206 16,2 0-664-16</inkml:trace>
  <inkml:trace contextRef="#ctx0" brushRef="#br0" timeOffset="6930.53">22293 1209 1664 0,'0'0'824'16,"0"0"-651"-16,0 0-105 15,118 12-57-15,-73 14 22 16,-1 4-33-16,-3 6-19 15,-7 9-90-15,-13-12-417 16,-9-7-483-16</inkml:trace>
  <inkml:trace contextRef="#ctx0" brushRef="#br0" timeOffset="8168.71">22991 1369 1568 0,'0'0'684'0,"0"0"-543"16,0 0-68-16,0 0-51 15,0 0-22-15,0 0 37 16,0 0-19-16,-18 87 0 16,12-63-18-16,1-2 18 15,2-8-36-15,1-4-47 16,2-4-171-16,0-6-92 15,0-11-149-15,0-8-575 0</inkml:trace>
  <inkml:trace contextRef="#ctx0" brushRef="#br0" timeOffset="8552.5">23310 1194 993 0,'0'0'964'16,"0"0"-722"-16,0 0-194 15,0 0 18-15,0 0 26 16,0 0-56-16,0 0 72 16,-40-35-39-16,40 31-40 15,15 2-29-15,6 2-10 16,-4 0 9-16,-5 20-5 16,-12 13 6-16,0 10 0 15,-19 6 14-15,-12-5 1 0,2-5 32 16,7-11-46-16,11-10 12 15,9-7-13-15,2-5 12 16,13-4-19-16,18-2 7 16,7 0 0-16,2 0-12 15,-6 3 13-15,-12 4-2 16,-13 7 1-16,-9 4-6 16,-2 3-6-16,-25 5 12 15,-2-1 0-15,0-5-10 16,7-2-24-16,8-10-100 15,16-8-146-15,23 0-235 16,11-18-193-16</inkml:trace>
  <inkml:trace contextRef="#ctx0" brushRef="#br0" timeOffset="8732.94">23981 1277 1292 0,'0'0'638'16,"0"0"-506"-16,-131 104-37 15,63-50 16-15,1-1 30 16,9-7-95-16,14-11-25 16,15-10-14-16,13-11-7 15,7-12-53-15,7-8-122 16,0-18-176-16,0-8-852 0</inkml:trace>
  <inkml:trace contextRef="#ctx0" brushRef="#br0" timeOffset="8852.56">23599 1310 1640 0,'0'0'590'0,"0"0"-541"16,0 0 24-16,128 88-35 16,-80-48-32-16,4-4-12 15,29-1-72-15,-13-6-312 16,-3-15-280-16</inkml:trace>
  <inkml:trace contextRef="#ctx0" brushRef="#br0" timeOffset="9293.85">23960 955 1993 0,'0'0'359'0,"0"0"-292"15,0 0-55-15,0 0 8 16,0 0-12-16,0 0 38 16,-58 109 49-16,29-37 27 15,3 9-14-15,6 3-86 16,11-4-4-16,9-5-18 16,0-11 18-16,18-12-27 15,15-11 9-15,6-12-75 16,0-15-81-16,-5-14-153 15,-10-22-189-15,-15-11-537 0</inkml:trace>
  <inkml:trace contextRef="#ctx0" brushRef="#br0" timeOffset="9430.94">23655 1221 2121 0,'0'0'554'0,"0"0"-517"15,0 0-36-15,201 10-1 16,-70-8-9-16,-6-2-67 15,22 0-110-15,-41-7-309 16,-44-8-699-16</inkml:trace>
  <inkml:trace contextRef="#ctx0" brushRef="#br0" timeOffset="9534.81">24523 1113 1713 0,'0'0'492'0,"0"0"-492"16,0 0-280-16,-135 47-700 15</inkml:trace>
  <inkml:trace contextRef="#ctx0" brushRef="#br0" timeOffset="10390.58">21869 1557 1768 0,'0'0'346'16,"0"0"-240"-16,0 0-71 16,0 0-35-16,0 0 73 15,0 0 7-15,97 149 9 16,49-97 3-16,71-9-66 0,35-16 8 15,4-17-12 1,-22-10-14-16,-38 0 11 0,-15-10-19 16,-43 1 0-16,-36 3 1 15,-32-1 14-15,-19 6-15 16,0 1 0-16,-3 0-16 16,-9 0-41-16,-21 0-148 15,-13-3-169-15,-5-1-550 0</inkml:trace>
  <inkml:trace contextRef="#ctx0" brushRef="#br0" timeOffset="10932.8">20291 1555 1549 0,'0'0'834'15,"0"0"-670"-15,0 0-135 16,0 0-29-16,0 0-23 16,0 0 23-16,0 0 38 15,199 97-29-15,-68-57 43 0,32-10-52 16,2-14-11-16,-31-14 11 15,-19-2-176-15,-47-14-320 16,-24-2-319-16</inkml:trace>
  <inkml:trace contextRef="#ctx0" brushRef="#br0" timeOffset="11479.84">20388 2152 1714 0,'0'0'353'16,"0"0"-228"-16,0 0-116 15,-126 82-8-15,71-36 34 16,4 2-7-16,13-4 23 15,20-7-50-15,18-8 14 16,6-9 16-16,44-11-19 16,18-4-12-16,17-5-25 15,7 0-129-15,13-22-100 0,-25 2-88 16,-22-1-197-16</inkml:trace>
  <inkml:trace contextRef="#ctx0" brushRef="#br0" timeOffset="11622.92">20623 2231 895 0,'0'0'669'0,"0"0"-446"16,0 0-162-16,0 0-16 16,0 0 27-16,-127 120-34 15,112-57 19-15,11-1-46 16,4-6-11-16,31-10-93 16,9-15-141-16,6-18-301 0</inkml:trace>
  <inkml:trace contextRef="#ctx0" brushRef="#br0" timeOffset="11794.57">20938 2280 1493 0,'0'0'314'0,"0"0"-240"16,-114 68-14-16,70-24-60 16,8-1 9-16,14-11-9 15,12-9 15-15,10-11-33 16,10-12 5-16,34-26-95 15,-4-12-252-15,-3-6-509 0</inkml:trace>
  <inkml:trace contextRef="#ctx0" brushRef="#br0" timeOffset="11952.26">20958 1927 1642 0,'0'0'344'0,"0"0"-252"15,-45 154 48-15,19-66-91 16,1 2-24-16,6-3 21 15,7-12-46-15,5-14 0 16,3-17-20-16,-10-22-227 16,1-15-110-16,-5-7-356 0</inkml:trace>
  <inkml:trace contextRef="#ctx0" brushRef="#br0" timeOffset="12058.43">20652 2230 214 0,'0'0'1424'0,"0"0"-898"16,0 0-409-16,123-87-90 0,-55 82-27 15,40 5-135-15,-16 0-174 16,-5 1-354-16</inkml:trace>
  <inkml:trace contextRef="#ctx0" brushRef="#br0" timeOffset="12521.5">22390 2194 958 0,'0'0'277'0,"0"0"-163"16,0 0-24-16,0 0 41 15,0 0-28-15,0 0-33 16,0 0 75-16,-27-68-19 16,27 68 6-16,-12 0-23 15,-13 9-69-15,-10 25 5 16,-9 14 2-16,-8 13 4 16,6 7 29-16,9 2-64 15,14-4 2-15,11-7-9 16,12-13 7-16,0-12-9 0,20-10-7 15,9-14-4-15,5-10-14 16,-3 0-7-16,-7-12 8 16,-8-10 7-16,-14-7 17 15,-2 1-7-15,-20 5 8 16,-13 2 7-16,-4 7 26 16,4 6-41-16,6 4-9 15,21 4-77-15,6 0-178 16,0-1-394-16</inkml:trace>
  <inkml:trace contextRef="#ctx0" brushRef="#br0" timeOffset="12704.9">22650 2346 1332 0,'0'0'895'0,"0"0"-753"15,0 0-121-15,0 0 5 16,0 0-26-16,0 0 0 15,116 30 14-15,-72-18-14 16,-1-2-39-16,-10-4-190 16,-10-1-330-16,-17-5-398 0</inkml:trace>
  <inkml:trace contextRef="#ctx0" brushRef="#br0" timeOffset="12837.9">22514 2532 1565 0,'0'0'298'0,"0"0"-197"15,0 0 4 1,0 0-43-16,167 60-62 0,-86-60-77 16,23-7-75-16,-17-18-160 15,-18-1-647-15</inkml:trace>
  <inkml:trace contextRef="#ctx0" brushRef="#br0" timeOffset="12988.91">22940 2162 1605 0,'0'0'600'16,"0"0"-506"-16,0 0-88 16,-114 138 116-16,76-58-44 15,5 7-14-15,0 9-7 16,-2 23-57-16,10-20-91 0,11-23-485 0</inkml:trace>
  <inkml:trace contextRef="#ctx0" brushRef="#br0" timeOffset="13108.95">23464 2590 1386 0,'0'0'0'0</inkml:trace>
  <inkml:trace contextRef="#ctx0" brushRef="#br0" timeOffset="21291.45">5216 4736 538 0,'0'0'1049'0,"0"0"-928"0,0 0-95 15,0 0 13-15,0 0 14 16,0 0 132-16,-7-33-44 16,-9 33-109-16,-13 19 23 15,-10 13-38-15,-13 10 13 16,-2 3 56-16,4-5-67 15,7-5 32-15,14-10-31 16,9-9-8-16,8-8 16 16,10-6-26-16,2-2-1 15,0 0 39-15,10 0-40 16,18 0 0-16,11 0 0 16,7 0 8-16,8 0-22 15,-1 0 14-15,1 2-44 16,-6 2-11-16,8-4-116 15,-14 0-163-15,-10 0-252 0</inkml:trace>
  <inkml:trace contextRef="#ctx0" brushRef="#br0" timeOffset="21494.92">5347 4600 1390 0,'0'0'614'0,"0"0"-535"16,0 0 5-16,-46 106 0 0,28-44-5 16,1 6 1-16,7 0-79 15,3 1 17-15,3-5-18 16,0 3-163-16,-2-12-147 16,0-16-329-16</inkml:trace>
  <inkml:trace contextRef="#ctx0" brushRef="#br0" timeOffset="21750.56">4473 5329 1121 0,'0'0'1057'0,"0"0"-840"15,0 0-62-15,0 0-83 16,0 0-34-16,152-25 8 16,-22 14-34-16,26 0 34 15,-7 3-46-15,-34 4 8 16,-36 4-35-16,-8 0-82 16,-11 0-237-16,-7 0-391 0</inkml:trace>
  <inkml:trace contextRef="#ctx0" brushRef="#br0" timeOffset="22148.84">4358 5867 1141 0,'0'0'939'16,"0"0"-744"-16,0 0-151 15,0 0-23-15,0 0 123 16,0 0-60-16,0 0-48 16,135-112-34-16,-61 60 20 15,2-6-17-15,-5 4-5 0,-13 9 0 16,-17 13-11-1,-15 12 26-15,-15 14-15 0,-8 6 20 16,-3 18-10-16,-5 22 24 16,-15 14-1-16,-5 7-33 15,0 0 15-15,2-2-7 16,4-12-8-16,11-8 0 16,8-11-118-16,0-11-70 15,27-17-165-15,4-5-173 16,2-16-315-16</inkml:trace>
  <inkml:trace contextRef="#ctx0" brushRef="#br0" timeOffset="22379.41">5004 5668 1979 0,'0'0'321'16,"0"0"-215"-16,-51 111 10 0,33-62-31 16,13-8-6-16,5-10-67 15,16-11-3-15,22-15 13 16,9-5-22-16,9-16-40 15,-3-16-49-15,-6-12-41 16,-12-7 47-16,-14-2-108 16,-17-5-5-16,-4 2 125 15,-9 10 71-15,-20 14 6 16,-5 17-6-16,-4 15-4 16,-6 8-43-16,9 16-354 15,8-2-521-15</inkml:trace>
  <inkml:trace contextRef="#ctx0" brushRef="#br0" timeOffset="22832.65">5876 5245 646 0,'0'0'1151'0,"0"0"-867"16,0 0-230-16,0 0 1 15,0 0 0-15,0 0-20 16,0 0 64-16,11 12-59 16,7-12 3-16,-1 0-25 15,-3-10-1-15,-9-2 3 16,-5-2-14-16,0 2 24 0,-23 4 32 15,-6 3-62 1,-7 5 0-16,3 0 0 0,-10 13-131 16,12 7-249-16,9-4-1532 15</inkml:trace>
  <inkml:trace contextRef="#ctx0" brushRef="#br0" timeOffset="24212.6">7017 4606 499 0,'0'0'983'15,"0"0"-791"-15,0 0-83 16,0 0 83-16,0 0-10 0,0 0 15 16,0 0-55-16,-65-22-33 15,65 5-24-15,5 0-85 16,13-1 25-16,1 2-25 16,2 4 0-16,-1 7-20 15,-9 5 20-15,-5 7-11 16,-6 23 9-16,-4 9 4 15,-25 10-1-15,-7 1-1 16,-1-4 1-16,3-10 32 16,12-12-33-16,6-8 0 15,14-10 9-15,2-1 3 16,5-5-9-16,21 2-3 16,10 1 0-16,4 6-15 15,-4 1 15-15,-7 5 0 16,-13 6-1-16,-16 4-13 0,0 8 7 15,-21 1 7 1,-16 2 0-16,-8-2-21 0,0-4-98 16,-17-4-52-16,13-7-154 15,7-8-423-15</inkml:trace>
  <inkml:trace contextRef="#ctx0" brushRef="#br0" timeOffset="24348.86">6597 5125 424 0,'0'0'1344'16,"0"0"-868"-16,0 0-338 15,0 0-57-15,0 0 23 16,0 0 48-16,0 0-126 16,166 45-11-16,-106-36-15 15,20 3-48-15,-13 0-192 0,-12-6-439 0</inkml:trace>
  <inkml:trace contextRef="#ctx0" brushRef="#br0" timeOffset="24805.95">6903 5476 1475 0,'0'0'348'0,"0"0"-100"15,0 0 4-15,0 0-92 16,-125-55-33-16,77 55-86 0,-6 13-20 15,4 15 38 1,6 4-58-16,15-1 5 0,11-6-6 16,16-9 9-16,2-6-19 15,20-8-25-15,16-2-61 16,11-7-40-16,6-19-95 16,1-5-22-16,-3-4 102 15,-7 2 58-15,-10 8 93 16,-8 6 29-16,-9 17 89 15,-9 2 13-15,-6 38-45 16,-2 20 17-16,0 17-57 16,-17 11-34-16,-10-2 85 15,-4-4-28-15,-5-12 36 16,-4-11-2-16,-4-13-78 0,-8-14 24 16,-4-14-19-1,-2-14-28-15,-2-2 38 0,4-21-40 16,12-17-13-16,13-6-31 15,29-30-182-15,2 12-125 16,6 6-522-16</inkml:trace>
  <inkml:trace contextRef="#ctx0" brushRef="#br0" timeOffset="25182.6">7382 5229 842 0,'0'0'1061'16,"0"0"-915"-16,0 0-87 16,0 0-59-16,0 0 0 15,0 0 22-15,0 0-22 16,-17 62 62-16,46-60-45 0,2-2-16 16,0 0-2-16,-7-11-38 15,-8-7 39-15,-11-1 5 16,-5 3 2-16,-16 4 6 15,-33 12-13-15,2 0-116 16,5 3-219-16</inkml:trace>
  <inkml:trace contextRef="#ctx0" brushRef="#br0" timeOffset="26893.58">8329 4714 986 0,'0'0'758'15,"0"0"-566"-15,0 0-172 16,0 0-12-16,0 0 18 0,0 0 13 16,0 0 78-16,-17 0-17 15,9-2-47-15,0-4 32 16,4-4-73-16,2-2 2 15,2-1 16-15,0 1-17 16,2-1 0-16,10 5-13 16,-4 6-2-16,1 2-20 15,-7 0 13-15,-2 4 9 16,0 12-12-16,-9-1 20 16,-9-2-8-16,1-3 0 15,1-8 0-15,7-2 22 16,7-5-22-16,2-22-7 0,2-7-29 15,21-4-46-15,0 1 31 16,6 6-8-16,-6 11 23 16,-5 15 26-16,-7 5-2 15,-7 17 12-15,-4 19 0 16,-6 12 1-16,-30 6 36 16,-11 4 8-16,-9 0-17 15,-4-7 29-15,7-12-51 16,10-13-3-16,16-9 9 15,15-11-4-15,12-4 29 16,0-2-2-16,29 0 10 16,22 0-11-16,18 7-34 15,8 5 0-15,2 5 0 0,-6 1 18 16,-10 0-27-16,-14-2 9 16,-12-2-107-16,-16-2-72 15,-13-6-303-15,-8-3-396 0</inkml:trace>
  <inkml:trace contextRef="#ctx0" brushRef="#br0" timeOffset="27104.78">7895 5329 1847 0,'0'0'479'16,"0"0"-411"-16,0 0-46 0,0 0 72 15,0 0 6 1,143 17-30-16,-63-17-29 0,7 0-30 16,0 0-22-16,-7 0-24 15,-6 0-227-15,-23 0-248 16,-22 0-305-16</inkml:trace>
  <inkml:trace contextRef="#ctx0" brushRef="#br0" timeOffset="27515.79">8113 5682 1595 0,'0'0'546'0,"0"0"-444"15,0 0-64-15,0 0-37 16,0 0 80-16,0 0-5 15,0 0-3-15,-95 114 4 16,95-68-48-16,16 3 20 16,7-5-49-16,4-1 12 15,-4-5 2-15,-7-8-14 16,-7-6 0-16,-9-7-2 16,0-5-14-16,-17-5-8 15,-12-7-40-15,-2-5-29 16,2-21 92-16,12-10-28 15,13-10 27-15,4-3-8 0,17-6-66 16,16 1 61-16,6 1 4 16,-1 9 11-16,-9 5 75 15,-7 6 60-15,-11 8-18 16,-11 8-58-16,0 6-59 16,-9 4-80-16,-24 7-111 15,6 0-289-15,7 0-372 0</inkml:trace>
  <inkml:trace contextRef="#ctx0" brushRef="#br0" timeOffset="27764.31">8892 5363 1614 0,'0'0'822'0,"0"0"-681"15,0 0-36-15,0 0-31 16,0 0-74-16,0 0 34 16,116-15-34-16,-50 15-41 15,-12 15-169-15,-16-4-456 0</inkml:trace>
  <inkml:trace contextRef="#ctx0" brushRef="#br0" timeOffset="27883.89">8931 5615 2244 0,'0'0'378'0,"0"0"-319"0,0 0-59 16,185 14-262-16,-106-19-223 15,-8-13-159-15</inkml:trace>
  <inkml:trace contextRef="#ctx0" brushRef="#br0" timeOffset="28176.91">9966 5150 1437 0,'0'0'686'0,"0"0"-578"16,-56-104-19-16,41 65 10 16,10 7 55-16,5 6-8 15,0 7-82-15,9 12 19 16,11 7-83-16,2 7 0 16,-4 24-12-16,-7 19 21 15,-11 31-15-15,-31 33 6 16,-42 29-59-16,-4-6-134 15,4-15-172-15,29-43-234 16,24-42-267-16</inkml:trace>
  <inkml:trace contextRef="#ctx0" brushRef="#br0" timeOffset="28261.12">9636 5925 804 0,'0'0'566'16,"0"0"-272"-16,0 0-65 16,0 0-175-16,0 0-54 15,0 0-330-15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1T08:24:02.61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1762 11895 378 0,'0'0'299'16,"0"0"-185"-16,0 0-101 15,0 0 4-15,0 0 233 0,0 0-41 16,20 12-101 0,-18-12-13-16,0 0 14 0,1 0-31 15,-3-2-37-15,0 0 29 16,0 2-16-16,0 0-4 16,0 0 7-16,0 0-29 15,0 0 42-15,0 0-4 16,0 0-18-16,0 0 25 15,0-2-43-15,0 2-12 16,0 0 22-16,0 0-39 16,0 0 20-16,0 0-21 15,-9 0 1-15,-16 4-1 16,-10 14 0-16,-13 4 11 16,-6 6-17-16,-4 4 26 15,-1 2-18-15,8 0 4 0,5 1 7 16,7-6-1-16,12-2-12 15,10-5-5-15,15-4-8 16,2-6-1-16,10-4 14 16,24-6-1-16,9-2-26 15,3-2 7-15,3-16-81 16,-2-6-33-16,-2-4 24 16,-8 2-22-16,-5 2 46 15,-12 2 47-15,-7 4 15 16,-9 3 24-16,-2 5 53 15,-2 4 29-15,0 4 35 0,0 2-48 16,0 0-29-16,0 0-29 16,0 8-10-16,0 13 89 15,0 2-39-15,0 5 2 16,0 2-19-16,0-2-33 16,0 1-1-16,3-5-31 15,6-4-121-15,4-4-12 16,-2-6-138-16,-1-6-278 15</inkml:trace>
  <inkml:trace contextRef="#ctx0" brushRef="#br0" timeOffset="195.7">2094 11829 1083 0,'0'0'561'0,"0"0"-416"0,0 0 143 15,56 134-129-15,-56-76-20 16,0 4-63-16,-16 1-45 16,-11-3-7-16,-7 2-24 15,-20 16-83-15,6-16-225 16,6-13-341-16</inkml:trace>
  <inkml:trace contextRef="#ctx0" brushRef="#br0" timeOffset="14234.34">2863 11929 165 0,'0'0'86'0,"0"0"-45"0,0 0-33 16,0 0-8-16,0 0 0 16,0 0 12-16,0-6 223 15,0 2-69-15,0-2-84 16,0-2 2-16,0-2 3 15,0-2-11-15,2 0 67 16,2-2-76-16,0-2 50 16,1 2 0-16,0 2-26 15,-3 2-8-15,0 6-43 0,-2 0-7 16,2 4 15-16,-2 0-42 16,0 0 7-1,0 0-3-15,0 0-8 0,0 0 9 16,0 0-10-16,3 0 0 15,-3 0 29-15,0 0-30 16,0 0 19-16,0 0-9 16,0 0 2-16,0 0-5 15,0 0-7-15,0 0 0 16,0 0-14-16,0 0 16 16,0 0-2-16,0 0 0 15,0 0 7-15,0 0-13 0,0 0 6 16,0 0 0-1,0 0-1-15,0 0 2 0,0 0-1 16,0 0 0-16,0 0 12 16,0 0-10-16,0 4-2 15,0 0 0 1,0 2 32-16,-5 6-32 0,1 4 12 16,-3 8 33-16,0 6-24 15,-2 8 68-15,1 4-36 16,-2 4-15-16,2 4 33 15,-1 0-52-15,-1 0 17 16,4 1-26-16,-3-7 8 16,3-2-15-16,1-8-3 15,0-6-31-15,3-8 4 16,2-5-91-16,-2-8-57 16,0-7-47-16,0-7-26 15,-1-16-327-15</inkml:trace>
  <inkml:trace contextRef="#ctx0" brushRef="#br0" timeOffset="14465.65">2813 11837 155 0,'0'0'116'0,"0"0"522"16,0 0-534-16,0 0 44 15,0 0 13-15,118-4-40 16,-97 30-7-16,-6 8-33 0,-5 4 16 15,-10 0 0-15,0 0-28 16,-14-4 12 0,-20-2-27-16,-6-1-9 0,-5-7-33 15,1-2-12-15,4-8-102 16,4-12-146-16,14-2-157 16,13 0-610-16</inkml:trace>
  <inkml:trace contextRef="#ctx0" brushRef="#br0" timeOffset="14700.2">3270 11805 568 0,'0'0'110'0,"0"0"454"0,0 0-469 15,0 0 37 1,-129 84 12-16,96-40 4 0,6 4-38 15,12-1-32-15,12 0-2 16,3-3-52-16,9-1-6 16,20-7-18-16,7-4-76 15,26-6-65-15,-8-10-142 16,-8-10-310-16</inkml:trace>
  <inkml:trace contextRef="#ctx0" brushRef="#br0" timeOffset="14914.22">3654 12015 907 0,'0'0'343'0,"0"0"-178"16,0 0 73-16,0 0-81 16,-134 121-26-16,102-81-27 15,8 0-58-15,4-4-2 16,4-4-44-16,10-8-17 15,4-8-44-15,2-8-86 16,8-10-46-16,13-16-17 16,-1-10-327-16</inkml:trace>
  <inkml:trace contextRef="#ctx0" brushRef="#br0" timeOffset="15082.59">3702 11951 370 0,'0'0'491'0,"0"0"-265"0,0 0-9 15,16 114-59 1,-9-68-23-16,-1 3-1 16,3-1-70-16,3-2-17 0,1-4-47 15,-2-4-33-15,-2-4-92 16,-5-10-115-16,-4-10-245 0</inkml:trace>
  <inkml:trace contextRef="#ctx0" brushRef="#br0" timeOffset="15258.44">3486 12182 1058 0,'0'0'202'16,"0"0"-138"-16,0 0 33 15,158 0-82-15,-104 0-15 16,13-2-39-16,-14-6-209 15,-11-2-346-15</inkml:trace>
  <inkml:trace contextRef="#ctx0" brushRef="#br0" timeOffset="15454.3">4144 11815 1094 0,'0'0'219'15,"0"0"-23"-15,15 114 18 0,-15-54-46 16,0 2-20-16,-20 5-61 16,-2-5-51-16,0-2-36 15,-1-6-4-15,4-2-117 16,3-14-133-16,9-14-384 0</inkml:trace>
  <inkml:trace contextRef="#ctx0" brushRef="#br0" timeOffset="15781.77">4525 12083 232 0,'0'0'970'16,"0"0"-644"-16,0 0-65 15,0 0-50-15,0 0-134 16,0 0-24-16,129-19-48 0,-89 16-5 15,-2 3-28-15,-11 0-163 16,-10 0-156-16,-12 0-313 0</inkml:trace>
  <inkml:trace contextRef="#ctx0" brushRef="#br0" timeOffset="15916.56">4525 12200 1219 0,'0'0'315'16,"0"0"-116"-16,0 0 10 15,0 0-101-15,118 2-108 16,-65-2-65-16,-10-2-171 16,-8-4-410-16</inkml:trace>
  <inkml:trace contextRef="#ctx0" brushRef="#br0" timeOffset="17567.91">5655 11668 525 0,'0'0'329'0,"0"0"-119"16,0 0-29-16,0 0-64 16,0 0 27-16,0 0-38 15,0 0-33-15,0-18 17 16,0 14-34-16,0-2 7 16,0 1-6-16,0-4-42 15,0 1 23-15,0 2-38 16,8-2 6-16,1 2-18 0,5 0 11 15,-1 0 1-15,-2 2 7 16,-2 2-1-16,-2 0 1 16,-5 2-7-1,-2 0-12-15,0 0 11 0,0 6 2 16,0 6 13-16,-11 0 9 16,-3 0-21-16,3-2 24 15,0-4-25-15,4 0 10 16,3-4 13-16,2-2-24 15,2 0 34-15,0 0 4 16,2-4-32-16,14-6-12 0,3 0 2 16,4 0-32-1,-1 4 35-15,0 2-33 16,-4 4 34-16,-2 0 0 16,-7 6 1-16,-7 14 35 0,-2 7 1 15,0 2-2-15,-22 7 58 16,-5-1-60-16,-5-1 16 15,1-6-29-15,2-4-9 16,6-6 4-16,9-6-15 16,7-6-2-16,7-6-5 15,0 0-38-15,23 0-2 16,6-10-27-16,4-2-15 16,0 0 63-16,-6 6 10 15,-7 6 16-15,-9 0-14 16,-11 8 28-16,0 14 3 15,-5 4 11-15,-16 6-17 16,-6-2 12-16,-4 0-23 0,-1-2-94 16,-17 4-20-16,9-6-205 15,2-8-253-15</inkml:trace>
  <inkml:trace contextRef="#ctx0" brushRef="#br0" timeOffset="17707.21">5400 12141 1053 0,'0'0'549'15,"0"0"-435"-15,0 0 61 16,0 0-84-16,147 0-43 16,-93-1 0-16,0 1-48 15,-4 0-19-15,-7 0-57 16,-3 4-140-16,-13 6-96 16,-12 2-236-16</inkml:trace>
  <inkml:trace contextRef="#ctx0" brushRef="#br0" timeOffset="17982.82">5790 12256 728 0,'0'0'350'16,"0"0"-156"-16,0 0-19 15,0 0-26-15,-141 64-33 16,89-44 5-16,-6 0-39 16,-3 0-19-16,6-2 10 15,10-2-46-15,12-4 10 16,15-2-31-16,16-3 4 15,2-4-10-15,20 1 10 0,22-1 24 16,14-3-9 0,8 0-19-16,3 0-12 0,2 0-8 15,-5-3-29 1,-8-3 6-16,-6 2-82 0,-10 0-45 16,-11 0-42-16,-5-2-67 15,-9 1-5-15,-5-2-132 0</inkml:trace>
  <inkml:trace contextRef="#ctx0" brushRef="#br0" timeOffset="18135.45">5840 12356 730 0,'0'0'356'0,"0"0"-110"15,0 0 24 1,0 0-85-16,0 0-52 16,0 0 3-16,-68 127-65 15,66-84-5-15,0 4-66 0,0 1-47 16,2 8-99-1,0-12-233-15,0-10-467 0</inkml:trace>
  <inkml:trace contextRef="#ctx0" brushRef="#br0" timeOffset="18801.55">6534 12204 1205 0,'0'0'369'0,"0"0"-218"15,0 0-103-15,0 0 49 16,0 0-16-16,0 0-45 15,0 0 23-15,25 98-59 16,-50-66-1-16,-6 2-9 16,-21 4-183-16,8-8-160 15,7-8-463-15</inkml:trace>
  <inkml:trace contextRef="#ctx0" brushRef="#br0" timeOffset="19916.8">7413 11921 857 0,'0'0'310'0,"0"0"-103"16,0 0-5-16,0 0-70 15,0 0-19-15,0 0-52 16,0 0-14-16,10-50-1 16,-10 68-30-16,0 16 32 0,0 12 72 15,0 10-52 1,-6 6 31-16,-6 5-54 16,1-3-29-16,-2-2 9 0,2-4-17 15,2-8-16 1,3-6 2-16,1-12-81 0,3-7-5 15,2-11-92-15,-5-14-85 16,0-5-25-16,1-17-339 0</inkml:trace>
  <inkml:trace contextRef="#ctx0" brushRef="#br0" timeOffset="20110.1">7631 11809 1190 0,'0'0'216'16,"0"0"-63"-16,0 0 1 0,38 122-11 16,-38-72-33-16,-13-2-37 15,-16-4 18-15,-5-3-64 16,-2-9-19-16,2-6-8 16,5-7-114-16,8-14-112 15,5-5-120-15,11 0-523 0</inkml:trace>
  <inkml:trace contextRef="#ctx0" brushRef="#br0" timeOffset="20325.14">8011 11717 1247 0,'0'0'280'16,"0"0"-116"-16,-118 112 56 0,68-50-11 15,9 4-49-15,14 2-61 16,21-4-18-16,6-3-46 16,20-7-34-16,24-6-2 15,10-8-5-15,24-2-126 16,-13-12-156-16,-9-12-306 0</inkml:trace>
  <inkml:trace contextRef="#ctx0" brushRef="#br0" timeOffset="25271.23">8455 11873 466 0,'0'0'144'0,"0"0"-134"16,0 0 260-16,0 0 2 15,0 0-172-15,0 0 46 16,-11 0 1-16,9 0-34 15,-1 2 9-15,1 0-54 16,-4 4-18-16,-8 4 28 16,-3 8-18-16,-10 6 57 15,-7 8-32-15,-6 6-3 16,-5 6 3-16,-1 3-51 16,-1-3-16-16,7-4-2 0,5-4-2 15,10-10-20-15,9-8 6 16,7-8-52-1,9-10-64-15,0-2-138 0,13-18-78 16,5-6-312-16</inkml:trace>
  <inkml:trace contextRef="#ctx0" brushRef="#br0" timeOffset="25461.87">8335 11925 1234 0,'0'0'354'16,"0"0"-238"-16,0 0-5 15,0 0-24-15,0 0 7 0,0 0 23 16,78 135-41-16,-58-95-12 16,-1 1-57-1,2 0-7-15,-5-5-60 0,-1-2-111 16,-11-2-37-16,-4-10-86 16,0-8-245-16</inkml:trace>
  <inkml:trace contextRef="#ctx0" brushRef="#br0" timeOffset="25633.83">8074 12190 1497 0,'0'0'572'0,"0"0"-490"0,0 0 55 16,0 0-45-1,0 0-73-15,165-21-19 0,-102 18 0 16,18-1-172-16,-16 2-183 15,-13 0-456-15</inkml:trace>
  <inkml:trace contextRef="#ctx0" brushRef="#br0" timeOffset="25860.97">8707 12114 1312 0,'0'0'340'0,"0"0"-209"0,0 0-78 15,0 0-15 1,0 0-38-16,144-9-9 0,-107 9-42 16,-6 0-126-16,-7 0-13 15,-6-1-74-15,-10-2-274 0</inkml:trace>
  <inkml:trace contextRef="#ctx0" brushRef="#br0" timeOffset="26018.42">8945 11999 920 0,'0'0'504'16,"0"0"-321"-16,0 0-43 16,0 0-28-16,0 0 3 15,0 0 9-15,-51 106-72 16,43-67-18-16,2 1-34 15,6 8-117-15,0-10-152 16,0-10-420-16</inkml:trace>
  <inkml:trace contextRef="#ctx0" brushRef="#br0" timeOffset="26686.84">9226 11941 920 0,'0'0'297'15,"0"0"-183"-15,0 0-25 0,0 0-4 16,0 0 14-16,0 0 54 15,7 105-43-15,-7-69-21 16,0 0-5-16,0 0-70 16,0-6 10-16,-2-4-24 15,0-6-7-15,-1-10 6 16,3-4-52-16,0-6-17 16,0 0 23-16,0-14-139 0,0-10-6 15,0-8-24 1,0-7-64-16,0-2-75 0,7 0 4 15,4 5 351-15,3 2 328 16,-2 8-15-16,-1 2-12 16,1 6-64-16,-3 4-36 15,-1 6-29-15,0 2-74 16,-4 4-19-16,0 2-14 16,-1 0-49-16,-3 12 12 15,0 8 15-15,0 4 10 16,-7 2 37-16,-7 2-54 15,3-6 7-15,3-2-15 16,0-6-27-16,8-6 0 16,0-4-1-16,6-4-49 15,15 0 37-15,10 0-56 16,5 0-6-16,2 0 58 16,-4 0 16-16,-10 6 28 0,-8 14-17 15,-10 7 8-15,-6 5 19 16,0 2-38-16,-9-2 24 15,-7-4-15-15,1-4 0 16,-1-8-18-16,1-4-67 16,-1-12-139-16,5 0-114 15,3-2-295-15</inkml:trace>
  <inkml:trace contextRef="#ctx0" brushRef="#br0" timeOffset="26875.94">9796 11789 1215 0,'0'0'389'0,"0"0"-184"15,0 0 71-15,77 136-35 16,-65-80-161-16,-1 2 2 16,-9 0-60-16,-2-1-21 15,0-1-1-15,-29 8-92 16,1-14-207-16,1-14-295 0</inkml:trace>
  <inkml:trace contextRef="#ctx0" brushRef="#br0" timeOffset="27311.6">10318 12110 1079 0,'0'0'662'0,"0"0"-439"16,0 0 6-16,0 0-63 15,0 0-116-15,0 0-22 16,0 0-9-16,114 5-19 16,-83-1-32-16,-10 6-102 15,-7-2-198-15,-12-1-227 0</inkml:trace>
  <inkml:trace contextRef="#ctx0" brushRef="#br0" timeOffset="27449.44">10197 12262 880 0,'0'0'690'16,"0"0"-455"-16,0 0-26 16,0 0-109-16,0 0-100 15,163 0-33-15,-116-4-254 16,-7 4-315-16</inkml:trace>
  <inkml:trace contextRef="#ctx0" brushRef="#br0" timeOffset="28383.74">11452 11682 940 0,'0'0'388'16,"0"0"-162"-16,0 0-87 16,0 0-30-16,0 0 16 15,-125 39-36-15,92-9 28 0,6-1-38 16,7 0-68-16,7-3 28 15,8-8-39 1,5-6-27-16,0-8-5 0,9-4-17 16,11 0 27-16,0-18-40 15,0-8-45-15,1-6 50 16,-2 0-64-16,-1 0 68 16,-1 3 53-16,0 11 32 15,-7 10 60-15,-1 8-33 16,-2 2-52-16,-2 29 50 15,-1 9-11-15,-4 10 45 16,0 6 16-16,0-2-58 16,-2-2 9-16,-14-8 9 15,-1-6-36-15,-6-10 33 16,-4-6-38-16,0-8-25 0,-2-5 10 16,3-5-11-16,-3-4-39 15,5 0-93-15,-8-3-188 16,10-7-203-16,5 2-713 0</inkml:trace>
  <inkml:trace contextRef="#ctx0" brushRef="#br0" timeOffset="28557.45">10993 12169 1007 0,'0'0'367'0,"0"0"-79"0,0 0 21 16,0 0-161-1,0 0-54-15,174 0-14 0,-97-5-67 16,6-4-8-16,2 5-5 16,9 0-135-16,-21 3-185 15,-22 1-385-15</inkml:trace>
  <inkml:trace contextRef="#ctx0" brushRef="#br0" timeOffset="28915.33">10864 12544 696 0,'0'0'739'0,"0"0"-547"16,0 0-116-16,0 0-5 15,131-83-70-15,-84 50 26 16,-5-1-17-16,0 4-9 16,-11 6 43-16,-6 6 6 15,-9 8 57-15,-9 6 31 16,-5 4-57-16,-2 0-20 16,0 14-39-16,0 12 20 15,-5 8 27-15,-6 6-52 16,0 2-3-16,2 1-14 15,3-3-6-15,3-4-25 0,3-6-120 16,3-12-79-16,14-8-67 16,6-10-252-16</inkml:trace>
  <inkml:trace contextRef="#ctx0" brushRef="#br0" timeOffset="29151.09">11396 12400 1355 0,'0'0'550'0,"0"0"-467"16,0 0 62-16,-60 116 13 0,60-81-84 16,14-3-11-1,26-8-28-15,10-10-29 16,6-10 24-16,2-4-30 16,-6-8-24-16,-13-16 17 0,-14-8-36 15,-16-4 15-15,-9-4-26 16,-11-1-83-16,-22 3-9 15,-25 8-99-15,6 12-93 16,8 8-150-16</inkml:trace>
  <inkml:trace contextRef="#ctx0" brushRef="#br0" timeOffset="30208.49">12107 12104 603 0,'0'0'982'0,"0"0"-642"16,0 0-70-16,0 0-156 16,0 0-68-16,0 0-46 15,0 0-30-15,0-18-160 0,0 32-95 16,0 4-64 0,0 0-377-16</inkml:trace>
  <inkml:trace contextRef="#ctx0" brushRef="#br0" timeOffset="30319.73">12129 12280 825 0,'0'0'396'0,"0"0"-134"16,0 0-55-16,0 0-87 16,-22 116-49-16,-14-84-52 15,-37 12-19-15,5-8-80 16,8-5-286-16</inkml:trace>
  <inkml:trace contextRef="#ctx0" brushRef="#br0" timeOffset="32566.46">12909 11779 649 0,'0'0'406'16,"0"0"-183"-16,0 0-113 16,0 0-39-16,0 0 13 15,0 0 79-15,0 0 33 16,-15 144-29-16,1-74-37 16,1 6-27-16,-3 2-23 15,3-1-46-15,-1-5-11 16,3-10-12-16,7-8-2 15,-1-12-18-15,5-10 4 0,0-11-49 16,0-9-36 0,0-12-82-16,0 0 63 15,0-40-85-15,-4-7-180 0,-5-7-274 0</inkml:trace>
  <inkml:trace contextRef="#ctx0" brushRef="#br0" timeOffset="32770.32">12933 11660 1054 0,'0'0'349'16,"0"0"-173"-16,0 0-51 0,119 12-21 16,-88 27 6-1,-4 12 4-15,-12 8 82 16,-13 5-82-16,-2 0-31 16,-15-3-21-16,-18-6-60 0,-10-9 26 15,-1-6-28 1,4-7-84-16,5-9-26 0,12-16-132 15,9-4-77-15,12-4-193 16</inkml:trace>
  <inkml:trace contextRef="#ctx0" brushRef="#br0" timeOffset="33008.32">13499 11751 905 0,'0'0'615'16,"0"0"-496"-16,0 0-9 16,0 0 59-16,-152 86-8 15,117-32 3-15,8 4-72 0,14 4-17 16,13 0-27-16,0-6-47 16,21-5 7-16,12-9-8 15,9-10-101-15,9-12-64 16,23-20-92-16,-12 0-107 15,-8-14-271-15</inkml:trace>
  <inkml:trace contextRef="#ctx0" brushRef="#br0" timeOffset="33218.75">13842 11907 1139 0,'0'0'374'15,"0"0"-234"-15,0 0 57 16,0 0-47-16,-140 150 9 0,107-102-23 15,4 2-50-15,6-5-13 16,10-5-63-16,4-10-10 16,9-6 0-16,0-12-71 15,3-8-44-15,14-4-30 16,6-14-59-16,8-44-100 16,-6 4-98-16,-2-4-343 0</inkml:trace>
  <inkml:trace contextRef="#ctx0" brushRef="#br0" timeOffset="33361.46">13842 11907 614 0,'41'-12'741'0,"-35"22"-474"0,3 16-96 16,3 8-73-16,-2 6-4 15,3 2-21 1,1 2-39-16,-1-2 7 0,1-3-41 16,-5-3-63-16,-9 0-59 15,0-10-198-15,-7-8-208 0</inkml:trace>
  <inkml:trace contextRef="#ctx0" brushRef="#br0" timeOffset="34053.39">13613 12129 1167 0,'0'0'355'0,"0"0"-209"15,0 0-86-15,147-21-18 16,-87 9-35-16,3-2 7 15,-1-3-20-15,-4-2 6 16,-7 1-9-16,-8-3-9 0,-10 3 9 16,-6 2 9-16,-8 2 11 15,-7 2 11-15,-3 8 110 16,-5 4-35-16,-4 0-57 16,2 10 2-16,-2 14 15 15,0 6 26-15,0 6-3 16,0 3-42-16,-4-3 30 15,-3-3-62-15,-1-2-4 16,-2-7 5-16,4-6-6 16,4-6-2-16,-1-8-25 15,3-4-66-15,-2 0 52 16,2-6-46-16,0-16-77 0,0-8 27 16,0-6-109-1,0-2 47-15,5-1 47 0,5 1 77 16,6 4 74-16,2 2 16 15,0 6 71-15,-3 4 61 16,3 6-7-16,-2 8-16 16,-1 4-47-16,2 4-39 15,-2 0 42-15,-5 18-25 16,-2 8 23-16,-8 6 27 16,0 4-24-16,-14 2 19 15,-8-2-25-15,-4-1-44 16,1-5 25-16,4-8-50 15,6-6-5-15,8-8 5 0,7-7 6 16,0-1-26 0,16 0 6-16,13-9-100 0,9-7 19 15,1 0-63-15,2 6 50 16,-3 7 80-16,-7 3 21 16,-6 4 39-16,-12 19 23 15,-13 7 5-15,0 6 33 16,-7 0-66-16,-11-2-13 15,-1-6-21-15,2-6-6 16,7-8-60-16,-1-14-128 16,1 0-103-16,6-12-105 0</inkml:trace>
  <inkml:trace contextRef="#ctx0" brushRef="#br0" timeOffset="34240.87">14823 11751 1328 0,'0'0'399'16,"0"0"-203"-16,0 0 84 16,118 104-84-16,-106-46-93 15,-12 6-22-15,0 5-10 16,-10-4-63-16,-9 0-8 16,-4-3-6-16,3-8-100 15,-3 0-108-15,8-16-309 16,6-14-446-16</inkml:trace>
  <inkml:trace contextRef="#ctx0" brushRef="#br0" timeOffset="34645.08">15257 12168 130 0,'0'0'1269'0,"0"0"-686"15,0 0-351-15,0 0 6 16,0 0-99-16,0 0-60 16,0 0-9-16,125-36-70 15,-91 36 14-15,-3 0-14 16,-9 0-51-16,-11 0-53 15,-11 9-215-15,-20 0-348 0,-11-1-241 0</inkml:trace>
  <inkml:trace contextRef="#ctx0" brushRef="#br0" timeOffset="34764.15">15257 12168 603 0,'14'120'903'0,"11"-120"-563"0,6 0-78 15,4 0-129-15,1 0-133 16,13 0-4-16,-9-6-229 15,-7-2-394-15</inkml:trace>
  <inkml:trace contextRef="#ctx0" brushRef="#br0" timeOffset="36033.47">16318 11955 929 0,'0'0'221'16,"0"0"-123"-16,0 0-18 16,0 0-24-16,0 0-34 15,100-104-20-15,-64 70 15 16,-5 0-17-16,-4-5 1 15,-9 3 12-15,-7 2-11 16,-7 2 15-16,-4 6 77 16,0 6 8-16,0 8 57 15,-2 4-74-15,-7 8-63 16,1 0 16-16,-4 2-29 16,1 20 19-16,4 13 36 15,0 6-34-15,1 12 26 0,1 5-36 16,1 2-18-1,0 0-4-15,-3-2-68 16,-9 5-89-16,3-16-143 0,-3-12-338 16</inkml:trace>
  <inkml:trace contextRef="#ctx0" brushRef="#br0" timeOffset="36207.3">16146 12141 1204 0,'0'0'487'0,"0"0"-385"0,0 0 5 16,0 0-12 0,170 0-28-16,-95 0-58 15,10 0-7-15,2 0-4 16,11 0-78-16,-25 0-201 0,-19 0-429 16</inkml:trace>
  <inkml:trace contextRef="#ctx0" brushRef="#br0" timeOffset="36686.71">16280 12374 834 0,'0'0'318'0,"0"0"-180"15,0 0-79-15,0 0 101 16,0 0 19-16,0 0-35 16,0 0 24-16,-51 115-35 15,42-92-43-15,0-2 2 16,2-3-75-16,7-8 7 15,0-2-5-15,0-6-17 16,14-2 14-16,12 0-16 16,8 0-41-16,2-6 7 15,-1 0-45-15,-4 2 56 0,-4 4 22 16,-12 0-17-16,-5 10 18 16,-8 14 1-16,-2 4 21 15,-2 2 34-15,-16 4-38 16,-5-2 19-16,-2-2-28 15,2-4 6-15,-2-4-17 16,0-8 2-16,3-5-95 16,-2-9-36-16,-10-5-90 15,8-19-90-15,-1-4-265 0</inkml:trace>
  <inkml:trace contextRef="#ctx0" brushRef="#br0" timeOffset="36825.57">16287 12324 1211 0,'0'0'519'0,"0"0"-397"0,162-2-50 16,-81 2-72-1,-2 0 0-15,17 0-13 0,-22-2-182 16,-16-2-495-16</inkml:trace>
  <inkml:trace contextRef="#ctx0" brushRef="#br0" timeOffset="37319.4">17530 12260 821 0,'0'0'282'0,"0"0"-156"15,0 0-10-15,0 0-6 16,0 0-27-16,0 0-60 15,0 0 46-15,72-14-8 16,-72 2-23-16,0 0 30 16,-16 6-32-16,-11 2-36 15,-9 4-23-15,7 0-192 16,7 8-352-16</inkml:trace>
  <inkml:trace contextRef="#ctx0" brushRef="#br0" timeOffset="37979.43">18629 12091 1056 0,'0'0'345'16,"0"0"-162"-16,0 0-100 16,0 0 12-16,0 0 28 15,0 0-56-15,0 0-14 16,4-2 29-16,-4 28 52 15,0 10 2-15,0 7-40 16,-2 3-54-16,-7 0 16 0,-5 0-55 16,3-2 16-1,3-4-8-15,0-3-11 16,4-10 0-16,2-4-67 0,2-7-80 16,0-14-82-16,0-2-250 15,0 0-81-15</inkml:trace>
  <inkml:trace contextRef="#ctx0" brushRef="#br0" timeOffset="38585.71">18388 12089 772 0,'0'0'847'0,"0"0"-530"0,0 0-210 15,0 0-66 1,0 0-9-16,0 0-19 0,172-6 1 16,-106 16 2-16,5 5-10 15,-2 0 25-15,-11 8-5 16,-11 0 8-16,-15 4 33 16,-13 3-57-16,-9-2 38 15,-10-2-8-15,0-2-39 16,0-6 34-16,-2-6-35 15,-4-6 0-15,6-6 12 16,0 0 0-16,8-4-24 16,13-16-50-16,8-6-94 15,0 0 49-15,0 0 12 16,-4 4 73-16,-9 8 22 16,-5 8 17-16,-7 6 50 0,-2 0-31 15,3 2-4-15,6 12 88 16,7-2-64-16,13 0-14 15,10-8 4-15,7-4-46 16,6 0-1-16,0-14-21 16,-8-12-80-16,-8-6-8 15,-12-4-33-15,-10-5 17 16,-13-3 78-16,-3 4-15 0,0 2 63 16,-12 12 54-1,-1 12 34-15,2 12 29 16,2 2-44-16,4 20 1 15,1 14 43-15,4 10-59 0,0 2-8 16,0 5-15-16,0-4-24 16,0-2-11-16,0-5 0 15,-9-10-68-15,-7-10-37 16,-19-14-96-16,1-6-69 16,3 0-367-16</inkml:trace>
  <inkml:trace contextRef="#ctx0" brushRef="#br0" timeOffset="38747.5">19252 11538 1467 0,'0'0'653'16,"0"0"-522"-16,0 0-42 0,-114 84-3 16,57-20-70-16,-1 12-16 15,-10 35-83-15,18-21-268 16,16-16-629-16</inkml:trace>
  <inkml:trace contextRef="#ctx0" brushRef="#br0" timeOffset="40134.32">20460 11889 1079 0,'0'0'294'0,"0"0"-144"16,0 0-118-16,0 0 28 15,0 0 4-15,0 0 17 16,0 0 126-16,2 144-42 16,-9-73-36-16,-4 3-2 0,-3 4-82 15,-1-4-4 1,1-6-29-16,2-8 10 0,1-10-44 16,6-11 0-16,0-13-78 15,5-8-81-15,0-14-110 16,-8-10 18-16,-3-18-65 15,-3-8-604-15</inkml:trace>
  <inkml:trace contextRef="#ctx0" brushRef="#br0" timeOffset="40358.75">20582 11823 67 0,'0'0'1014'0,"0"0"-781"16,0 0-67-1,0 0 8-15,85 114 32 0,-85-62-74 16,0 2-3 0,-13-4 14-16,-14-3-91 0,-4-5-5 15,-4-8-32-15,1-6-15 16,5-8-46-16,7-8-113 16,8-8-54-16,14-8-36 15,0-18-21-15,11-10-1028 0</inkml:trace>
  <inkml:trace contextRef="#ctx0" brushRef="#br0" timeOffset="40575.64">20916 11821 449 0,'0'0'851'0,"0"0"-645"16,0 0 23-16,-91 120-46 15,64-66 7-15,14 2-63 16,11 1-37-16,2-7-20 15,19-4-52-15,18-8-12 16,7-8-6-16,6-12-89 16,-2-12-53-16,-1-6-26 15,-9-4-39-15,-3-40-28 16,-10 0-158-16,-10-2-287 0</inkml:trace>
  <inkml:trace contextRef="#ctx0" brushRef="#br0" timeOffset="41050.32">21253 11909 864 0,'0'0'408'15,"0"0"-234"-15,0 0-10 16,0 0 26-16,0 0-3 16,-7 140-25-16,1-96-49 15,-1 0 3-15,0-5-73 16,3-3-12-16,2-8-10 16,-1-6-20-16,3-10-2 15,0-4-14-15,0-8-33 16,0 0 47-16,0-8-29 15,0-16-107-15,0-12 16 16,5-6-42-16,13-8-52 16,4-1-31-16,2 5 54 15,5 6 163-15,-4 12 29 0,-2 10 119 16,-8 12 22-16,-5 6-20 16,-2 8 16-16,-8 18 8 15,0 8-28-15,-8 4 38 16,-13 2-40-16,-6 0-20 15,0-4-24-15,5-4-55 16,7-5 17-16,10-11-33 16,5-4 2-16,5-8-16 15,24-4 1-15,8 0-35 16,7 0-53-16,4-8-38 16,-9 2 74-16,-5 2 29 15,-12 4 30-15,-11 0-8 16,-9 14 1-16,-2 6 13 15,-2 2 13-15,-15 0-5 16,-1-4-16-16,2-4 1 0,-2-10-123 16,7-4-166-16,3 0-284 15</inkml:trace>
  <inkml:trace contextRef="#ctx0" brushRef="#br0" timeOffset="41228.42">21906 11921 593 0,'0'0'1083'0,"0"0"-772"0,0 0-19 16,0 0-134-16,114 143-64 15,-114-89-17-15,-27 4-55 16,-13 2-22-16,-7-4-17 16,-14 8-138-16,11-14-193 15,11-16-514-15</inkml:trace>
  <inkml:trace contextRef="#ctx0" brushRef="#br0" timeOffset="41575.21">22485 12450 1651 0,'0'0'517'0,"0"0"-479"16,0 0-16-16,0 0-22 16,0 0 0-16,-25 111 0 15,-21-75 0-15,-39 10-103 16,12-10-205-16,9-8-424 0</inkml:trace>
  <inkml:trace contextRef="#ctx0" brushRef="#br0" timeOffset="42260.7">23557 12122 1288 0,'0'0'283'0,"0"0"-191"0,0 0-50 15,0 0 91 1,-11 110 24-16,-3-42-16 0,1 10 11 16,-3 2-65-1,1 1-53-15,1-5-8 0,3-10-20 16,3-12-12-16,6-11-2 16,-2-16-48-16,4-11 1 15,0-9-113-15,-2-7 5 16,-6-32 19-16,-1-11-335 15,-1-7-35-15</inkml:trace>
  <inkml:trace contextRef="#ctx0" brushRef="#br0" timeOffset="42448.91">23702 12073 1220 0,'0'0'340'15,"0"0"-238"-15,0 0 17 0,67 109 20 16,-67-59-22-16,-14 6 26 15,-22-4-47-15,-6-2-54 16,-5-5-1-16,7-14-41 16,7-4-59-16,10-13-93 15,23-14-96-15,0 0-60 16,19-22-700-16</inkml:trace>
  <inkml:trace contextRef="#ctx0" brushRef="#br0" timeOffset="42649.27">24123 11865 1068 0,'0'0'382'0,"0"0"-226"16,0 0-6-16,-84 142-5 0,65-84 22 16,13 5-57-16,6-5-40 15,2-2-42-15,27-10-28 16,9-8-65-16,8-14-96 15,28-18-80-15,-12-6-38 16,-6-2-299-16</inkml:trace>
  <inkml:trace contextRef="#ctx0" brushRef="#br0" timeOffset="42843.64">24517 12041 1452 0,'0'0'327'0,"0"0"-218"0,0 0 107 16,-125 110-75-1,86-65-41-15,5-1 1 0,10-8-77 16,10-6-12 0,11-8-12-16,3-10-3 0,8-8-18 15,16-4-52-15,7-8-113 16,0-20 34-16,18-42-57 16,-7 4-118-16,-3-1-378 0</inkml:trace>
  <inkml:trace contextRef="#ctx0" brushRef="#br0" timeOffset="42985.49">24517 12041 1045 0,'156'-108'540'16,"-150"132"-410"-16,4 10 34 16,-1 10-69-16,-1 4 38 0,-3 1-63 15,-3-1-50 1,-2-4-17-16,0-6-3 0,0-6-106 16,-24-8-109-16,-5-10-154 15,-2-10-335-15</inkml:trace>
  <inkml:trace contextRef="#ctx0" brushRef="#br0" timeOffset="43100.59">24363 12150 1224 0,'0'0'394'16,"0"0"-290"-16,123 0-103 16,-42 0-1-16,-13 0-244 0,-7-4-296 15</inkml:trace>
  <inkml:trace contextRef="#ctx0" brushRef="#br0" timeOffset="43284.78">25143 11917 656 0,'0'0'842'0,"0"0"-607"16,0 0-174-16,0 0 90 16,0 0-2-16,-117 126 37 15,63-76-73-15,-2 4-69 16,2-1-28-16,12-1-16 15,11-6-87-15,22-6-164 16,9-10-236-16,0-14-478 0</inkml:trace>
  <inkml:trace contextRef="#ctx0" brushRef="#br0" timeOffset="43831.63">25355 12011 1205 0,'0'0'251'15,"0"0"-178"-15,0 0 45 16,0 0-5-16,0 0-19 16,0 0 87-16,-49 129-56 15,37-82-27-15,2 2-27 16,-1-5-71-16,3-8 15 15,2-6-15-15,4-8-16 16,0-10 6-16,2-10-38 0,0-2 5 16,0-2 34-16,0-22-163 15,4-10 1-15,8-10-28 16,1-8-89-16,7-2-72 16,4 4 52-1,3 6 308-15,4 9 211 0,-4 13 64 16,0 8-36-16,-9 10-89 15,-3 4-89-15,-9 0 28 16,-6 18-22-16,0 8 2 16,-10 9 96-16,-22 2-31 15,-3 4 2-15,-3-1-43 0,4-6-61 16,8-8 24 0,12-6-56-16,14-8 1 0,0-4 13 15,23-6-14-15,14-2-14 16,11 0-27-16,0 0-43 15,-3 0 50-15,-7 0-11 16,-14 8 25-16,-11 4 11 16,-13 4-22-16,0 2 29 15,-10 0-4-15,-15-2-56 16,0-10-51-16,3-4-178 16,9-2-333-16</inkml:trace>
  <inkml:trace contextRef="#ctx0" brushRef="#br0" timeOffset="44023.01">25994 11971 1513 0,'0'0'277'16,"0"0"11"-16,-4 120-71 15,-25-64-68-15,-9 5-62 16,-9-1-86-16,-4 0-1 15,-18 12-33-15,14-15-240 16,10-16-295-16</inkml:trace>
  <inkml:trace contextRef="#ctx0" brushRef="#br0" timeOffset="44330.82">26657 12493 1035 0,'0'0'592'0,"0"0"-472"0,0 0-88 16,0 0 4-16,0 0 38 15,-137 122-47-15,44-68-27 16,12-10-93-16,14-8-394 0</inkml:trace>
  <inkml:trace contextRef="#ctx0" brushRef="#br0" timeOffset="44751.97">27661 12046 709 0,'0'0'632'0,"0"0"-632"0,0 0 16 16,0 0 3-1,0 0 96-15,16 116 62 16,-37-54 15-16,-1 12-34 0,-7 2 39 16,-2 3-102-1,2-6-60-15,3-4-27 0,5-13-8 16,8-12-9-16,6-14-62 16,5-10-42-16,2-12 25 15,0-8-96-15,0-22-33 16,0-14-314-16,0-6-174 0</inkml:trace>
  <inkml:trace contextRef="#ctx0" brushRef="#br0" timeOffset="44962.8">27823 12071 1232 0,'0'0'319'0,"0"0"-175"15,0 0-104-15,0 0-13 16,0 0 55-16,0 0 27 15,89 133 62-15,-89-81-47 16,-19 0-40-16,-14 0-4 0,-12-6-62 16,-2-4 1-16,0-10-7 15,5-5-12-15,7-9-16 16,0-8-119-16,12-4-189 16,6-6-242-16</inkml:trace>
  <inkml:trace contextRef="#ctx0" brushRef="#br0" timeOffset="45376">28417 11947 1164 0,'0'0'256'16,"0"0"-193"-16,0 0 31 15,-154 12 71-15,109 26-35 16,7 11 48-16,11 9-18 16,12 4-66-16,13 2-6 15,2-2-59-15,4-8-23 16,18-8-6-16,7-10-38 16,2-10-38-16,6-14-48 15,-4-10-77-15,0-12-63 16,-8-16-69-16,-6-8-272 0</inkml:trace>
  <inkml:trace contextRef="#ctx0" brushRef="#br0" timeOffset="45881.18">28650 12001 333 0,'0'0'999'0,"0"0"-837"16,0 0-98-16,0 0 113 15,0 0 11-15,-75 125-13 16,46-78-22-16,6 2-11 15,4-3-94-15,0-4 2 16,5-6-23-16,6-8-21 16,1-10 14-16,3-7-20 15,0-10-2-15,4-1-14 16,-2 0 14-16,2-22 2 16,0-10-28-16,4-12-44 15,21-8-43-15,6-4-95 16,6 2-8-16,3 10 130 15,-4 12 88-15,-7 11 34 0,-11 13 46 16,-7 8-37-16,-7 0 1 16,-4 14-5-1,0 11 42-15,-15 2 66 0,-10 4-59 16,-2-3-10-16,3-2-17 16,4-8-60-16,9-6 34 15,6-4-35-15,5-8 0 16,0 0 8-16,25 0-8 15,6-4-42-15,5-6 2 16,-1 4-59-16,-6 4 62 16,-6 2-3-16,-8 0 37 15,-12 14-5-15,-3 8 16 0,-5 6 17 16,-19 2 12-16,-9 2-22 16,-2-2 29-16,2-4-44 15,9-2-51 1,15-1-107-16,9-10-167 0,0-7-264 0</inkml:trace>
  <inkml:trace contextRef="#ctx0" brushRef="#br0" timeOffset="46125.75">29370 12083 1393 0,'0'0'384'15,"0"0"-324"1,0 0 90-16,0 0 24 0,-116 81-39 16,67-37 15-1,-2 2-79-15,0 4-6 0,1 0-38 16,10-4-12-16,7-6-30 16,13-5-1-16,13-12-51 15,7-6-5-15,25-17-108 16,12 0-95-16,6-11-377 0</inkml:trace>
  <inkml:trace contextRef="#ctx0" brushRef="#br0" timeOffset="46365.16">29622 12053 1033 0,'0'0'645'15,"0"0"-553"-15,0 0 4 16,0 0 80-16,0 0-10 15,-114 134 16-15,74-89-76 16,2 1-46-16,5-2-10 16,4-6-49-16,9-6 1 15,9-8-2-15,9-10-56 16,2-9 20-16,2-5-47 16,17 0-51-16,6-23-81 15,17-39-125-15,-6 4-157 0,0-2-230 0</inkml:trace>
  <inkml:trace contextRef="#ctx0" brushRef="#br0" timeOffset="46523.56">29622 12053 654 0,'62'7'743'0,"-55"-7"-378"0,-3 11-201 15,0 15-71-15,-2 9 42 16,-2 5-29-16,0 6-20 16,0 0-24-16,0 0-56 15,0-4 15-15,0-6-21 16,0-6-46-16,-2-8-120 15,-29-9-69-15,2-8-93 16,-2-5-250-16</inkml:trace>
  <inkml:trace contextRef="#ctx0" brushRef="#br0" timeOffset="46666.53">29381 12304 1313 0,'0'0'337'16,"0"0"-128"-16,114 10 23 15,-63-6-173-15,-2-4-59 0,-5 0-6 16,-1-6-138-16,-14-12-131 16,-10-2-261-16</inkml:trace>
  <inkml:trace contextRef="#ctx0" brushRef="#br0" timeOffset="46851.18">30081 12003 1190 0,'0'0'482'0,"0"0"-283"0,0 0 43 16,0 0-80 0,82 130-40-16,-82-73-32 15,0 9-8-15,-26 2-64 16,-15 0-6-16,-10-2-12 0,-7-3-60 16,-29 1-154-16,13-18-278 15,15-10-511-15</inkml:trace>
  <inkml:trace contextRef="#ctx0" brushRef="#br0" timeOffset="49623.16">1461 13742 358 0,'0'0'345'0,"0"0"-218"15,0 0-23-15,0 0 50 16,0 0-33-16,0 0-9 0,0 0 1 15,-7 24-33 1,7-22 1-16,0-2-7 0,0 0-15 16,0 0 30-16,10 0-32 15,1 0-18-15,-3-12 16 16,-1 0-13-16,-7 2 28 16,0-2-14-16,0 6-25 15,-9-1-31-15,-20 7-31 16,4 0-145-16,2 7-206 0</inkml:trace>
  <inkml:trace contextRef="#ctx0" brushRef="#br0" timeOffset="60614.6">2326 13684 104 0,'0'0'884'0,"0"0"-693"16,0 0-21-16,0 0-18 15,0 0-20-15,0 0-56 16,0 0-16-16,26-79 9 16,-24 74-34-16,1-2 35 0,-1 3 21 15,-2 1-4 1,3 0 20-16,-3 2-45 0,0 1-20 16,0 0 2-1,0 0-44-15,0 0 0 0,0 5-1 16,0 15 1-16,0 10 14 15,0 9-7-15,0 3 8 16,0 6 23-16,-5-2-38 16,0-2 11-16,3-6-4 15,0-6-1-15,2-6-12 16,0-6-19-16,0-6-74 16,0-6-89-16,0-4-53 15,-7-4-33-15,-4 0-31 0,-7-12-599 16</inkml:trace>
  <inkml:trace contextRef="#ctx0" brushRef="#br0" timeOffset="61081.47">2105 13523 1139 0,'0'0'177'16,"0"0"-34"-16,0 0 19 15,0 0-54-15,0 0-37 16,136-56-52-16,-69 46 0 16,4 4-7-16,1 2-11 15,-6 2 8-15,-13 2-9 16,-12 0-1-16,-14 8-8 16,-14 8 18-16,-11 4-5 15,-2 6 68-15,-11 6 42 0,-16 4 51 16,-6 3-56-1,0-3-40-15,4-7-9 0,6-4-52 16,10-7 4-16,9-10-12 16,4-6-18-16,0-2-27 15,15 0-42-15,7-18-96 16,3-8-6-16,-3-6-91 16,-4 0-23-16,-3 0-67 0,-3 5 177 15,-1 7 193 1,-7 13 167-16,-2 7 121 15,-2 0-66-15,0 11 21 16,0 14-39-16,0 4-58 16,0 0-77-16,0-1 4 15,2-5-73-15,16-2-24 16,18-6-91-16,-3-6-248 0,1-5-502 16</inkml:trace>
  <inkml:trace contextRef="#ctx0" brushRef="#br0" timeOffset="61530.89">3085 13521 803 0,'0'0'569'0,"0"0"-438"0,0 0 118 15,0 0-64 1,-116 115-65-16,110-78 17 0,6-2-70 15,6-3-23-15,23-4-7 16,14-10-36-16,5-8-1 16,8-8-18-16,-2-2-69 15,-2-8 9-15,-10-10-63 16,-9-2 50-16,-10 0-3 16,-13 4 39-16,-8 2 55 15,-2 6 19-15,0 5 44 16,0 3 16-16,-6 0-32 15,-3 7 46-15,5 7 22 0,4 1-63 16,0 2 32 0,2-5-54-16,18 0-29 15,7-6 26-15,2-2-25 0,-3-2-3 16,-1-2 1-16,-5 0-18 16,-9 0 12-16,-2 0 6 15,-7-2 0-15,-2-6 15 16,0 0-15-16,0-2-7 15,-6 0-23-15,-17-12-155 16,3 4-104-16,0-4-487 0</inkml:trace>
  <inkml:trace contextRef="#ctx0" brushRef="#br0" timeOffset="61686.65">3604 13084 1627 0,'0'0'392'0,"0"0"-339"0,0 0-42 16,0 0 26-16,-66 160-37 15,32-77-50-15,5-5-307 0</inkml:trace>
  <inkml:trace contextRef="#ctx0" brushRef="#br0" timeOffset="62185.18">4391 13383 1132 0,'0'0'260'0,"0"0"-156"16,0 0 64-16,0 0-72 15,0 0-63-15,0 0 76 16,0 0 31-16,13 132-32 16,-13-70 32-16,0 8-59 15,0-1-12-15,0 1-42 16,-6-6-26-16,-1-4 14 15,2-8-15-15,3-7-30 16,2-13-11-16,0-10-113 16,0-10-22-16,-4-12-27 15,-3-12-31-15,1-12-342 0</inkml:trace>
  <inkml:trace contextRef="#ctx0" brushRef="#br0" timeOffset="62369.31">4576 13357 1264 0,'0'0'252'0,"0"0"-99"16,0 0-1-16,0 0-28 15,0 0-13-15,0 0-31 16,76 134 0-16,-103-88-23 16,-4-4-44-16,2-3-13 0,4-10-85 15,10-7-112 1,8-9-103-16,7-9-338 0</inkml:trace>
  <inkml:trace contextRef="#ctx0" brushRef="#br0" timeOffset="62618.6">4959 13189 1465 0,'0'0'301'16,"0"0"-223"-16,0 0 101 15,0 0-8-15,-133 122-73 16,106-64 17-16,13 4-52 16,8-4-44-16,6-1 15 15,4-10-34-15,21-7-37 0,6-9-19 16,6-11-103 0,8-13-41-16,20-7-118 0,-11-11-220 15,-6-14-422-15</inkml:trace>
  <inkml:trace contextRef="#ctx0" brushRef="#br0" timeOffset="62799.38">5354 13337 1280 0,'0'0'584'15,"0"0"-467"-15,0 0 27 16,0 0 11-16,0 0-23 16,-110 126-52-16,79-80-32 15,4-4 4-15,3-4-51 16,6-8 6-16,7-8-7 0,9-8-33 15,2-7-21 1,0-7-72-16,4 0-3 0,23-35-58 16,-3-3-180-1,1-5-198-15</inkml:trace>
  <inkml:trace contextRef="#ctx0" brushRef="#br0" timeOffset="62946.75">5354 13337 430 0,'10'-10'892'0,"-3"17"-603"16,3 18-95-16,-2 9-75 15,5 6-21-15,1 4-10 16,-3-2-37-16,3-2-3 16,-3-3-48-16,-1-7-92 15,-8-5-54-15,-2-7-157 0,0-10-282 0</inkml:trace>
  <inkml:trace contextRef="#ctx0" brushRef="#br0" timeOffset="63086.1">5184 13505 1007 0,'0'0'527'16,"0"0"-351"-16,0 0-68 15,147-28-94-15,-102 22-14 16,18 4-106-16,-13 0-124 16,-5 0-274-16</inkml:trace>
  <inkml:trace contextRef="#ctx0" brushRef="#br0" timeOffset="63322.32">5888 13357 776 0,'0'0'599'0,"0"0"-315"16,0 0-15-16,0 0-58 15,0 0-89-15,0 0-83 16,0 0 11-16,81-2-41 15,-54 2-9-15,2 6 19 16,2 0-19-16,-2 0-12 16,-3-2-23-16,-4 0-107 15,-4-2-10-15,-9 0-89 16,-5 0-69-16,-4-2-82 0</inkml:trace>
  <inkml:trace contextRef="#ctx0" brushRef="#br0" timeOffset="63521.5">6069 13311 702 0,'0'0'292'16,"0"0"-39"-16,0 0 33 15,0 0-42-15,0 0-103 16,0 0-65-16,0 0 10 16,-34 54 68-16,24-12-54 15,-4 4-69-15,1 2 2 16,1-2-33-16,3-4-99 0,3 1-118 15,4-13-275 1,2-10-429-16</inkml:trace>
  <inkml:trace contextRef="#ctx0" brushRef="#br0" timeOffset="64099.33">6430 13331 573 0,'0'0'957'16,"0"0"-808"-16,0 0-82 0,0 0 20 16,0 0-60-16,0 0 96 15,0 0-13-15,0 94-37 16,0-52 23-1,0-4-56-15,0-2 6 0,-2-6-30 16,-3-8-2-16,0-8 1 16,3-6-15-16,0-8 0 15,2 0-1-15,-2-1 1 16,2-20-29-16,0-7 0 16,0-8-126-16,0-8 19 15,14-8-63-15,7 2-36 16,4 6 158-16,0 10 77 0,-3 12 29 15,-5 14 149 1,-3 8-52-16,-7 1 25 16,-7 21-22-16,0 11-20 15,-5 3 32-15,-15 2-66 0,3-2 13 16,1-6-49-16,9-6-32 16,7-6 11-16,0-8-18 15,29-2-24-15,9-4 24 16,8 0-62-16,4-2 62 15,-3 4-11-15,-9 4 19 16,-12 4-38-16,-13 6 30 16,-13 3-4-16,0 0-20 15,-20 2 33-15,-11-5-23 16,0-4-8-16,3-9-156 16,3-7-43-16,9 0-171 15,7-14-689-15</inkml:trace>
  <inkml:trace contextRef="#ctx0" brushRef="#br0" timeOffset="64278.03">7085 13208 1605 0,'0'0'480'0,"0"0"-303"16,0 0-15-16,0 0-100 15,111 151-1-15,-111-87-33 16,-16 4-1-16,-19 0-27 15,-9-1-39-15,-19 7-112 16,10-18-243-16,10-12-541 0</inkml:trace>
  <inkml:trace contextRef="#ctx0" brushRef="#br0" timeOffset="64804.34">7604 13564 1255 0,'0'0'558'0,"0"0"-383"16,0 0 48-16,125-21-140 15,-76 19-58-15,0 0-6 16,-4 2-19-16,-12 0-84 16,-22 0-160-16,-9 8-246 15,-2 0-125-15</inkml:trace>
  <inkml:trace contextRef="#ctx0" brushRef="#br0" timeOffset="64909.45">7639 13632 1000 0,'0'0'575'0,"0"0"-393"15,0 0 12-15,0 0-76 0,181 14-118 16,-110-9-93 0,-6-2-306-16</inkml:trace>
  <inkml:trace contextRef="#ctx0" brushRef="#br0" timeOffset="65365.44">8753 13265 1315 0,'0'0'236'0,"0"0"-183"16,0 0-23-16,0 0 51 15,7 128 103-15,-7-60-11 16,-5 8-10-16,-7 5-47 0,-5-5-82 15,2-4 6 1,1-6-36-16,6-12 5 16,-1-10-7-16,5-12-2 15,2-18-15-15,0-8 9 0,-4-6-58 16,4-6 40-16,-2-22-137 16,-1-16-94-16,5-58-5 15,0 8-150 1,0 0-553-16</inkml:trace>
  <inkml:trace contextRef="#ctx0" brushRef="#br0" timeOffset="65516.68">8840 13265 561 0,'0'0'827'16,"0"0"-546"-16,0 0-129 0,0 0 0 15,0 0-27 1,63 148 28-16,-70-94-57 16,-15-4-44-16,-3-3-1 15,1-10-51-15,8-11-10 0,8-7-47 16,8-14-125-16,8-9 48 15,17-16-205-15,4-10-475 0</inkml:trace>
  <inkml:trace contextRef="#ctx0" brushRef="#br0" timeOffset="65899.5">9119 13112 1156 0,'0'0'513'0,"0"0"-341"0,-56 110-5 16,31-48 8-1,10 3-43-15,9-3-46 16,6-4-2-16,8-8-76 16,24-10 8-16,7-10-16 0,11-12-18 15,3-10-37-15,-2-8-75 16,1 0-55-16,-5-19 37 16,-5-12-51-16,-4-7 9 15,-5-8 61-15,-6 2 12 16,-9 2 117-16,-12 12 131 15,-6 16 129-15,-4 14-29 16,-25 2-114-16,-11 28 46 16,-3 12-29-16,1 4-57 15,2 0 5-15,8-4-54 16,13-8-27-16,7-8 9 16,10-12-10-16,2-6-12 15,8-8-11-15,15 0-56 0,2-19-34 16,4-16-132-16,11-43-49 15,-7 8-60-15,-4 2-431 0</inkml:trace>
  <inkml:trace contextRef="#ctx0" brushRef="#br0" timeOffset="66035.5">9594 13230 1024 0,'0'0'538'16,"0"0"-358"-16,0 0-39 16,42 104 8-16,-33-57 7 15,-3 1-81-15,-1-4-18 16,0-6-57-16,-5-6 0 15,0-6-45-15,0-9-139 0,-36-10-84 16,0-3-92-16,-4-4-377 0</inkml:trace>
  <inkml:trace contextRef="#ctx0" brushRef="#br0" timeOffset="66173.14">9312 13459 1340 0,'0'0'506'16,"0"0"-413"-16,137-4 11 15,-75 0-91-15,-4 2-13 16,-5-4-52-16,1-4-146 16,-14 0-137-16,-8-2-537 0</inkml:trace>
  <inkml:trace contextRef="#ctx0" brushRef="#br0" timeOffset="66380.38">9975 13140 1162 0,'0'0'618'0,"0"0"-451"15,0 0-71-15,0 0-8 16,0 0 17-16,29 149-4 16,-29-89-58-16,-16 4 22 15,-11 2-62-15,-11-4-3 16,-26 12-56-16,8-13-221 15,7-17-267-15</inkml:trace>
  <inkml:trace contextRef="#ctx0" brushRef="#br0" timeOffset="66786.73">10362 13533 687 0,'0'0'868'16,"0"0"-500"-16,0 0-166 15,0 0-63-15,116-22-105 16,-73 18 6-16,-1 0-40 15,0 2-2-15,-4-2-78 16,-6-4-168-16,-13 0-111 16,-7-2-185-16</inkml:trace>
  <inkml:trace contextRef="#ctx0" brushRef="#br0" timeOffset="66917.06">10638 13333 973 0,'0'0'529'0,"0"0"-338"0,0 0-38 15,-31 104-12-15,20-56-95 16,2 4-30-16,9 11-16 16,0-12-165-16,0-12-238 0</inkml:trace>
  <inkml:trace contextRef="#ctx0" brushRef="#br0" timeOffset="67303.47">11263 13294 1081 0,'0'0'621'15,"0"0"-439"-15,0 0-137 16,0 0-30-16,0 0 1 16,0 0 46-16,0 0 98 15,2 163-45-15,-4-89 21 16,-12 4-66-16,-3-1-28 16,-2-7-3-16,4-6-38 15,1-10 13-15,3-12-14 0,5-10-3 16,1-14-5-16,3-9-32 15,-1-9-33-15,1 0 6 16,0-21-97-16,0-15-134 16,0-50-51-16,0 8-158 15,2-4-149-15</inkml:trace>
  <inkml:trace contextRef="#ctx0" brushRef="#br0" timeOffset="67469.38">11336 13254 887 0,'0'0'686'16,"0"0"-394"-16,0 0-164 15,0 0-14-15,0 0 35 0,0 0-48 16,80 133-1 0,-100-83-40-16,-9 0-47 0,-4-6 27 15,1-10-40-15,8-6-23 16,9-10-53-16,15-11-197 16,0-6-200-16,21-1-278 0</inkml:trace>
  <inkml:trace contextRef="#ctx0" brushRef="#br0" timeOffset="68143.25">11679 13196 1265 0,'0'0'555'16,"0"0"-433"-16,0 0-52 16,0 0 70-16,0 0-21 15,-75 133 35-15,72-79-74 16,3 2-22-16,0-6-22 15,13-6-25-15,8-8 5 16,6-9-16-16,2-12-9 16,2-7-5-16,4-8-17 15,-1 0-23-15,-1-19-21 16,-2-12-106-16,0-11-36 16,-2-6-1-16,-2-2 81 15,-2 4 111-15,-8 10 26 16,-1 10 153-16,-7 12 64 15,-7 12-70-15,-2 2-39 16,0 10-62-16,0 18 35 16,0 8 29-16,-11 6-61 0,-1-2-4 15,2-2 3-15,-1-4-48 16,1-10 27-16,4-6-27 16,1-10 7-16,3-5-16 15,2-3-2-15,0 0 11 16,0-21-18-16,0-9-54 15,0-10 35-15,18-6-66 16,6-6-74-16,5 6 0 16,0 7 70-16,-2 16 107 15,-9 13 28-15,-7 10 39 16,-9 10 20-16,-2 17 1 16,-2 8 7-16,-14 1 34 0,-1-2-49 15,1-4-17 1,9-10-29-16,7-4-34 0,0-8 31 15,25-2-30 1,8-2 0-16,7-4-2 0,3 2-16 16,-5 0 9-16,-9 6 7 15,-12 4-19-15,-12 6 18 16,-5 4-14-16,-5 5 16 16,-19 0-9-16,0-4 3 15,-3-1-36-15,6-14-42 0,2-8-105 16,5 0-108-1,5-3-346-15</inkml:trace>
  <inkml:trace contextRef="#ctx0" brushRef="#br0" timeOffset="68311.78">12577 13198 1520 0,'0'0'552'0,"0"0"-409"16,0 0 52-16,0 0-107 15,78 147-24-15,-92-85 15 16,-24 2-66-16,-10 2-13 16,-10-3-16-16,-16 5-164 15,14-16-312-15,15-14-612 0</inkml:trace>
  <inkml:trace contextRef="#ctx0" brushRef="#br0" timeOffset="68833.86">13031 13517 1139 0,'0'0'646'15,"0"0"-453"-15,0 0 20 0,0 0-91 16,141-4-109-16,-90 4 20 16,5 0-33-16,0 0-76 15,8 0-123-15,-12 0-276 16,-13 0-216-16</inkml:trace>
  <inkml:trace contextRef="#ctx0" brushRef="#br0" timeOffset="69116.9">13729 13258 722 0,'0'0'670'0,"0"0"-499"0,0 0-40 16,0 0 91-16,-25 125-62 15,17-69-8-15,-2 4 2 16,6 0-96-16,-3 0 4 15,5-3-28-15,-2-3-28 16,2-8 18-16,-3-6-24 16,3-10-18-16,2-10 17 15,-3-10-66-15,3-10 3 16,0 0-4-16,0-12-65 16,0-20-104-16,-2-42-102 0,2 6-141 15,0-3-244-15</inkml:trace>
  <inkml:trace contextRef="#ctx0" brushRef="#br0" timeOffset="69288.28">13820 13276 978 0,'0'0'494'16,"0"0"-246"-16,0 0-88 15,0 0-25-15,0 0 28 16,0 0-66-16,0 0 47 16,90 127-67-16,-117-79-12 15,-7-2-15-15,-6-6-50 16,-2-4 1-16,6-9-1 15,9-9-77-15,14-9-47 16,13-9-199-16,13 0-152 16,12-12-632-16</inkml:trace>
  <inkml:trace contextRef="#ctx0" brushRef="#br0" timeOffset="69834.8">14243 13162 1408 0,'0'0'535'0,"0"0"-495"16,0 0 37-16,0 0 121 16,-113 96-47-16,84-43-11 15,9 3-44-15,9 0-60 16,11-4 1-16,0-6-26 16,4-10-11-16,19-7 0 15,8-14-42-15,4-9-3 16,5-6-28-16,3 0-35 15,-1-18-58-15,2-12-53 0,-1-8-15 16,-1-6-11-16,-4-2 120 16,-7 6 125-16,-6 12 86 15,-13 12 172-15,-12 14 36 16,0 2-207-16,-19 22 20 16,-14 14 38-16,-3 8-51 15,-4 2 4-15,6 0-36 16,5-6-45-16,10-8 13 15,7-7-30-15,8-14-1 16,4-4-29-16,0-7-31 16,6-3 29-16,15-16-67 15,1-12-97-15,5-11-26 16,2-6-71-16,7-6-52 16,-1 0-165-16,3 8 400 0,-5 14 110 15,-2 16 348-15,-8 16 43 16,-3 0-117-16,-5 22-117 15,-3 10-32-15,1 8 8 16,-2 2-71-16,3 0 1 16,-4-6-30-16,1-4-31 15,-5-8-2-15,-6-6-66 16,-14-8-169-16,-15-6-122 16,-5-4-355-16</inkml:trace>
  <inkml:trace contextRef="#ctx0" brushRef="#br0" timeOffset="70483.33">14426 13465 1023 0,'0'0'544'0,"0"0"-397"0,122-12-58 15,-66 6-71-15,2-4-18 16,-2-4-3-16,-4-2-64 16,-2-4 16-16,-2-4 14 15,-9 2 12-15,-3-3 18 16,-7 2 14-16,-6 2 37 15,-8 7 93-15,-8 4 17 16,-3 9 58-16,-4 1-128 16,0 7-77-16,0 23 70 15,-9 9-15-15,-2 5 11 16,-2 2 1-16,-1-2-39 0,3-4 15 16,1-6-48-1,2-8-2-15,4-10 4 0,-1-3-4 16,5-10-6-1,0-3-4-15,0 0-15 0,0-2 23 16,0-16-81-16,0-8-17 16,0-8-11-16,3-4-40 15,11-2 42-15,5 0 48 16,6 4 49-16,-1 4 12 16,3 6 6-16,-3 5 32 15,-4 10 18-15,-4 3-13 16,-7 8 58-16,-7 0-28 15,-2 9-47-15,0 14 54 16,-8 9-1-16,-17 2 3 0,-4 4 15 16,-4 0-53-16,4-6 13 15,4-6-26-15,10-10-29 16,9-6 22-16,6-8-24 16,4-2-3-16,19 0-6 15,11 0-39-15,4-4-4 16,2-6-9-16,0 2 1 15,-5 6 51-15,-6 2-19 16,-8 0 24-16,-8 14-8 16,-8 8 24-16,-5 4-1 15,0 1-11-15,-5-4 11 16,-8-2-25-16,-5-6 4 16,2-6-131-16,-2-9-152 15,7 0-274-15,3-9-273 0</inkml:trace>
  <inkml:trace contextRef="#ctx0" brushRef="#br0" timeOffset="70645.3">15547 13279 1453 0,'0'0'598'0,"0"0"-460"16,0 0 31-16,118 98-79 15,-105-44-15-15,-13 4-47 16,-8 2-16-16,-37 0-24 15,-49 11-95-15,7-15-235 0,7-14-458 0</inkml:trace>
  <inkml:trace contextRef="#ctx0" brushRef="#br0" timeOffset="72481.11">16200 13459 150 0,'0'0'838'16,"0"0"-574"-16,0 0-102 15,0 0-1-15,0 0 8 16,0 0-2-16,0 0-40 15,-11 0 16-15,15 0-10 0,19 0-65 16,8 0 26 0,9 0-69-16,6 0-24 0,6 2 8 15,1 2-9-15,-2 0-16 16,-6 0-54-16,-1 6-171 16,-13 0-59-16,-10-4-243 15</inkml:trace>
  <inkml:trace contextRef="#ctx0" brushRef="#br0" timeOffset="72652.98">16156 13559 103 0,'0'0'1033'16,"0"0"-540"-16,0 0-286 15,0 0-25-15,133 2-90 0,-75-2-81 16,7 0-11-16,-3 0-78 15,11-12-145-15,-15 2-121 16,-15-4-582-16</inkml:trace>
  <inkml:trace contextRef="#ctx0" brushRef="#br0" timeOffset="72795.33">16815 13334 15 0,'0'0'1311'0,"0"0"-959"16,0 0-153-16,0 0-4 15,0 0-75-15,8 151-13 16,-41-97-106-16,-31 22-1 16,3-15-170-16,5-10-399 0</inkml:trace>
  <inkml:trace contextRef="#ctx0" brushRef="#br0" timeOffset="73408.53">17517 13389 1139 0,'0'0'582'0,"0"0"-323"16,0 0-90-16,0 0-91 16,0 0-66-16,0 0-3 15,0 0 33-15,4 98 49 16,-15-32-5-16,0 8-9 0,0 1-58 16,2-1 13-1,0-6-32-15,2-4-8 0,1-10 8 16,3-8-61-16,1-11-30 15,0-13-94-15,-3-18-127 16,1-4-188-16,-3 0-303 0</inkml:trace>
  <inkml:trace contextRef="#ctx0" brushRef="#br0" timeOffset="73627.14">17612 13355 1197 0,'0'0'358'16,"0"0"-197"-16,0 0-40 16,0 0-23-16,0 0 45 0,109 130-19 15,-109-80-26 1,-21 1-14-16,-22-5-57 0,-6-6 12 16,-2-4-39-16,1-10-80 15,13-8-84-15,21-14-83 16,14-4-95-16,2 0-149 0</inkml:trace>
  <inkml:trace contextRef="#ctx0" brushRef="#br0" timeOffset="74287">17947 13248 1541 0,'0'0'309'0,"0"0"-257"16,0 0 75-16,0 0 32 15,-132 157-42-15,117-95 22 0,12-2-66 16,3-4-49 0,9-6-8-16,22-10-16 0,5-9-18 15,9-9-25-15,1-18-27 16,-1-4 29-16,-5 0-30 16,-7-21-110-16,-6-6 1 15,-4-9-124-15,-4-9 50 16,-1-1 75-16,1 0 127 15,-2 8 52-15,-3 10 174 0,-6 12 93 16,-5 16-33 0,-3 0-177-16,0 26 62 0,0 8 20 15,-7 6-39-15,-5 2 1 16,2-2-48 0,3-3-27-16,3-7-7 0,2-6-10 15,-1-8-18-15,0-6 7 16,3-10-49-16,-2 0 43 15,0-4-16-15,0-18-76 16,2-10-23-16,0-13-53 16,4-7-70-16,19-4-77 15,8 2-40-15,0 8 298 16,0 14 65-16,-6 16 233 16,-8 16-1-16,-7 2-113 0,-8 26 38 15,-2 10 13-15,-9 8 2 16,-13 0 32-16,-5 0-71 15,0-8-56-15,10-5-19 16,5-9-49-16,10-10 8 16,2-6-12-16,16-4 9 15,20-4-28-15,5 0 0 16,7 0-18-16,-6 0 31 16,-9 0-57-16,-10 8 30 15,-15 4-2-15,-8 6-34 16,-2 0 51-16,-23-2-77 15,1-2-38-15,0-14-42 16,6 0-214-16,7 0-537 0</inkml:trace>
  <inkml:trace contextRef="#ctx0" brushRef="#br0" timeOffset="74467.38">18842 13331 971 0,'0'0'703'0,"0"0"-494"16,0 0 93-16,56 158-141 16,-56-96-67-16,-5 5 23 15,-21-3-89-15,-3-2-28 16,0-8-23-16,2-2-186 16,7-14-145-16,11-14-475 0</inkml:trace>
  <inkml:trace contextRef="#ctx0" brushRef="#br0" timeOffset="74728.55">19317 13636 1362 0,'0'0'752'0,"0"0"-549"0,0 0-103 15,0 0-43-15,0 0-50 16,0 0 15-16,134 22-22 16,-119-7-123-1,-6-1-348-15,-9-5-798 0</inkml:trace>
  <inkml:trace contextRef="#ctx0" brushRef="#br0" timeOffset="74832.14">19343 13854 1164 0,'0'0'333'0,"0"0"-333"16,132 0-180-16</inkml:trace>
  <inkml:trace contextRef="#ctx0" brushRef="#br0" timeOffset="78898">20462 13283 626 0,'0'0'351'0,"0"0"-136"16,0 0 8-16,0 0-26 15,0 0-30-15,-127 84-42 16,107-56-74-16,4-4 3 16,12-4-22-16,4-8-26 15,0-6-12-15,15-6-7 16,8 0-29-16,1-8-15 0,-1-14-72 16,-8-2 27-1,-3-6-12-15,-4 0 15 16,-3-4 86-16,1 4 13 15,1 4 52-15,0 7 138 16,-3 10-38-16,3 9-31 0,-3 0-83 16,1 15-31-16,2 21 85 15,-3 11-14-15,-4 9-9 16,0 4 16-16,0-2-72 16,-9-4 14-16,-11-8-27 15,-2-6 19-15,-3-9-34 16,-2-8 15-16,1-5-110 15,-15-11-42-15,8-3-192 16,2-4-338-16</inkml:trace>
  <inkml:trace contextRef="#ctx0" brushRef="#br0" timeOffset="79059.7">20008 13702 1106 0,'0'0'572'16,"0"0"-359"-16,0 0 54 15,160 2-158-15,-91-2-44 16,7 0-47-16,2-2-18 16,-5-4-16-16,3 0-178 15,-20 2-317-15,-16 2-530 0</inkml:trace>
  <inkml:trace contextRef="#ctx0" brushRef="#br0" timeOffset="79398.09">20014 14143 932 0,'0'0'516'16,"0"0"-366"-16,0 0-48 15,0 0-67-15,114-81-20 16,-72 45 8-16,0 0-22 15,-6 3-1-15,-5 2 12 16,-9 9-3-16,-5 4 85 16,-11 12 13-16,-6 6-11 15,0 0-69-15,-2 24 26 0,-14 11 75 16,-1 6-55 0,-4 9-49-16,1 3 11 15,5 1-35-15,6-6-10 0,5-6-41 16,4-8-139-16,15-16-53 15,12-8-123-15,4-10-464 0</inkml:trace>
  <inkml:trace contextRef="#ctx0" brushRef="#br0" timeOffset="79588.4">20542 14043 1311 0,'0'0'406'16,"0"0"-253"-16,0 0 27 0,0 0-38 15,0 0-42 1,11 102 0-16,34-94-81 16,7-8-9-16,-4 0-10 15,-6-4-43-15,-15-14 11 0,-15-4-90 16,-22-12-75-16,-21 3-177 16,-9 8-677-16</inkml:trace>
  <inkml:trace contextRef="#ctx0" brushRef="#br0" timeOffset="81653.75">21378 13780 1016 0,'0'0'387'15,"0"0"-128"-15,0 0-34 16,0 0-66-16,0 0-6 0,0 0-91 16,0 0-34-1,58-28 6-15,-38 26-23 16,0 2-22-16,0 0 0 15,2 0-136-15,16 0-45 16,-5 0-197-16,3 0-547 0</inkml:trace>
  <inkml:trace contextRef="#ctx0" brushRef="#br0" timeOffset="82299.38">22523 13333 1043 0,'0'0'328'0,"0"0"-194"15,0 0 61-15,0 0-12 16,0 0-88-16,0 0-13 16,0 0-6-16,0-89-51 15,11 75 33-15,5 2-51 16,0 1-7-16,1 4 14 16,1 5-3-16,-1 2-11 15,-1 0 21-15,-5 2-20 16,-6 14 51-16,-5 8-45 15,0 5 13-15,-16 0 45 16,-10 4-40-16,-3-3 23 16,2-4-34-16,5-4-5 15,8-8 6-15,12-2-15 16,2-4-24-16,9 0 23 16,18 0-25-16,2-2 14 0,0 2 3 15,-7 0 3 1,-9 2-13-16,-9 2 16 0,-4 4-26 15,-6 2 11-15,-23 2-44 16,-33 12-61-16,6-3-134 16,5-7-254-16</inkml:trace>
  <inkml:trace contextRef="#ctx0" brushRef="#br0" timeOffset="82441.14">22196 13788 1109 0,'0'0'487'0,"0"0"-326"15,137 0 25 1,-68-6-63-16,5-4-83 16,-5 0-40-16,-2 2-16 0,0 6-131 15,-20 0-161-15,-16 2-241 0</inkml:trace>
  <inkml:trace contextRef="#ctx0" brushRef="#br0" timeOffset="82731.93">22595 13946 715 0,'0'0'521'0,"0"0"-366"15,0 0 12-15,-137 43 9 16,73-25-27-16,-7 1 5 16,0 2-31-16,5-3-37 0,13-3 0 15,20-2-70-15,19-4-7 16,14 0 12-16,31-5-20 15,30 0 39-15,13-4-40 16,10 0 11-16,3 0-19 16,-7 0 8-16,-7 0-22 15,-10 0 7-15,-16 0-74 16,-14 0 4-16,-11 0-103 16,-10 0-76-16,-6 0-62 15,-6 0-293-15</inkml:trace>
  <inkml:trace contextRef="#ctx0" brushRef="#br0" timeOffset="82900.84">22710 13982 1024 0,'0'0'568'0,"0"0"-383"16,0 0 24-16,0 0-84 15,-29 133-28-15,24-89-27 16,-1 6-56-16,-3 0-14 15,-13 10-156-15,1-11-320 16,0-16-347-16</inkml:trace>
  <inkml:trace contextRef="#ctx0" brushRef="#br0" timeOffset="85233.38">23299 13778 1175 0,'0'0'260'0,"0"0"-121"16,0 0 65-16,0 0-62 15,0 0-93-15,133-2-20 16,-77 0 23-16,2-2-52 16,-5 4-32-16,1 0-60 15,-17 0-198-15,-10 0-196 0</inkml:trace>
  <inkml:trace contextRef="#ctx0" brushRef="#br0" timeOffset="85429.11">23550 13672 1098 0,'0'0'628'0,"0"0"-461"16,0 0-78-16,0 0 61 15,0 0-60-15,0 0-37 16,-101 144-4-16,91-96-49 16,10 4-133-16,0-6-138 15,0-15-379-15</inkml:trace>
  <inkml:trace contextRef="#ctx0" brushRef="#br0" timeOffset="86083.12">24584 13586 1086 0,'0'0'510'0,"0"0"-360"15,0 0-77-15,0 0 15 16,0 0-17-16,33-111-43 16,-19 77 32-16,-1 0-48 15,1 0 19-15,-3 2 17 16,-5 6 13-16,-2 5 28 16,-1 7-8-16,-3 6-39 15,0 7 7-15,0 1-49 16,0 0 0-16,-5 22-2 15,-3 14 4-15,-1 8 21 16,-3 10-23-16,1 4 1 16,-1 0-8-16,-5-1-5 15,-3-6-96-15,-11 6-166 16,2-15-283-16,3-10-503 0</inkml:trace>
  <inkml:trace contextRef="#ctx0" brushRef="#br0" timeOffset="86232.45">24297 13818 1345 0,'0'0'519'16,"0"0"-381"-16,0 0 118 15,160 0-104-15,-96 0-101 16,3-2-2-16,-1 0-49 0,-7 0-20 16,-1 2-73-1,-15 0-225-15,-16 0-266 0</inkml:trace>
  <inkml:trace contextRef="#ctx0" brushRef="#br0" timeOffset="86632.61">24492 14051 1174 0,'0'0'262'16,"0"0"-176"-16,0 0 16 15,0 0 19-15,0 0 2 0,0 0-47 16,0 0-29-16,-21 100 24 16,21-88-63-16,0-6 28 15,0 2 25-15,21-8-52 16,8 0 16-16,5 2-25 15,-1-2-24-15,-2 2 14 16,-8 4 11-16,-11 6-2 16,-10 2 1-16,-2 8 0 15,-2 4 47-15,-17 2-16 16,-1 2 3-16,-2 1 18 16,0-4-45-16,-1-9-14 15,1 1-42-15,-9-15-180 16,9-4-104-16,-1 0-406 0</inkml:trace>
  <inkml:trace contextRef="#ctx0" brushRef="#br0" timeOffset="86756.75">24579 14102 992 0,'0'0'530'15,"0"0"-428"-15,139-19-96 16,-59 5-6-16,-16 6-153 15,-12-5-387-15</inkml:trace>
  <inkml:trace contextRef="#ctx0" brushRef="#br0" timeOffset="87185.76">25429 13736 1023 0,'0'0'786'16,"0"0"-430"-16,0 0-152 15,0 0-39-15,133-10-101 16,-81 10-63-16,-6 0-1 0,-3 0-34 16,-17 0-116-1,-10 0-227-15,-16 0-395 0</inkml:trace>
  <inkml:trace contextRef="#ctx0" brushRef="#br0" timeOffset="87303.67">25437 13832 960 0,'0'0'498'0,"0"0"-223"0,0 0 19 16,0 0-76-16,148 10-174 16,-88-10-44-16,-10 0-184 15,-11-2-420-15</inkml:trace>
  <inkml:trace contextRef="#ctx0" brushRef="#br0" timeOffset="95607.83">5933 13381 191 0,'0'0'277'0,"0"0"-80"16,0 0-28-16,0 0-53 16,0 0-11-16,0 0 17 0,0-4-28 15,0 4-4 1,0 0-48-16,0 0-19 15,0 0 35-15,0-2-30 16,0 2 40-16,0 0 14 0,0 0-7 16,-2-2 54-16,-3 0-53 15,3 0-42-15,-3 0 43 16,1 0-49-16,-3 2 18 16,3 0 7-16,0 0-52 15,-1 0 36-15,2 0-37 16,3 0 0-16,0 0 20 15,0 0-11-15,0 0-1 16,0 0 16-16,0 0-15 16,10 0 35-16,7 0-26 15,8-2 18-15,4-4-2 16,9 0-34-16,-1 0 14 16,6 0-14-16,-3 1 12 0,-7 2 4 15,-4 1-16-15,-8 2 0 16,-8 0-11-16,-7 0 20 15,-6 0-21-15,0 0 5 16,0 0-18-16,-11 0 14 16,-13 5 12-16,-5 6-1 15,-7 3 0-15,-6-2-17 16,-3 0 8-16,3 0 0 16,2-2 6-16,9-4-12 15,9 0 16-15,6-2-1 16,11-2 14-16,5-2-14 15,0 0 43-15,10 0-8 0,16-2-33 16,5-4 43-16,5-2-43 16,2 2 12-16,-2 0-2 15,-3 2 3-15,-2 0-19 16,-4 0 4-16,-7 2-73 16,-5 2-64-16,-10 0-163 15,-5 0-193-15,0 0-162 0</inkml:trace>
  <inkml:trace contextRef="#ctx0" brushRef="#br0" timeOffset="96034.51">6071 13154 712 0,'0'0'196'15,"0"0"-19"-15,0 0 9 16,0 0-9-16,0 0-21 15,0 0-7-15,0 0 3 16,0-10-45-16,0 10-8 16,0 0-18-16,0 0-57 0,-2 9 25 15,-3 10 13 1,1 7 0-16,0 8 36 0,2 6-64 16,2 4 23-1,-4 3-18-15,2 1-38 0,0-4 26 16,0-4-27-16,0-6-37 15,-2-4-8-15,-1 0-145 16,1-10-178-16,-3-6-594 0</inkml:trace>
  <inkml:trace contextRef="#ctx0" brushRef="#br0" timeOffset="112265.92">26810 13258 195 0,'0'0'759'15,"0"0"-480"-15,0 0-73 16,0 0 2-16,0 0-19 0,-5-26-88 16,5 26 5-1,0 0 1-15,0 0-52 0,0 0 4 16,0 0-28-16,0 0-7 16,0 0 8-16,14 0-31 15,3 0 28-15,8-2-1 16,2 2-20-16,0 0 1 15,-3-1-9-15,-2-2 0 16,-2-1 9-16,-6 0-7 16,-1 2-2-16,-6-2 6 15,-3 3 5-15,-2 1-5 16,-2-3-6-16,0 3 0 16,0 0 6-16,0 0 2 0,0 0-8 15,0 0 0 1,0 0 3-16,0 0-18 0,0 10 4 15,0 8 11 1,0 8 14-16,-2 5-7 0,-5 5 4 16,-1 2-7-16,1 0 17 15,0 0-7-15,0-4-14 16,3-4 0-16,0-6-15 16,2-2-19-16,2-6-21 15,-2-2-111-15,-3-4-99 0,-13-7-36 16,0-3-196-1,-4 0-268-15</inkml:trace>
  <inkml:trace contextRef="#ctx0" brushRef="#br0" timeOffset="112407.64">26723 13495 542 0,'0'0'746'0,"0"0"-560"16,0 0 42-16,123-48 37 15,-70 36-143-15,5 2-35 16,0 4-80-16,0 4-7 15,-7 2-19-15,-4 0-137 16,-16 2-144-16,-13 8-305 0</inkml:trace>
  <inkml:trace contextRef="#ctx0" brushRef="#br0" timeOffset="112855.49">26558 13780 851 0,'0'0'552'0,"0"0"-318"15,0 0 40-15,0 0-90 16,0 0-63-16,151-18 15 16,-95 16-66-16,7 2-18 15,1 0-17-15,-2 0-26 16,1 0-18-16,-7 0-28 16,-7 0-115-16,0 8-123 0,-16-2-299 15,-8-4-548-15</inkml:trace>
  <inkml:trace contextRef="#ctx0" brushRef="#br0" timeOffset="113414.4">26730 13989 912 0,'0'0'346'0,"0"0"-152"15,0 0 67-15,0 0-14 16,0 0-102-16,0 0-60 16,0 0-75-16,29 0-9 15,-2 0 56-15,-3 0-47 16,-2 0-2-16,-8 0 14 16,-6 9-22-16,-8 4-1 15,0 5 0-15,-10 4 1 16,-22 2 28-16,-10 2-16 15,-5 2-4-15,-6 2 42 16,1-6-42-16,6 0 12 0,5-2-20 16,13-4 17-16,10-4-26 15,7 0 9-15,9-6-3 16,2 0-17-16,0-2 40 16,13-4-20-16,9 2 4 15,2-4 7-15,7 0-16 16,6 0 5-16,2 0-28 15,-1-2-6-15,2-2-144 16,9-4-26-16,-7 2-145 0,-5 2-320 16</inkml:trace>
  <inkml:trace contextRef="#ctx0" brushRef="#br0" timeOffset="113719.75">27079 14129 709 0,'0'0'673'0,"0"0"-391"16,0 0-18-16,0 0-29 16,0 0-34-16,-115 24-122 15,99 0-17-15,12 2-7 16,4 0-48-16,2 2 38 16,27-6-26-16,8-4-13 15,11-6 5-15,0-6-11 16,-1-6-12-16,-2 0 3 15,-10-8-31-15,-10-12 38 0,-7-4-14 16,-12-4 2-16,-6-2 3 16,0 2-18-16,-10-2 9 15,-13 8-4-15,1 4-52 16,-3 8-88-16,5 2-111 16,7 3-229-16,8 1-497 0</inkml:trace>
  <inkml:trace contextRef="#ctx0" brushRef="#br0" timeOffset="114123.62">27750 13802 1285 0,'0'0'340'0,"0"0"-221"16,0 0-40-16,0 0-10 15,0 0-69-15,0 0-97 16,0 0-76-16,-15 4-372 0</inkml:trace>
  <inkml:trace contextRef="#ctx0" brushRef="#br0" timeOffset="116629.79">1396 15226 530 0,'0'0'401'16,"0"0"-262"-16,0 0-32 16,0 0 18-16,0 0-43 0,0 0-21 15,0 0-16 1,0 0 40-16,0 0 8 15,0 0 0-15,4 0 37 0,2 0-34 16,2-4-47 0,-3 0 7-16,-1-5-38 0,-4 5 14 15,0 3 18-15,0 1-33 16,-2 0 20-16,-9 0-37 16,-1 0 0-16,-1 0-12 15,7 1 4-15,2 3-64 16,4-4-97-16,0 0-355 15,0 0-890-15</inkml:trace>
  <inkml:trace contextRef="#ctx0" brushRef="#br0" timeOffset="125300.64">2383 14985 1075 0,'0'0'321'16,"0"0"-160"-16,0 0 37 16,0 0-32-16,0 0-75 0,0 0-30 15,5-32-43-15,-5 32 7 16,0 16-18-16,0 10 49 15,-5 12 67-15,-6 6-42 16,1 4-7-16,0 3-1 16,1-1-58-16,1-8 22 15,3-2-32-15,1-6 5 16,1-2 4-16,1-10-14 16,2 0-6-16,-2-8 6 15,2-2-49-15,0-2 12 16,0-6-36-16,-3 0-65 15,1-4-33-15,-2 0-32 16,-2-4 3-16,-3-12-129 16,-5-4-37-16,-4-10 67 15,-2 0 0-15,-2-2 187 0,-1 0 96 16,6 0 16-16,-1 0 196 16,5 2 29-16,1 3-52 15,1 1 108-15,3 2-51 16,1 2-57-16,2 4 30 15,5-2-33-15,0 6-80 16,0 0-3-16,0 2-42 16,18 2-20-16,7 2-25 15,10 2 0-15,12 0-9 16,11 2 15-16,2 2-6 16,2 0 0-16,-4 2-33 15,-2 0 32-15,-9 0-20 0,-9 0 17 16,-9 0-10-16,-12 4-9 15,-7 10 23-15,-8 0 3 16,-2 4 4-16,-7 8 68 16,-15 6-27-16,-7 3 8 15,-2 1 25-15,-3 0-51 16,5-4 26-16,7-5-29 16,7-4-12-16,5-7 1 15,8-8-16-15,2-2-24 16,0-6-7-16,14 0-47 15,8 0 4-15,4-12-67 16,-1-8-47-16,2-6-2 16,-2-6-89-16,-4 1-45 0,0 4 162 15,-5 6 162 1,-5 7 214-16,-7 10 44 0,-4 4-32 16,0 0-27-16,0 0-137 15,0 18 31-15,0 4 15 16,-4 4-80-16,4 1-7 15,0-1-21-15,0-4-114 16,29-4-31-16,-3-4-152 16,1-8-225-16</inkml:trace>
  <inkml:trace contextRef="#ctx0" brushRef="#br0" timeOffset="125701.57">3023 15129 1294 0,'0'0'294'0,"0"0"-149"0,0 0 74 16,0 0-28-16,-87 111-100 15,87-85 4-15,0 2-40 16,20-6-37-16,13-4 23 16,9-4-41-16,8-6-15 15,1-8-19-15,-2 0-61 16,-4 0 2-16,-5-12-22 15,-7-4 2-15,-10 0 88 16,-8 2 8-16,-6 0 17 16,-6 6 43-16,-3 4 46 15,0 4-3-15,0 0-60 0,0 0-17 16,0 8 57-16,6 2-35 16,5 2 8-1,3 2-11-15,1-6-26 0,3-2 23 16,-3 2-25-16,-1-8 0 15,-3 0-8-15,-5 0 10 16,-4-6-4-16,-2-10-2 16,0-10-57-16,0-2-17 15,-25-29-123-15,-2 11-123 16,2 6-258-16</inkml:trace>
  <inkml:trace contextRef="#ctx0" brushRef="#br0" timeOffset="125830.31">3384 14869 1046 0,'0'0'311'16,"0"0"-152"-16,0 0-66 15,0 0-29-15,-114 72-64 16,64-24-45-16,4-4-213 0</inkml:trace>
  <inkml:trace contextRef="#ctx0" brushRef="#br0" timeOffset="126753.38">4679 14953 1117 0,'0'0'260'0,"0"0"-182"0,0 0 14 16,0 0-36-16,0 0-29 15,0 0 48-15,0 0 80 16,22 130 13-16,-15-66 12 16,-3 7-96-16,0-1-5 15,-2-2-34-15,0-6-44 16,1-12 32-16,-1-6-33 15,-2-12 0-15,0-6-1 0,0-13-52 16,0-9-5 0,0-4-46-16,-2 0-56 0,-16-17 81 15,-4-15-169-15,-5-18 6 16,-2-42-58-16,12-6-64 16,12 4-10-16,5 13 82 15,11 45 292-15,18 10 381 16,5-4-87-16,7 6-16 15,7 6 32-15,-4 10-102 16,-1 8-32-16,-8 12-9 16,-10 16-23-16,-14 12-20 15,-11 0-58-15,-2 6 1 16,-27 1-3-16,-9-5-57 0,-5-2 11 16,5-10-18-1,5-6-84-15,13-8-39 0,15-16-115 16,5 0-137-16,0-4-232 0</inkml:trace>
  <inkml:trace contextRef="#ctx0" brushRef="#br0" timeOffset="126979.54">5225 14837 1028 0,'0'0'622'0,"0"0"-499"16,0 0 19-16,0 0 29 15,-139 102 20-15,120-50-61 16,9 6-59 0,10-2 2-16,0-2-72 0,25-5 20 15,8-7-21-15,5-8-67 16,5-6-47-16,1-10-148 16,14-18-98-16,-11 0-171 15,-7 0-200-15</inkml:trace>
  <inkml:trace contextRef="#ctx0" brushRef="#br0" timeOffset="127178.67">5610 15021 1307 0,'0'0'530'0,"0"0"-391"16,0 0 62-16,0 0-63 16,0 0-39-16,-109 124 11 15,82-87-54-15,7-1-11 16,1-4-21-16,11-6-23 0,4-12-2 15,4-6-51-15,0-4-26 16,0-4 26-16,8-8-100 16,15-36-70-16,-3 2-63 15,-3-7-281-15</inkml:trace>
  <inkml:trace contextRef="#ctx0" brushRef="#br0" timeOffset="127313.71">5610 15021 697 0,'97'-50'721'0,"-78"68"-453"16,-2 10-47-1,1 6-122-15,-2 2-37 16,-3 0-15-16,-4-4-41 0,0-1-12 16,-6-4-46-1,-3 4-116-15,-14-13-69 0,-6-4-366 16</inkml:trace>
  <inkml:trace contextRef="#ctx0" brushRef="#br0" timeOffset="127464.92">5478 15129 859 0,'0'0'763'16,"0"0"-545"-16,117-18-167 15,-63 14-26-15,4 2-25 16,5-2-63-16,15 0-23 16,-15 0-198-16,-12 0-595 0</inkml:trace>
  <inkml:trace contextRef="#ctx0" brushRef="#br0" timeOffset="127712.16">6296 14875 1380 0,'0'0'250'15,"0"0"-157"-15,0 0 80 16,0 0-30-16,0 0 15 15,-140 110-28-15,102-56-44 0,-1 4 15 16,-2 4-68 0,1-8-27-16,4-1 5 0,5-7-11 15,6-8-38 1,11-6-75-16,14-18-168 0,0-4-200 16,12-10-378-16</inkml:trace>
  <inkml:trace contextRef="#ctx0" brushRef="#br0" timeOffset="128268.58">6387 14967 546 0,'0'0'776'0,"0"0"-559"15,0 0-105-15,0 0-23 0,0 0 99 16,0 0-18-16,0 0-52 15,0 138 12-15,0-98-61 16,0 1-33-16,-4-5 4 16,-1-6-30-16,3-6 5 15,2-6-15-15,0-6 8 16,-2-6-5-16,2-6-3 16,0 0 0-16,0-2-1 15,0-20-11-15,0-8-23 16,0-15-20-16,0-3-104 15,11-4 19-15,7 4 55 16,2 8 85-16,-2 8 11 0,0 14 56 16,-3 10 27-1,-3 8-27-15,-8 2-54 16,-4 20 52-16,0 12-7 16,-6 2-5-16,-19 0 32 0,0 3-64 15,1-7 19-15,3-5-22 16,10-9-8-16,11-4 2 15,0-5-12-15,11-5-21 16,23-4 20-16,6 0-45 16,7 0 4-16,-2 0 11 15,-8 0 7-15,-8 0 14 16,-14 12-2-16,-9 6-5 16,-6 4 10-16,0 2-20 15,-19-2 21-15,4-4-8 0,1-8-99 16,10-10-7-1,4 0-75-15,0-10-121 0</inkml:trace>
  <inkml:trace contextRef="#ctx0" brushRef="#br0" timeOffset="128451.28">6983 14833 1667 0,'0'0'379'16,"0"0"-166"-16,0 0-66 15,93 152-68-15,-89-88 14 16,-4 6-54-16,-6 1 6 16,-17-3-45-16,-1-2-31 15,1-8-28-15,8-4-188 16,6-18-240-16,9-10-488 0</inkml:trace>
  <inkml:trace contextRef="#ctx0" brushRef="#br0" timeOffset="128764.21">7778 15226 758 0,'0'0'1110'0,"0"0"-584"16,0 0-370-16,0 0-51 16,0 0-84-16,0 0-10 15,136 0-11-15,-103 0-12 16,-4 0-57-16,-18 6-129 15,-9 6-276-15,-2 2-253 0</inkml:trace>
  <inkml:trace contextRef="#ctx0" brushRef="#br0" timeOffset="128882.47">7756 15368 209 0,'0'0'993'16,"0"0"-442"0,0 0-272-16,0 0-56 15,0 0-82-15,142 14-141 0,-64-14-49 16,-13 0-182-16,-7 0-435 0</inkml:trace>
  <inkml:trace contextRef="#ctx0" brushRef="#br0" timeOffset="130310.88">9571 14668 993 0,'0'0'286'0,"0"0"-80"16,0 0 49-16,0 0-93 15,0 0-61-15,0 0-30 0,0 0-30 16,0 62 86 0,0-8 4-16,0 13-64 0,-4 5 13 15,2 2-50-15,-3-6-28 16,0-8 9-16,1-9-2 15,4-9-18-15,-2-16-2 16,2-7-61-16,0-6-18 16,0-9-150-16,-9-8-9 15,0-18 47-15,-2-6-401 0</inkml:trace>
  <inkml:trace contextRef="#ctx0" brushRef="#br0" timeOffset="130515.51">9580 14610 1204 0,'0'0'522'0,"0"0"-354"16,0 0 7-16,0 0-44 16,0 0-20-16,116 133 13 15,-116-75-79-15,0 6 13 16,-25-2-9-16,-6-4-49 16,-4-6 26-16,1-6-26 15,5-14-50-15,11-10-8 16,14-8-164-16,10-14-30 15,23 0-60-15,7-18-374 0</inkml:trace>
  <inkml:trace contextRef="#ctx0" brushRef="#br0" timeOffset="130919.12">10110 14656 1152 0,'0'0'614'15,"0"0"-387"-15,0 0-132 16,0 0 54-16,-142 74 4 15,97-21-70-15,10 3 22 16,12 2-84-16,14 0-15 16,9-6 28-16,9-6-34 15,24-12-1-15,15-12-40 16,8-12-34-16,8-10 13 16,1 0-123-16,-1-22-16 15,-2-14-3-15,-6-10-58 0,-7-10-13 16,-8-2 87-1,-10 8 188-15,-12 11 159 0,-11 20 177 16,-8 15-12-16,-6 4-121 16,-20 18-70-16,-7 18 24 15,-8 10-68-15,4 6-37 16,1-2 14-16,5-4-48 16,6-8-4-16,10-8-5 15,6-12-9-15,6-5-19 16,3-8-55-16,0-5-4 15,21 0 25-15,6-30-167 16,17-50-61-16,-4 6-206 16,-2-2-344-16</inkml:trace>
  <inkml:trace contextRef="#ctx0" brushRef="#br0" timeOffset="131050.22">10550 14716 925 0,'0'0'600'16,"0"0"-317"-16,0 0-51 15,0 0-73-15,55 123-61 16,-48-79-36-16,0 0-19 15,-5-4-41-15,-2-4-4 16,0-4-106-16,-9-2-134 16,-11-12-106-16,-3-8-296 0</inkml:trace>
  <inkml:trace contextRef="#ctx0" brushRef="#br0" timeOffset="131630.37">10274 14911 1397 0,'0'0'519'15,"0"0"-356"1,124-16 1-16,-64 8-92 0,3-2-13 16,1-2-51-16,-1-2-8 15,-5-4 0-15,-8 0 6 16,-5 1-12-16,-7 3-9 16,-5 2-52-16,-8 2 66 15,-2 6-25-15,-10 4 26 16,-3 0 41-16,-4 8-41 15,-4 19 41-15,-2 9 18 16,0 5-19-16,-12 8 30 16,-3 1-41-16,-1-6-4 15,3-4 6-15,1-10-19 0,8-12-11 16,2-8-1 0,2-6 11-16,0-4 20 0,0 0-28 15,0-10-3 1,12-16-9-16,5-14-80 0,7-8 35 15,8-4-64-15,1 4-42 16,0 8 136-16,-4 14 24 16,-6 12 18-16,-12 14 65 15,-9 0-77-15,-2 18 45 16,0 8 4-16,-15 6-10 16,-3-2 41-16,2-2-58 15,7-10-10-15,7-4 17 16,2-6-34-16,11-2 16 15,21-4-17-15,7-2-10 0,8 0 9 16,-2 0-13 0,-5 2 14-16,-11 6-13 0,-13 6 0 15,-14 6 7-15,-2 4-12 16,-8 2 13-16,-15-2-13 16,-4-3-2-16,2-6-56 15,10-7-106-15,15-8-73 16,0-1-79-16,0-17-564 0</inkml:trace>
  <inkml:trace contextRef="#ctx0" brushRef="#br0" timeOffset="131793.09">11662 14743 1167 0,'0'0'894'0,"0"0"-635"15,0 0-144-15,112 73-54 0,-100-24-16 16,-12 9-39-16,-4 8 2 15,-30 0-16-15,-10 2-1 16,-35 9-214-16,10-19-139 16,9-14-488-16</inkml:trace>
  <inkml:trace contextRef="#ctx0" brushRef="#br0" timeOffset="132698.96">9553 15382 1045 0,'0'0'482'0,"0"0"-389"15,0 0-20-15,0 0 13 16,143-4 37-16,-72 4 20 16,31 14-31-16,41 4-28 15,42 0-13-15,16 0-44 16,-3-2 48-16,-11-6-58 15,-24-6-16-15,-4 0 36 16,-30-4-37-16,-29 0-6 16,-29 0-14-16,-15 0-46 15,-3 0-67-15,1 0-79 0,-12 0-152 16,-22 2-245-16</inkml:trace>
  <inkml:trace contextRef="#ctx0" brushRef="#br0" timeOffset="133103.14">10228 15717 530 0,'0'0'1049'16,"0"0"-782"-16,0 0-184 16,0 0-46-16,0 0 55 15,0 0 77-15,-33 118-64 16,22-66-20-16,0 6-6 15,-2-3-62-15,2-1 25 16,-1-2-29-16,3-12-4 16,3-4-10-16,-2-14 1 15,6-8-33-15,0-6 18 16,2-8-83-16,0 0 43 0,0-18-56 16,0-48-181-16,-2-2-46 15,2-2-236-15</inkml:trace>
  <inkml:trace contextRef="#ctx0" brushRef="#br0" timeOffset="133269.59">10228 15717 1045 0,'90'-80'659'16,"-72"80"-435"-16,1 14-35 15,-3 12-9-15,-11 6-89 16,-5 12 2-16,-9 2-32 16,-20 2-50-16,-4 0 24 15,-6-3-35-15,4-8-38 16,8-6-44-16,9-9-151 15,18-16-12-15,0-4-125 16,20-2-451-16</inkml:trace>
  <inkml:trace contextRef="#ctx0" brushRef="#br0" timeOffset="133963.6">10685 15691 958 0,'0'0'729'0,"0"0"-550"16,0 0-141-16,0 0 64 15,-127 70 60-15,92-28-26 0,8 6-3 16,11 1-72-16,10-4-19 16,6-4-10-1,0-5-32-15,18-10 1 0,9-8-1 16,6-8-47 0,0-6 10-16,5-4-61 15,2-2-52-15,-5-20-6 0,2-4-32 16,-6-10-10-1,-2-4 29-15,-7-1 74 0,-2 5 95 16,-7 6 50-16,-4 12 136 16,-4 8 102-16,-5 10-73 15,0 0-118-15,0 14-66 16,0 10 28-16,-12 10 23 16,-1 2-39-16,2 0-1 15,-3 1-5-15,6-3-31 16,-1-6 18-16,2-2-24 0,2-12 1 15,1-2-12 1,4-6-10-16,0-6 4 0,0 0 17 16,0-10-24-16,0-16-21 15,9-10-68-15,7-8-33 16,4-6 43-16,6 1-41 16,3 9 15-16,2 8 125 15,-4 10 4-15,-4 14 105 16,-8 6-7-16,-3 2-36 15,-10 10 31-15,-2 12-21 16,0 6 7-16,-23 8-4 16,-4 3-30-16,-2-2 19 15,0 2-33-15,10-11-19 0,7-2-2 16,12-8-8 0,0-10-2-16,27-2 1 15,18-6-1-15,6 0-19 0,4 0-41 16,-1 0 10-16,-12-2 42 15,-13 2-12-15,-17 0 18 16,-12 10-22-16,-2 8-11 16,-27 4 26-16,-2 0 6 15,-1 0-38-15,8-8-94 16,12-14-59-16,10 0-110 16,2-8-305-16</inkml:trace>
  <inkml:trace contextRef="#ctx0" brushRef="#br0" timeOffset="134114.87">11523 15819 1650 0,'0'0'640'0,"0"0"-505"0,0 0-59 16,47 112-14-16,-47-53-39 16,-27 7-22-16,-16 6-2 15,-30 18-200-15,9-20-375 16,6-15-790-16</inkml:trace>
  <inkml:trace contextRef="#ctx0" brushRef="#br0" timeOffset="136506.65">12227 15418 1137 0,'0'0'548'0,"0"0"-347"16,0 0-21-16,0 0-20 15,0 0-6-15,0 0-80 16,0 0-51-16,85-28 17 16,-41 28-39-16,8 0 7 15,-1 0-16-15,-4 0-12 16,-8 0-156-16,-10 10-200 15,-17-2-424-15</inkml:trace>
  <inkml:trace contextRef="#ctx0" brushRef="#br0" timeOffset="136664.44">12169 15641 1335 0,'0'0'511'0,"0"0"-369"16,0 0-3-16,152-22-90 15,-94 10-39-15,13 2-10 16,-15 6-155-16,-11-1-223 0</inkml:trace>
  <inkml:trace contextRef="#ctx0" brushRef="#br0" timeOffset="161168.96">13341 15276 598 0,'0'0'150'16,"0"0"-108"-1,0 0-35-15,0 0 226 0,0 0 107 16,0 0-112-16,12 10-68 15,-6-10-85-15,3-6 48 16,2-2-44-16,3-2-17 16,-4-2 64-16,4 2-66 15,-1-8-4-15,3 0-18 16,-1-4-38-16,6-1 22 16,-2-7-22-16,-1-2-8 15,3 0-1-15,-4-4-16 16,-3 0 16-16,-3 6 9 15,-3 0 0-15,0 8 6 16,-4 6 22-16,-4 8 22 0,2 2 13 16,-2 4-63-16,0 2 9 15,0 0-9-15,0 0-13 16,0 18 11-16,0 8 2 16,0 6 0-16,0 8 15 15,0 4-9-15,0 0-6 16,-6-4 0-16,-2 0-13 15,2-3-22-15,-3-5-166 16,-7 6-87-16,5-10-188 0,1-10-605 16</inkml:trace>
  <inkml:trace contextRef="#ctx0" brushRef="#br0" timeOffset="161418.13">13179 15436 1128 0,'0'0'375'0,"0"0"-189"16,0 0 61-16,0 0-19 16,0 0-83-16,0 0-86 15,0 0 30-15,164 0-30 16,-99 0-51-16,2-8 2 0,-6 2-10 15,-9-2-55 1,-7 4-87-16,-11 4-142 0,-13 0-96 16,-7 0-478-16</inkml:trace>
  <inkml:trace contextRef="#ctx0" brushRef="#br0" timeOffset="161904.76">13399 15659 378 0,'0'0'567'15,"0"0"-347"-15,0 0-64 16,0 0 1-16,0 0 4 16,0 0-6-16,0 0-25 15,-40 68-55-15,36-56-33 16,2-2-4-16,2-6-29 16,0-4 2-16,0 0 27 15,0 0-12-15,15 0-24 16,5-8-2-16,7-2-78 15,-3-4 34-15,-2 6-1 16,-1 8 45-16,-8 0 0 16,-7 0 7-16,-1 6 39 0,-2 12-15 15,-3 6-6-15,0 4 11 16,0 2-35 0,-8 2 39-16,-3 0-14 0,-4 0-20 15,-1-2 3-15,-4-3-9 16,-2-9-2-16,0 0-24 15,-1-8-92-15,-8-10-43 16,6 0-137-16,6 0-342 0</inkml:trace>
  <inkml:trace contextRef="#ctx0" brushRef="#br0" timeOffset="162070.47">13361 15677 857 0,'0'0'789'0,"0"0"-603"16,0 0-111-16,140-44 86 16,-84 26-103-16,0 0-58 15,6-4-48-15,-12 4-314 16,-17-1-744-16</inkml:trace>
  <inkml:trace contextRef="#ctx0" brushRef="#br0" timeOffset="162662.84">14139 15326 742 0,'0'0'494'16,"0"0"-342"-16,0 0 9 16,0 0 9-16,0 0-60 0,0 0 7 15,0 0-42-15,8 36-55 16,6-34 33-16,4 0-44 16,-5-2-3-16,0 0 21 15,-6 0-26-15,-2 0 43 16,-5-2 28-16,0-2-34 15,0-4-26-15,-5 4-12 16,-19 2-93-16,2 2-81 16,1 0-380-16</inkml:trace>
  <inkml:trace contextRef="#ctx0" brushRef="#br0" timeOffset="166047.84">15101 14939 1043 0,'0'0'357'0,"0"0"-203"16,0 0 5 0,0 0-52-16,0 0 47 0,0 0-83 15,0 0-31 1,-19-70-6-16,36 56-33 0,3 6 10 16,3 4-11-16,-4 4 9 15,-3 0-25-15,-9 18 16 16,-7 10 0-16,0 10 22 15,-27 2-21-15,-15 4 60 16,-12-4-8-16,-6-4-36 16,-2-8 31-16,4-7-47 15,9-12-1-15,11-3 21 16,12-6-14-16,12 0 6 16,14 0 7-16,0-6-11 15,20-6-14-15,13 2 5 0,12 6-7 16,2 0 1-1,-3 4-9-15,1 0 3 0,-7 0-68 16,-3 4-104-16,9-4-32 16,-9 0-157-16,-4 0-458 0</inkml:trace>
  <inkml:trace contextRef="#ctx0" brushRef="#br0" timeOffset="166296.28">15391 14979 1164 0,'0'0'351'0,"0"0"-142"16,0 0-14-16,0 0 16 16,-16 104-62-16,16-80-54 0,16-4-31 15,18-6-63 1,5-10 26-16,9-4-27 16,0 0-9-16,-5-12-6 15,-10-8-40-15,-8-6 12 0,-16-6 17 16,-9 2-78-16,0-2 32 15,-14 6 7-15,-10 8-20 16,-7 8 37-16,-21 10-49 16,10 10-125-16,-1 10-157 0</inkml:trace>
  <inkml:trace contextRef="#ctx0" brushRef="#br0" timeOffset="166732.51">14939 15378 763 0,'0'0'585'0,"0"0"-315"0,0 0-5 16,0 0-19-16,0 0-50 15,0 0-38-15,0 0-117 16,51 0-4-16,-13 0-8 16,8 0-10-16,8 0 20 15,4 0-39-15,0 0 10 16,0 0-23-16,-2 0-24 16,2 0-93-16,-14 0-201 15,-11 4-273-15</inkml:trace>
  <inkml:trace contextRef="#ctx0" brushRef="#br0" timeOffset="167149.65">15166 15526 825 0,'0'0'367'16,"0"0"-202"-16,0 0 9 15,0 0 1-15,0 0-44 16,0 0-49-16,0 0-41 16,89 44-22-16,-65-39-19 15,3-5-14-15,-6 0-43 16,-4 0-33-16,-7 0 49 0,-8 0-1 15,-2 4 22-15,0-4-34 16,0 5 54-16,0 4 42 16,-6-1-6-16,0 6-5 15,0 4 25-15,-1 4-20 16,-3 6 5-16,2 6-3 16,-1-2-23-16,1 8 19 15,0-4-9-15,4 4-19 16,2 0 2-16,-1-5-8 15,3-2-64-15,0 6-80 16,0-13-104-16,0-8-138 0</inkml:trace>
  <inkml:trace contextRef="#ctx0" brushRef="#br0" timeOffset="167316.29">15028 15897 1220 0,'0'0'589'15,"0"0"-389"-15,0 0-21 16,0 0-44-16,174-78-94 16,-103 56-41-16,6 0-8 15,27-8-207-15,-19 4-125 16,-14 6-490-16</inkml:trace>
  <inkml:trace contextRef="#ctx0" brushRef="#br0" timeOffset="167744.13">16098 15406 690 0,'0'0'950'16,"0"0"-572"-16,0 0-113 15,0 0-74-15,0 0-87 0,0 0-32 16,126-42-71-16,-92 40-2 16,-7 2-4-16,-8 0-123 15,-19 6-128 1,0 10-266-16,-15 0-118 0</inkml:trace>
  <inkml:trace contextRef="#ctx0" brushRef="#br0" timeOffset="167882.56">16098 15406 905 0,'-50'101'618'0,"61"-101"-298"16,18 0 44-16,12 0-104 16,7-3-129-16,4-7-123 15,2 0-8-15,4-2-100 16,-14 4-223-16,-11 2-523 0</inkml:trace>
  <inkml:trace contextRef="#ctx0" brushRef="#br0" timeOffset="169436.72">17737 14939 456 0,'0'0'504'0,"0"0"-361"0,0 0-69 16,0 0 33-16,0 0 40 15,0 0-22 1,0 0 15-16,-24 104-35 0,6-68-35 15,-4 0 12-15,-3-6-57 16,0-6-3-16,4-6-2 16,2-5-19-16,3-8 15 15,8-5-16-15,6 0 0 16,2 0 0-16,0-5-77 16,10-8 21-16,13 3 18 15,6 5 7-15,4 1 31 16,-2 1-7-16,3 3 7 15,-3 0-4-15,-2 0 4 16,-2 0-6-16,-2 0-35 0,-5 0-67 16,-3 0 10-16,-3-2 29 15,-5-7 36-15,-7 0 33 16,-2-3 9-16,0 4 61 16,0 2 53-16,0-2 4 15,0 8 36-15,0 0-62 16,0 0-66-16,0 12 14 15,0 10-29-15,-4 6 2 16,-1 3-22-16,-4 5-42 16,-15 8-86-16,1-4-194 15,-1-8-364-15</inkml:trace>
  <inkml:trace contextRef="#ctx0" brushRef="#br0" timeOffset="169653.26">17359 15525 1250 0,'0'0'826'16,"0"0"-592"-16,0 0-128 16,0 0-58-16,0 0 5 15,169-25-45-15,-95 23-7 16,3-2-1-16,-2 4-3 15,-7 0-99-15,-10 0-198 0,-18 0-231 16,-15 0-321-16</inkml:trace>
  <inkml:trace contextRef="#ctx0" brushRef="#br0" timeOffset="170083.07">17479 15679 945 0,'0'0'665'0,"0"0"-455"16,0 0-5-16,0 0-73 15,0 0-93-15,0 0 11 0,144 0-40 16,-94 0 2-16,-4-2-10 15,-5 2 8 1,-10-4-20-16,-9 0-5 0,-6 0-13 16,-12 2 22-16,-4 0 12 15,0 2 1-15,0 0 26 16,-2 0-17-16,-9 0 43 16,-1 8-16-16,1 6-6 15,1 6 9-15,-2 8-46 16,5 0 15-16,-1 6-9 15,2 2 3-15,2 4 3 16,0 0-12-16,2 1-28 16,-3-5-12-16,-1 0-94 15,-1-10-71-15,-6 2-70 16,0-10-238-16,-4-6-182 0</inkml:trace>
  <inkml:trace contextRef="#ctx0" brushRef="#br0" timeOffset="170216.03">17470 16012 856 0,'0'0'721'0,"0"0"-351"16,0 0-135-16,0 0-48 15,160-67-72-15,-88 49-90 16,3-4-25-16,21-6-82 16,-20 6-197-16,-16 2-295 0</inkml:trace>
  <inkml:trace contextRef="#ctx0" brushRef="#br0" timeOffset="170549.52">18446 15454 1033 0,'0'0'489'0,"0"0"-374"0,0 0 45 15,0 0-41-15,0 0-21 16,0 0-29-16,0 0-54 15,89 30 4-15,-78-30-10 16,-9-4-9-16,-4-8-74 16,-23 6-184-16,-1-2-457 0</inkml:trace>
  <inkml:trace contextRef="#ctx0" brushRef="#br0" timeOffset="172813.7">4458 17088 87 0,'0'0'1157'16,"0"0"-991"-16,0 0-98 15,0 0 71-15,0 0-61 16,0 0-13-16,0 63 13 16,0-19 24-16,0 18 36 15,0 6-38-15,-6 8 4 16,-4 4-39-16,1-3-45 15,1-5 12-15,3-10-32 0,2-10-2 16,3-12-8-16,0-12-116 16,0-10-51-16,0-18-107 15,0 0-102-15,-6-10-362 0</inkml:trace>
  <inkml:trace contextRef="#ctx0" brushRef="#br0" timeOffset="173022.17">4633 17062 1547 0,'0'0'280'15,"0"0"-187"-15,0 0 101 0,0 0-98 16,0 0-31 0,92 143 41-16,-116-89-36 15,-17 2-11-15,-7 2-38 16,-8-4-21-16,2 0-35 0,4-9-154 15,11-13-193-15,20-14-472 0</inkml:trace>
  <inkml:trace contextRef="#ctx0" brushRef="#br0" timeOffset="173281.08">5113 17026 1582 0,'0'0'220'0,"0"0"-92"15,0 0 83-15,-152 98-64 16,123-43-12-16,14 3-66 16,13 4-1-16,2-4-40 15,17-2-19-15,14-10-18 16,9-10 5-16,3-9-88 15,-1-9-80-15,8-18-152 16,-13 0-249-16,-6-14-347 0</inkml:trace>
  <inkml:trace contextRef="#ctx0" brushRef="#br0" timeOffset="173784">5402 17173 1390 0,'0'0'320'0,"0"0"-214"15,0 0 44-15,0 0 39 16,0 0-34-16,-24 138-66 16,17-98 11-16,3 2-69 15,-1-4-22-15,1-2 11 16,2-9-14-16,0-13-12 16,0-5 6-16,2-4-47 15,-3-5 47-15,1-5-22 0,-3-22-13 16,5-14-18-1,0-11-57-15,0-10-40 0,7-2-50 16,13 6-32-16,2 10 222 16,1 16 10-1,-6 14 135-15,-1 14 43 16,-7 4-60-16,-3 4-23 0,-6 18 4 16,0 10-16-16,-2 4 28 15,-13 4-41-15,-3 0-21 16,3-8 12-16,3-6-61 15,6-8 21-15,6-10-21 16,0-2 3-16,18-6-19 16,11 0-2-16,6 0-43 15,1-2 24-15,-3-2-6 16,-6 4 42-16,-10 0 1 16,-9 6-26-16,-8 20 17 15,-8 6 2-15,-18 7 7 0,-5-3 6 16,4-4-6-1,3-6-20-15,11-4-185 0,5-12-132 16,6-6-293-16</inkml:trace>
  <inkml:trace contextRef="#ctx0" brushRef="#br0" timeOffset="174037.87">6180 17056 1472 0,'0'0'702'0,"0"0"-550"0,0 0-79 16,0 0 20-16,0 0 10 15,-138 121-1-15,80-63-52 16,-2 0-6-16,5 6-44 15,5-6-9-15,10 0-41 16,9-1-87-16,9-15-216 16,13-12-294-16</inkml:trace>
  <inkml:trace contextRef="#ctx0" brushRef="#br0" timeOffset="174295.31">6539 17161 192 0,'0'0'1095'0,"0"0"-877"16,0 0 21-16,0 0-4 16,-150 106-45-16,112-56-50 15,7-2-72-15,7-4-22 16,11 1-41-16,6-13-5 15,7-6-18-15,0-12-112 16,9-10-53-16,13-12-37 0,-2-15-152 16,-2-9-360-16</inkml:trace>
  <inkml:trace contextRef="#ctx0" brushRef="#br0" timeOffset="174467.67">6546 17137 1257 0,'0'0'536'0,"0"0"-385"15,0 0 72-15,19 104-47 16,-12-64-30-16,5 4-85 16,-2 0-11-16,4-4-45 15,-3-4-5-15,-2-4-11 16,-3-5-96-16,-6-9-189 16,-13-9-210-16,-7-4-233 0</inkml:trace>
  <inkml:trace contextRef="#ctx0" brushRef="#br0" timeOffset="174603.3">6361 17299 1392 0,'0'0'608'15,"0"0"-422"-15,0 0-102 16,156-22-60-16,-108 22-24 16,10 0-152-16,-10-2-139 15,-13-2-516-15</inkml:trace>
  <inkml:trace contextRef="#ctx0" brushRef="#br0" timeOffset="174783.31">7259 16986 1437 0,'0'0'537'0,"0"0"-421"15,0 0 81-15,15 143-91 0,-26-85-4 16,-16 4-78-16,-6 4-6 15,-3-2-18-15,-17 16-124 16,9-17-139-16,7-19-345 0</inkml:trace>
  <inkml:trace contextRef="#ctx0" brushRef="#br0" timeOffset="175181.54">8315 17357 599 0,'0'0'1169'15,"0"0"-649"-15,0 0-331 0,0 0 7 16,0 0-72-16,0 0-93 15,0 0-7-15,124-10-24 16,-88 10-52-16,-5 8-42 16,-17 12-116-16,-12-4-336 15,-2-2-349-15</inkml:trace>
  <inkml:trace contextRef="#ctx0" brushRef="#br0" timeOffset="175317.4">8215 17592 1595 0,'0'0'702'0,"0"0"-545"16,0 0 12-16,0 0-82 16,158-4-87-16,-105 0 0 0,10 0-94 15,-15 4-156 1,-12 0-399-16</inkml:trace>
  <inkml:trace contextRef="#ctx0" brushRef="#br0" timeOffset="176826.55">9750 16936 1230 0,'0'0'559'0,"0"0"-295"15,0 0-10-15,0 0-131 16,0 0-54-16,0 0-67 16,0 0-1-16,0 62 54 15,-5-12-21-15,-4 8 24 16,-2 5-32-16,-1 3-20 15,0-6 14-15,-1-4-20 16,3-6-1-16,1-10-24 16,5-14-63-16,2-7-38 15,0-11-161-15,-6-16 27 0,2-15 102 16,-3-13-433-16</inkml:trace>
  <inkml:trace contextRef="#ctx0" brushRef="#br0" timeOffset="177035.21">9812 16862 1189 0,'0'0'391'0,"0"0"-193"16,0 0-25-16,0 0-52 15,0 0 25-15,0 0 5 16,69 142-64-16,-91-94-15 16,-7 2-22-16,-3-5-44 15,3-9 19-15,8-6-25 16,7-16-54-16,12-6-39 15,2-8-69-15,10 0 13 16,38-44-197-16,-4 0-199 0,3-5-198 16</inkml:trace>
  <inkml:trace contextRef="#ctx0" brushRef="#br0" timeOffset="177533.66">10155 16816 1250 0,'0'0'604'15,"0"0"-503"-15,0 0 32 16,0 0 72-16,-87 124-96 15,65-78-6-15,7 2-33 16,12-3-49-16,3-9 18 16,11-4-39-16,20-10-27 15,9-8-9-15,7-14-94 16,9 0-62-16,1-10 7 16,4-16-73-16,-1-10 28 0,-2-1 42 15,-7-3-9 1,-11 4 197-16,-13 6 54 0,-13 16 252 15,-14 10 52-15,0 4-187 16,-25 8-13-16,-10 24 0 16,-6 4-54-16,-1 4-9 15,4 0-64-15,9-8-4 16,7-1-15-16,9-9-6 16,8-12-12-16,5-6-24 15,0-4-16-15,16-4 30 16,8-20-108-16,10-6-59 15,1-15 31-15,3 1-74 0,0-2-19 16,-2 6 77-16,-3 10 168 16,-9 16 32-16,-4 10 127 15,-3 4 18-15,-5 8-72 16,-3 14-17-16,1 6 28 16,-2 6-42-16,-3-2-18 15,-3-1-40-15,-2-4-16 16,0 0-72-16,0-5-61 15,-13-8-107-15,-34-6-17 16,5-2-130-16,-6-6-147 0</inkml:trace>
  <inkml:trace contextRef="#ctx0" brushRef="#br0" timeOffset="178083.25">10313 17079 393 0,'0'0'822'16,"0"0"-510"-16,0 0-101 15,134-45-50-15,-70 31-7 16,6 2-94-16,-1-2-46 15,-2 2 12-15,-7 2-25 16,-9 2 58-16,-11 2 8 16,-11 2-54-16,-9 0 8 15,-7 4-1-15,-4 0-2 16,-2 0 21-16,-2 14-32 16,-5 2 14-16,0 8 14 15,0 2-34-15,0 2 29 16,0 2-16-16,-5-3-12 15,-4-5 10-15,2-4-12 0,1-4 0 16,2-6-6-16,1-8 3 16,-2 0 3-1,5-4 0-15,0-14-48 16,0-13 2-16,0-5-131 0,18-4-6 16,7-4 12-16,4 8-15 15,2 8 148-15,-2 12 38 16,-9 12 60-16,-4 4 63 15,-12 4-31-15,-4 18 44 16,0 4 54-16,-14 6-64 16,-9-2-6-16,0-2-42 15,0-6-53-15,11-8 15 16,5-1-40-16,7-13 0 16,0 0 10-16,15 0-10 15,18 0-15-15,15-5-28 0,2-4-19 16,6 0 53-16,-6 5-14 15,-11 4 6-15,-12 0 15 16,-14 13-29-16,-11 9 13 16,-2-3-9-16,-13 8-20 15,-11-5 32-15,-5-4-130 16,-5-6-41-16,8-10-72 16,6-2-230-16</inkml:trace>
  <inkml:trace contextRef="#ctx0" brushRef="#br0" timeOffset="178250.01">11745 16852 1413 0,'0'0'314'0,"0"0"-187"16,-21 106 11-16,-15-52-34 15,-13 0-69-15,-45 31-35 16,12-19-64-16,6-12-409 0</inkml:trace>
  <inkml:trace contextRef="#ctx0" brushRef="#br0" timeOffset="178797.34">9605 17562 1315 0,'0'0'577'15,"0"0"-417"-15,0 0-23 16,127-18 33-16,-29 14-53 0,51-5-69 16,47 0 10-1,22 0-28-15,-4 4 19 0,-20 5-15 16,-33 0-33-16,-14 0-2 15,-29 0-33-15,-34 4-46 16,-28 1-29-16,-9 0-193 16,-9 3-183-16,-11-7-252 0</inkml:trace>
  <inkml:trace contextRef="#ctx0" brushRef="#br0" timeOffset="179268.69">10270 17834 1392 0,'0'0'296'0,"0"0"-245"16,0 0-11-16,0 0 33 0,0 0-4 15,-23 147 48-15,15-97-30 16,2 4-5-16,-1-6-11 16,1 0-53-16,-1-6 8 15,2-7-26-15,1-12-69 16,2-2-15-16,2-15-66 16,0-6 15-16,0-4 71 15,-3-20-136-15,3-16-79 16,0-49 2-16,3-13-20 15,19 8-52-15</inkml:trace>
  <inkml:trace contextRef="#ctx0" brushRef="#br0" timeOffset="179407.63">10270 17834 754 0,'72'-54'510'0,"-38"36"-161"0,-3 14-57 15,-11 4-65-15,-7 10-96 16,-13 20-79-16,0 10 15 16,-20 10-1-16,-14 3-39 15,-3-3 12-15,-3-6-39 16,5-8-6-16,8-4-28 15,11-13-144-15,16-19-42 16,0 0-41-16,11 0-224 0</inkml:trace>
  <inkml:trace contextRef="#ctx0" brushRef="#br0" timeOffset="179803.76">10594 17772 1046 0,'0'0'621'0,"0"0"-440"0,0 0-56 15,-112 102 20 1,77-47 10-16,8-3-84 0,10-2-2 16,14-10-51-1,3-4-18-15,16-10 0 0,17-12-72 16,12-6-101-16,8-8-62 16,7-4-8-16,0-22 93 15,2-6-114-15,-1-4-13 16,-3-8-23-16,-5 4-16 15,-8 4 316-15,-9 5 205 16,-19 17 394-16,-15 10-197 16,-2 4-214-16,-26 18 72 15,-14 17-22-15,-4 5-123 0,-4 6-25 16,6-6-16 0,7 0-46-16,8-10 18 15,9-8-46-15,11-8 0 16,7-6 0-16,0-8-49 0,9 0-14 15,16-8-39-15,6-18-141 16,18-32-32-16,-9 4-75 16,-2 0-270-16</inkml:trace>
  <inkml:trace contextRef="#ctx0" brushRef="#br0" timeOffset="179942.12">11124 17827 546 0,'0'0'956'0,"0"0"-623"15,0 0-132-15,0 0-82 16,16 102 10-1,-16-62-44-15,0 0-58 16,2 0 11-16,0 0-38 0,1-7-48 16,-3-8-123-16,0-7-122 15,-19-6-214-15,0-8-295 16</inkml:trace>
  <inkml:trace contextRef="#ctx0" brushRef="#br0" timeOffset="180090.17">10852 18003 1257 0,'0'0'717'16,"0"0"-477"-16,116-22-67 16,-58 14-80-16,5 4-79 15,-1-2-14-15,-2-2-35 16,-6 4-162-16,-4-14-31 16,-13 8-246-16,-13-7-464 0</inkml:trace>
  <inkml:trace contextRef="#ctx0" brushRef="#br0" timeOffset="180232.09">11652 17730 1580 0,'0'0'565'0,"0"0"-429"15,0 0 4-15,41 126-58 16,-41-67-11-16,-29 7-48 16,-12-2-23-16,-24 13-24 15,7-18-249-15,14-17-335 0</inkml:trace>
  <inkml:trace contextRef="#ctx0" brushRef="#br0" timeOffset="180815.95">12183 17494 679 0,'0'0'915'0,"0"0"-540"15,0 0-93-15,0 0-125 16,0 0-35-16,113 1-95 16,-66 3-27-16,-3 1-25 15,-10 4-161-15,-16 4-408 16,-14-3-599-16</inkml:trace>
  <inkml:trace contextRef="#ctx0" brushRef="#br0" timeOffset="180950.16">12123 17704 1483 0,'0'0'689'0,"0"0"-534"0,0 0-115 16,0 0-40-16,175 0-57 15,-117-4-207-15,-6-4-380 0</inkml:trace>
  <inkml:trace contextRef="#ctx0" brushRef="#br0" timeOffset="182021.34">13477 17129 1827 0,'0'0'578'16,"0"0"-475"-16,0 0-64 0,0 0 20 16,0 0-59-1,0 0-4-15,121-85 4 0,-86 53-27 16,-6 0-25-16,-9-2 15 15,-8 2-27-15,-8 2 38 16,-4 8 15-16,0 8 11 16,0 4 69-16,-7 10-12 15,-2 0-41-15,2 6 14 16,-1 20-30-16,-2 10 18 16,4 4-2-16,-3 8-14 15,-2-4-4-15,-3 6-8 16,-3-5-91-16,-22 13-151 0,4-12-224 15,-3-8-178-15</inkml:trace>
  <inkml:trace contextRef="#ctx0" brushRef="#br0" timeOffset="182172.31">13181 17391 202 0,'0'0'1324'16,"0"0"-773"-16,0 0-353 15,0 0 20-15,169-34-69 16,-95 20-45-16,5 0-87 15,2 2-17-15,-8 2-6 16,-11 2-100-16,-6 8-116 16,-20 0-384-16,-18 0-343 0</inkml:trace>
  <inkml:trace contextRef="#ctx0" brushRef="#br0" timeOffset="182602.92">13353 17754 1345 0,'0'0'549'0,"0"0"-471"15,0 0-47-15,0 0-30 16,0 0 4-16,0 0 74 15,0 0-36 1,-10 93 38-16,4-74-16 16,-1 3-26-16,5-9-1 0,2-3-38 15,0-10 13-15,0 0 24 16,15 0-19-16,14-10-9 16,7-4-9-16,4-3 0 15,-2 3 9-15,-7 10-8 16,-6 4-1-16,-12 0 0 15,-9 14 16-15,-4 17-11 16,0 9 5-16,-8 0 1 16,-13 8 41-16,-6-6-40 15,-1 2 4-15,-1-12-16 16,2-2-8-16,5-8-23 0,-1-12-104 16,-6-10-73-1,2 0-46-15,4-18-325 0</inkml:trace>
  <inkml:trace contextRef="#ctx0" brushRef="#br0" timeOffset="182739.33">13459 17652 859 0,'0'0'1037'16,"0"0"-715"-16,141-40-244 16,-74 26-61-16,-5 8-17 15,9 6-37-15,-15 0-155 16,-14 0-320-16</inkml:trace>
  <inkml:trace contextRef="#ctx0" brushRef="#br0" timeOffset="183159.22">14571 17311 626 0,'0'0'927'0,"0"0"-664"0,0 0-193 15,0 0 55-15,0 0-18 16,0 0-29-16,0 0 5 16,-2 50-43-16,18-42 8 15,1-8-18-15,-1 0-23 16,-5 0 23-16,-7 0-30 15,-4-8 0-15,0-2-30 16,-31-2-145-16,-2 6-196 0,2 2-671 0</inkml:trace>
  <inkml:trace contextRef="#ctx0" brushRef="#br0" timeOffset="187999.76">15936 16906 1523 0,'0'0'353'16,"0"0"-281"-16,0 0-12 15,0 0 87-15,0 0-47 16,-131 102-33-16,87-66-9 16,-1-1-18-16,5-8 6 15,7-4-30-15,6-9-16 16,12-6 0-16,7-4-1 15,8-4 1-15,0 0-2 16,21 0-45-16,12-4-13 16,9 0 32-16,5-5 24 0,5 8-7 15,-4-3 0 1,0 0-34-16,-9-1-29 0,-3 1-32 16,-7-5-4-16,-9 0-20 15,-5-5 22-15,-7 0 48 16,-8-2-22-16,0 2 82 15,0-4 50-15,-8 8 59 16,0 2 84-16,1 4-11 16,3 4-50-16,0 0-38 15,-2 8-74-15,2 18 15 16,0 6 4-16,-5 13-38 16,1 1-1-16,-6 6-110 15,-15 16-155-15,2-10-106 0,0-10-555 16</inkml:trace>
  <inkml:trace contextRef="#ctx0" brushRef="#br0" timeOffset="188191.31">15416 17624 1577 0,'0'0'752'16,"0"0"-593"-16,0 0-71 15,0 0-52-15,156-12 19 16,-89 12-43-16,4 0-12 16,-3 0-15-16,-5 0-116 15,-7 0-207-15,-17 8-268 0,-16 2-413 16</inkml:trace>
  <inkml:trace contextRef="#ctx0" brushRef="#br0" timeOffset="188815.29">15541 17937 829 0,'0'0'503'0,"0"0"-392"16,0 0-36-16,0 0 29 16,0 0 73-16,0 0-13 15,0 0-56 1,-8 0 11-16,8 0-28 0,0 0-38 16,0 0-1-16,0 0-39 15,0 0 3-15,0 0-4 16,0 0 2-16,0 0-7 15,0 0-7-15,0 0 0 16,0 0 15-16,-2 0-14 16,0 0 21-16,0 0 15 15,2 0-36-15,0-8 51 16,0-2-16-16,12-3-23 0,7 4 1 16,6 4-13-16,-1 0-1 15,1 5 7-15,-8 0-5 16,-3 0 5-16,-7 18-7 15,-7 6 0-15,0 6 14 16,-12 6-13-16,-10 0 27 16,0 0-5-16,1-10-22 15,8-4 8-15,9-4-9 16,4-8-25-16,9 2 7 16,26-4-16-16,13-6-11 15,4 2 24-15,2 0 21 16,-7 0 2-16,-13 0 5 15,-15 2-6-15,-16 9-2 0,-3 3-27 16,-22 3 28-16,-21 5-1 16,-8 1-24-1,-27 1-131-15,15-6-187 0,10-4-274 0</inkml:trace>
  <inkml:trace contextRef="#ctx0" brushRef="#br0" timeOffset="189311.33">16763 17536 962 0,'0'0'808'0,"0"0"-417"16,0 0-93-16,0 0-145 15,0 0-31-15,135-19-59 16,-75 14-63-16,0-3 0 16,-12 8-55-16,-19 0-107 15,-15 0-302-15,-14 9-290 0</inkml:trace>
  <inkml:trace contextRef="#ctx0" brushRef="#br0" timeOffset="189450.23">16603 17750 1169 0,'0'0'596'0,"0"0"-416"16,0 0 112-16,0 0-114 16,0 0-134-16,178 8-44 15,-122-8-257-15,-7-4-399 0</inkml:trace>
  <inkml:trace contextRef="#ctx0" brushRef="#br0" timeOffset="192163.59">19250 16896 935 0,'0'0'500'16,"0"0"-372"-16,0 0-70 16,0 0 34-16,0 0-14 15,0 0-32-15,0 0-2 0,11-12-34 16,-9 12 15-1,-2 0 8-15,0 4-33 0,0-4 31 16,0 0-31-16,0 0 6 16,0 0 25-16,0 0-12 15,0 0 16-15,0 0-1 16,0 0-25-16,0 0 32 16,0 0-31-16,3 0-9 15,-1 0 19-15,-2 0-18 16,0 0 33-16,0 0-2 15,0 0-20-15,0 0 6 16,0 4-19-16,-2 14 0 16,-14 8 45-16,-7 10-8 15,-3 12 13-15,-6-2-7 16,-3 8-26-16,-1-5 32 0,-1-5-42 16,3-4-5-16,5-12 8 15,9-6 5-15,7-10-16 16,7-6 1-16,2-6-16 15,4 0 3-15,0 0 11 16,0-14-10-16,12-4-19 16,15 4 3-16,9-2 22 15,8 2 4-15,7 4 2 16,5 6-10-16,0-4 10 16,-1 4-21-16,-6-2 20 15,-5-2-45-15,-5 0-13 16,-8-2-40-16,-9-4 6 15,-8-3 54-15,-10 4-17 16,-4-10-9-16,0 1 63 16,-2 4 2-16,-9 4 72 15,-3 0 21-15,3 10 2 16,0 4 18-16,2 0-72 0,0 8 4 16,-2 16 5-16,0 11-39 15,0 5 27-15,1 10-35 16,0-2-3-16,-1 6-13 15,-5 0-162-15,-9 16-89 16,6-15-96-16,-2-11-604 0</inkml:trace>
  <inkml:trace contextRef="#ctx0" brushRef="#br0" timeOffset="192532.74">18531 17744 1450 0,'0'0'676'0,"0"0"-519"0,0 0-61 16,166-40 5-16,-32 22-23 16,54 0 6-16,16 0-38 15,-7 2-44-15,-31 6 24 16,-52 2-26-16,-32 8-86 15,-6 0-159-15,-29 0-303 16,-12 0-256-16</inkml:trace>
  <inkml:trace contextRef="#ctx0" brushRef="#br0" timeOffset="193533.44">19152 17883 740 0,'0'0'862'15,"0"0"-629"-15,0 0-190 16,0 0 20-16,0 0 49 16,0 0 17-16,0 0-20 15,-18 134-60-15,18-98-6 16,-2 4-37-16,2-8-6 15,-2-2-12-15,2-2-114 16,-3-12-80-16,3-6-123 16,0-10-322-16</inkml:trace>
  <inkml:trace contextRef="#ctx0" brushRef="#br0" timeOffset="195353.74">19395 17985 697 0,'0'0'338'16,"0"0"-101"-16,0 0-22 16,0 0-20-16,0 0-42 15,0 0-60-15,0 0-61 16,15-12 18-16,-15 12-50 16,0 4 1-16,0 14 74 0,0 0-25 15,0 4 18 1,-6-4-9-16,-1 0-25 0,3-4 16 15,2-2-48 1,2-6 5-16,0-2 26 0,0-4-32 16,11 0-2-16,7 0-29 15,3-10-78-15,4 2 33 16,2-2-6-16,-2 2 5 16,-4 4 62-16,2 4 14 15,-5 0 26-15,-3 0 23 16,-5 16 1-16,-4 2 18 15,-6 4-31-15,0 2-9 16,-2 2 18-16,-16 5-45 0,1-8 36 16,-4 4-25-1,3-9 3-15,3 0-30 0,1-8-60 16,5-6-69-16,-2 0-24 16,-5-4-125-16,3-18-57 15,0 0-577-15</inkml:trace>
  <inkml:trace contextRef="#ctx0" brushRef="#br0" timeOffset="195505.37">19437 17951 1590 0,'0'0'550'0,"0"0"-442"16,0 0-9-16,158-36 4 15,-88 26-48-15,1-3-49 0,9 0-12 16,-20 4-155-16,-13 0-472 0</inkml:trace>
  <inkml:trace contextRef="#ctx0" brushRef="#br1" timeOffset="-183961.47">10970 4503 360 0,'0'0'42'0,"0"0"-41"16,0 0 506-16,0 0-299 15,0 0-75-15,0 0 9 16,5 3-4-16,-5-7 41 15,0 0-25-15,0-1-46 16,2 1 27-16,-2 0-60 16,3 3-17-16,-3-3 7 0,0 1-25 15,0 1 32 1,0 1-9-16,0 1-20 0,0 0 31 16,0-3-43-16,0 3-2 15,0 0 18-15,0 0-38 16,0 0 23-16,0 0-32 15,4 0 1-15,9 0-14 16,5 0 8-16,9 0 5 16,4 3 1-16,5 0 19 15,2 1-40-15,-1-1 17 16,-1-3-41-16,-5 0 29 16,-2 0-34-16,-7 0 13 0,-3 0 16 15,-6-7-27-15,-7 1 38 16,-2-2-16-16,-1 2 13 15,-3 2 3 1,0 3 18-16,0 1-6 0,0 0-3 16,0 0 3-16,0 1-14 15,-7 16 8-15,-1 9 3 16,-1 8-7-16,1 6 13 16,2 4-6-16,2 0 1 15,-1 2 13-15,1-4-20 16,2-4 6-16,-2-6-57 15,0-7-73-15,0-7-63 16,-15-6-45-16,-2-6-74 0,-1-6-238 16</inkml:trace>
  <inkml:trace contextRef="#ctx0" brushRef="#br1" timeOffset="-183802.62">10997 4738 1139 0,'0'0'381'16,"0"0"-197"-16,0 0-16 15,0 0-77-15,123-46-17 16,-76 34-25-16,1 2-48 16,4 2-1-16,-4 2-5 15,10 4-90-15,-12 0-111 16,-9 0-301-16</inkml:trace>
  <inkml:trace contextRef="#ctx0" brushRef="#br1" timeOffset="-183264.62">10885 4983 770 0,'0'0'691'16,"0"0"-432"-16,0 0-54 15,0 0-50-15,0 0 11 0,0 0-48 16,0 0-10-1,19-8-44-15,14 8-55 0,10 0 37 16,12 0-40-16,9 0 9 16,6 0-5-16,-1 0-1 15,-5 0-18-15,-8 0-22 16,-9 0-82-16,-2 8-59 16,-16 4-210-16,-8-2-263 0</inkml:trace>
  <inkml:trace contextRef="#ctx0" brushRef="#br1" timeOffset="-182497.66">11111 5252 629 0,'0'0'628'0,"0"0"-416"0,0 0-58 16,0 0-38-1,0 0 0-15,0 0 7 16,0 0-62-16,-27-10 5 16,27-1-26-16,0-3-39 0,5-1 12 15,5 0-13-15,2 1 0 16,1 4-9-16,-3 2 22 15,-2 6-13-15,-3 2 12 16,-3 0 7-16,-2 18-16 16,0 9 6-16,-19 4 40 15,-10 7 15-15,-10 2-63 16,-8-1 26-16,-2-5-23 16,-3-4 12-16,2-8-32 15,0-8 16-15,6-8-27 16,6-6 27-16,12 0-63 15,8-20-1-15,15-8-21 16,3-2-69-16,11 2 44 16,20 6 53-16,8 9 57 15,3 9 51-15,0 4-32 0,1 3 37 16,-3 12-5-16,-5 6-50 16,3-3-1-16,-5 0-90 15,21-8-130-15,-11-4-61 16,-1-6-478-16</inkml:trace>
  <inkml:trace contextRef="#ctx0" brushRef="#br1" timeOffset="-182265.85">11373 5293 952 0,'0'0'403'16,"0"0"-154"-16,0 0-80 15,0 0-62-15,-83 135 28 0,83-103-33 16,8-6-19-16,26-8-24 15,12-8-50-15,8-10 43 16,1 0-42-16,-3-14-10 16,-8-14 9-16,-11-4-8 15,-14-4-1-15,-13-2 0 16,-6 1-51-16,-11 6-14 16,-18 4-69-16,-31 13-62 15,9 10-84-15,4 4-275 0</inkml:trace>
  <inkml:trace contextRef="#ctx0" brushRef="#br1" timeOffset="-179777.26">24789 4337 339 0,'0'0'655'15,"0"0"-412"-15,0 0-94 16,0 0 30-16,0 0-21 0,0 0-60 15,0 0 46-15,44-76-54 16,-36 68-25 0,-2 2 35-16,-4 0-60 0,0 4 6 15,1 0 16-15,-3 0-38 16,0 2 55-16,0 0-54 16,0 0-12-16,0 0 1 15,0 2-14-15,-7 18 0 16,-9 8 9-16,-6 10 0 15,-4 4 31-15,-3 2-33 16,-3 0-7-16,1-8 21 16,2-4-9-16,4-10-6 15,5-5-6-15,5-9 19 0,3-4-13 16,8-4-6 0,4 0 0-16,0-8-13 0,2-8-17 15,18-2 5-15,9 4 1 16,3 1-9-16,1 6 20 15,-4 4 13-15,0 2 0 16,-2 1-12-16,0 0 21 16,-2 0-9-16,-2-4 0 15,2-3 7-15,0-3-22 16,-3-2-7-16,-2-6-18 16,-2 0 24-16,-3-4-36 15,-5 2 36-15,-6 2 5 16,-2 6 11-16,-2 2 28 0,0 8-22 15,0 2 3-15,-4 0-9 16,-10 12 9 0,-3 12-7-16,-6 6 2 0,3 6 5 15,-2 3-18-15,2-2-3 16,-12 14-130-16,6-11-165 16,1-10-350-16</inkml:trace>
  <inkml:trace contextRef="#ctx0" brushRef="#br1" timeOffset="-179549.9">24384 4758 62 0,'0'0'1580'15,"0"0"-1186"-15,0 0-236 16,0 0-101-16,0 0 23 15,124 0-3-15,-65 0-53 16,5 0 16-16,3 0-40 16,-1 0-18-16,-8 0-60 15,3 4-204-15,-17 0-237 16,-15 0-492-16</inkml:trace>
  <inkml:trace contextRef="#ctx0" brushRef="#br1" timeOffset="-179146.95">24444 4963 1064 0,'0'0'530'16,"0"0"-411"-16,0 0 35 15,0 0-71-15,0 0 3 16,127 0-55-16,-81 0-22 16,1 0-9-16,-7-4 0 15,-4 0-21-15,-12-1-9 16,-8 4 18-16,-9-1 5 0,-5 2 7 16,-2 0 0-1,0 0 27-15,0 0-19 0,0 0-5 16,-11 14 16-16,0 6-18 15,-2 8 43-15,-1 4-33 16,1 4 17-16,-1 6 32 16,1 0-59-16,2 3 21 15,1-3-22-15,2-1-9 16,1-2-48-16,-1-1-100 16,2-10-102-16,0-10-233 0</inkml:trace>
  <inkml:trace contextRef="#ctx0" brushRef="#br1" timeOffset="-179011.07">24442 5234 1410 0,'0'0'527'0,"0"0"-332"16,133-35-59-16,-62 20-105 16,10-3-31-16,39-9-30 15,-18 7-147-15,-17 2-203 0</inkml:trace>
  <inkml:trace contextRef="#ctx0" brushRef="#br1" timeOffset="-176963.51">28926 4477 129 0,'0'0'183'16,"0"0"385"-16,0 0-349 16,0 0-41-16,0 0-7 15,0 0 38-15,0 0-48 16,36-47 1-16,-34 44-9 0,1 1-81 15,-3 2 2 1,0 0-59-16,0 0-14 0,0 6-1 16,-5 15 10-16,-12 7 23 15,-6 3 19-15,-6 8-32 16,-2-3 22-16,-3 0-16 16,1-2-25-16,0-6 18 15,2-6-18-15,4-6-1 16,6-8 0-16,8-4-33 15,7-4 21-15,4 0-28 16,2 0-3-16,4-12-28 16,19-2-56-16,10 0 51 15,7 2 23-15,4 0 8 16,3 4 39-16,-1 2 6 16,-3 0 0-16,-5 2-9 15,-5 0 9-15,-4 0-1 0,-2-4-12 16,-4 0-53-16,-6-4 6 15,-3-2-33-15,-8-4 24 16,-1 1 48-16,-5-1 21 16,0 5 64-16,0 3 32 15,0 4 4-15,-5 6 9 16,-1 0-62-16,-4 3-33 16,2 22 58-16,-3 8-31 15,-1 8 6-15,1 3-15 0,1 4-32 16,-2-2-9-16,1-2-157 15,-9 0-89-15,5-9-90 16,-2-13-774-16</inkml:trace>
  <inkml:trace contextRef="#ctx0" brushRef="#br1" timeOffset="-176751.61">28371 4957 1465 0,'0'0'524'0,"0"0"-473"0,0 0 57 15,156 0-14 1,-58 0-35-16,34 0-7 16,-5 0-46-16,-15 0-12 15,-18 4-13-15,-13 0-220 0,-14 0-89 16,-7 0-528-16</inkml:trace>
  <inkml:trace contextRef="#ctx0" brushRef="#br1" timeOffset="-175947.19">28506 5414 662 0,'0'0'867'15,"0"0"-615"-15,0 0-72 16,0 0 14-16,0 0-94 16,0 0-28-16,113-22-55 15,-66 2-11-15,1 0-6 16,2-7-12-16,-6 2-2 15,-3-5-37-15,-6-2-11 16,-4-3 45-16,-4 5-34 16,-7 2 43-16,-4 6 7 15,-8 6 2-15,-3 8 74 0,-5 6 10 16,0 2-54 0,0 2-5-16,-7 18-25 15,-6 6 29-15,-1 10 12 16,-1 4-32-16,-1 5 44 0,1 0-54 15,3 0 7-15,2-3-14 16,5-8-51-16,5-2-92 16,0-10-134-16,0-12-352 15</inkml:trace>
  <inkml:trace contextRef="#ctx0" brushRef="#br1" timeOffset="-175424.57">29121 5224 836 0,'0'0'269'0,"0"0"-188"15,0 0 51-15,0 0-34 16,0 0 1-16,0 0-16 16,0 0-29-16,6 0 19 15,-6 0-31-15,0 0 3 16,0 0 43-16,5 0-39 0,1 0 38 16,3 5-12-1,2 5-44-15,-2 7 21 0,0 5-46 16,-4 4 14-16,-5 4 48 15,0 4-38-15,-7 0 43 16,-13 2 4-16,-2 0-59 16,-1-4 41-16,4-4-59 15,-2-6 8-15,3-4 0 16,5-6 3-16,4-3-11 16,2-5 0-16,3-3-37 15,1-1 35-15,3 0-29 16,0-1-12-16,0-12-25 15,0 0-88-15,0 0 9 0,0 3 24 16,0 1-44 0,0 2 3-16,0 3 39 15,0 2 11-15,0-2-14 16,0 0-125-16,0 0-32 0</inkml:trace>
  <inkml:trace contextRef="#ctx0" brushRef="#br1" timeOffset="-175064.59">29042 5490 626 0,'0'0'326'16,"0"0"-92"-16,0 0 10 15,0 0-54-15,0 0-82 16,0 0-14-16,0 0-34 15,94-34-13-15,-72 32-31 16,1 0-15-16,1 2 36 0,3 0-18 16,-5 0 46-16,-1 0 29 15,-6 14-32-15,-7 4 4 16,-6 6-30-16,-2 4-23 16,0 2 36-16,-19 4-22 15,-4-2 8-15,-6-1 8 16,0-5-42-16,0-4 20 15,3-6-21-15,2-4-34 16,-1-6-39-16,5-6-105 0,2 0-26 16,7-16-95-1,4-9-444-15</inkml:trace>
  <inkml:trace contextRef="#ctx0" brushRef="#br1" timeOffset="-174890.35">29086 5229 1672 0,'0'0'495'0,"0"0"-421"15,0 0 58-15,143-18-94 16,-80 13-36-16,3-2-2 16,-1-1-3-16,11-2-150 0,-18 0-333 15,-14-2-709-15</inkml:trace>
  <inkml:trace contextRef="#ctx0" brushRef="#br1" timeOffset="-174140.31">29722 4892 446 0,'0'0'660'0,"0"0"-446"15,0 0-9-15,0 0 56 16,0 0-68-16,0 0-18 15,0 0-38-15,6 0-81 16,4 0 51-16,1 0-45 16,-5 0-13-16,1-6-2 15,-2-2-33-15,-5-2 0 16,0 2-14-16,0 0-58 16,-3 6-31-16,-19 2-231 15,2 0-246-15,-1 2-316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13:15.4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1324 1291 1564 0,'0'0'341'16,"0"0"-225"-16,0 0-77 15,0 0-25-15,0 0 67 16,0 0-12-16,2 0-23 15,0 0 13-15,-2 0-18 16,0 0 34-16,0 0 5 16,0 0-24-16,0 0 56 15,0 0-27-15,0 0-18 16,0 0-7-16,0 0-42 16,0 0 21-16,0 0-26 15,-6 7-11-15,-17 5-2 16,-8 9 0-16,-10 9 0 0,-3 9-2 15,2 2 13-15,4 2-4 16,6-7 2-16,11-4-7 16,9-8 10-16,10-8-12 15,2-7 0-15,9-4-1 16,20-5-24-16,9-5 16 16,2-16-85-16,0-9-77 15,-5-4 24-15,-6-2 1 16,-8 0-18-16,-7 4 65 15,-6 5 99-15,-3 7 100 16,-3 11 69-16,-2 2 35 16,0 5-40-16,0 2-128 15,0 0-36-15,0 22-16 0,0 11 16 16,0 6 12 0,0 5-12-16,0-1-10 0,2-5 9 15,9-14-245-15,-2-8-250 16,0-14-677-16</inkml:trace>
  <inkml:trace contextRef="#ctx0" brushRef="#br0" timeOffset="170.49">1549 1211 2136 0,'0'0'312'15,"0"0"-246"-15,0 0-14 0,24 140 52 16,-24-72-34-16,-4 5 2 15,-18 1-50-15,-3-1-22 16,-13 8-85-16,7-21-233 16,8-19-582-16</inkml:trace>
  <inkml:trace contextRef="#ctx0" brushRef="#br0" timeOffset="508.91">2066 1095 1737 0,'0'0'208'15,"0"0"-131"-15,0 0 91 16,-145 64 43-16,98-17-38 16,2 11 5-16,8 8-56 15,8 2-17-15,10-4-60 16,13-5-26-16,6-4 3 16,0-11-14-16,20-10-4 15,9-10-4-15,9-14-34 16,22-10-62-16,-8-3-239 15,-12-16-431-15</inkml:trace>
  <inkml:trace contextRef="#ctx0" brushRef="#br0" timeOffset="1050.42">1827 1446 2134 0,'0'0'345'0,"0"0"-189"15,0 0-109-15,0 0-3 16,0 0-17-16,150-48 39 15,-105 48 3-15,-5 2-46 16,-9 15 15-16,-9 10-7 16,-9 3-13-16,-8 2 15 15,-5 0-31-15,0-1-2 0,0-10 9 16,-5-5-1-16,3-9-16 16,2-7-1-16,0-7-56 15,13-23-35-15,12-11-406 16,4-6 137-16,-2 3 86 15,-7 9 283-15,-5 17 255 16,-7 15 21-16,-8 3-126 16,0 17-23-16,0 16 18 15,-6 3-2-15,0 1-18 16,4-5-72-16,2-3-5 16,0-7-32-16,10-8-9 15,9-4 26-15,5-6-32 16,-1-4-2-16,-2 0 1 15,-4-12-44-15,-7-14 17 0,-3-6-96 16,-5-6-19-16,1-2 75 16,1 4 55-16,5 5 12 15,2 13 113-15,3 10-74 16,-1 8 3-16,3 0-27 16,1 8-2-16,-1 12 25 15,-1 6-28-15,-1 4 16 16,-5 4-14-16,-5 2-3 15,-2-2-3-15,-2-2-6 16,0-6-30-16,0-7-126 16,-11-6-155-16,-1-13-317 0</inkml:trace>
  <inkml:trace contextRef="#ctx0" brushRef="#br0" timeOffset="1184.84">2512 1131 2607 0,'0'0'379'0,"0"0"-291"16,0 0-88-16,0 0-186 16,0 0-64-16,-29 144 45 15,9-70-475-15</inkml:trace>
  <inkml:trace contextRef="#ctx0" brushRef="#br0" timeOffset="1266.94">2367 1963 1617 0,'0'0'763'15,"0"0"-763"-15,0 0-635 0</inkml:trace>
  <inkml:trace contextRef="#ctx0" brushRef="#br0" timeOffset="1598.74">3258 1235 2402 0,'0'0'366'15,"0"0"-366"-15,0 0-24 0,0 0 24 16,0 0 5-16,-140 110 68 15,89-50 3-15,1 9-40 16,6-1-5-16,7-9-25 16,8-8 3-16,10-15-10 15,13-14 1-15,6-12-83 16,0-10-99-16,22-28-44 16,5-12-163-16,1-6-574 0</inkml:trace>
  <inkml:trace contextRef="#ctx0" brushRef="#br0" timeOffset="1749.01">3123 1259 2056 0,'0'0'768'16,"0"0"-660"-16,0 0-98 0,0 0-9 15,0 0-1-15,89 112 0 16,-64-62 15-16,0 5-13 16,-2-1-2-16,-5-4-119 15,-11-3-127-15,-7-10-308 16,0-16-562-16</inkml:trace>
  <inkml:trace contextRef="#ctx0" brushRef="#br0" timeOffset="1882.72">2933 1523 872 0,'0'0'1895'16,"0"0"-1662"-16,0 0-191 15,0 0-42-15,136 7-12 0,-62 23-50 16,-12-4-129-16,-1-4-457 15</inkml:trace>
  <inkml:trace contextRef="#ctx0" brushRef="#br0" timeOffset="2694.6">3709 898 1597 0,'0'0'833'0,"0"0"-766"15,0 0-67-15,0 0-73 16,0 0 73-16,0 0 13 16,-7 143 102-16,3-65 69 15,0 6-52-15,1 2-55 16,1-2-6-16,2-9-56 15,0-9-15-15,0-11 8 16,11-11-2-16,4-18-6 16,5-6 0-16,3-15-17 15,2-5 17-15,1-12-39 0,1-22-60 16,-1-12-92 0,-1-3 7-16,-7 2 98 0,-3 10 86 15,-8 15 105-15,-5 12 128 16,-2 10-132-16,-2 5-77 15,-15 21-21-15,-6 8 10 16,1 2 8-16,4-1 2 16,2-6-22-16,10-9 5 15,4-11-6-15,2-6-7 16,0-3 6-16,8 0-39 16,17-16-23-16,2-3-73 15,2-4 25-15,-2 5 84 0,-6 8 19 16,-5 8 8-1,-5 2 23-15,-1 18-2 0,-8 10 23 16,-2 6-35-16,0-3-9 16,0-6-19-16,0-15-137 15,0-6-169-15,-4-4-409 0</inkml:trace>
  <inkml:trace contextRef="#ctx0" brushRef="#br0" timeOffset="2823.53">3883 1267 2328 0,'0'0'346'0,"0"0"-341"16,0 0-5-16,133-36-137 15,-77 34-67-15,-11-1-123 0,-5 0-691 16</inkml:trace>
  <inkml:trace contextRef="#ctx0" brushRef="#br0" timeOffset="3196.29">4533 886 1573 0,'0'0'711'0,"0"0"-587"15,0 0-124-15,0 0 9 16,0 0 59-16,-17 153 105 16,7-86-3-16,2 7-25 15,1-2-88-15,3 1-17 16,2-5-25-16,0-8-8 15,2-11-1-15,0-13-6 0,0-12-9 16,0-12 0-16,0-10-83 16,0-2 15-16,10-12 21 15,7-20-231-15,4-8-42 16,6-3 54-16,2 6 214 16,-2 10 61-16,-2 15 211 15,-8 12 19-15,-5 4-56 16,-12 28-86-16,0 8 7 15,-12 8 21-15,-14 3-22 16,-3-1-32-16,-2-6-62 16,6-8 0-16,7-9-98 15,16-26-171-15,2-1-312 0,0-4-568 16</inkml:trace>
  <inkml:trace contextRef="#ctx0" brushRef="#br0" timeOffset="3384.76">4964 1223 2464 0,'0'0'431'0,"0"0"-431"15,-58 108 0-15,11-46 0 16,-2 5 54-16,4-6 45 16,6-1-74-16,12-5-3 15,11-6-22-15,11-12-67 16,10-15-127-16,19-11-292 0,5-11-154 15</inkml:trace>
  <inkml:trace contextRef="#ctx0" brushRef="#br0" timeOffset="3572.67">5079 1307 1689 0,'0'0'965'0,"0"0"-843"16,0 0-109-16,-139 73-7 15,105-32 30-15,14 1 2 16,11-1 44-16,9-2-51 16,0-1-30-16,27-3-1 15,19-7-122-15,-1-10-218 0,-7-7-789 16</inkml:trace>
  <inkml:trace contextRef="#ctx0" brushRef="#br0" timeOffset="4318.3">5639 1307 1390 0,'0'0'321'15,"0"0"-245"-15,0 0-45 16,0 0-11-16,0 0 61 16,0 0 56-16,0 0-19 15,0-8-78-15,0 8 0 16,0 0-30-16,0 0 7 16,0 0 27-16,0 0-32 15,0 0 4-15,0 0 12 16,0 0 29-16,0 0 54 15,0 0-48-15,0 0-17 0,0 0 6 16,-6 0-34 0,-6 11-2-16,-3 14 11 0,-1 9-6 15,3 6 37-15,7 4-23 16,6 2 2-16,0-2 20 16,4-3-35-16,13-7 10 15,4-8 0-15,-6-8-23 16,-1-4 20-16,-8-8-29 15,-6 0 0-15,0 0-7 16,-9 0 4-16,-11 2 2 16,-5-2-93-16,8-8-131 15,3-18-264-15,14-8-795 0</inkml:trace>
  <inkml:trace contextRef="#ctx0" brushRef="#br0" timeOffset="4472.7">5779 1405 1386 0,'0'0'1270'0,"0"0"-1112"16,0 0-112-16,0 0-38 16,0 0 1-16,103 121-2 15,-87-83-7-15,2-6 0 16,-3-6-1-16,5-16-174 16,-4-8-288-16,-3-2-538 0</inkml:trace>
  <inkml:trace contextRef="#ctx0" brushRef="#br0" timeOffset="4615.76">6203 1249 2647 0,'0'0'348'0,"0"0"-303"16,0 0-45-16,-49 153-33 16,20-90-38-16,-6 24-5 15,10-17-148-15,7-14-585 0</inkml:trace>
  <inkml:trace contextRef="#ctx0" brushRef="#br0" timeOffset="5050.75">6782 1155 1899 0,'0'0'755'16,"0"0"-755"-16,0 0-55 16,0 0 55-16,-15 134 16 15,4-64 103-15,4 5-19 16,1 0-61-16,3 2 4 15,3-9-43-15,0-5-29 16,0-14-94-16,0-13-117 16,0-15-152-16,0-18-398 0</inkml:trace>
  <inkml:trace contextRef="#ctx0" brushRef="#br0" timeOffset="5614.56">6533 1520 1629 0,'0'0'1077'15,"0"0"-923"-15,0 0-154 0,125-43-36 16,-72 28-58-16,5-3 55 16,-2-9 33-16,-2-1-6 15,-3-3 6-15,-11-6-67 16,-8 1-123-16,-15 3 98 16,-13 4 98-16,-4 7 168 15,0 12 52-15,-13 10-114 16,-5 3-59-16,-1 29-46 15,-2 15 19-15,6 11 47 16,5 6-22-16,6-1 11 16,4-5-33-16,0-5-22 0,0-14 21 15,9-9-22-15,9-12 0 16,5-10 0-16,3-8-63 16,6-2-37-16,3-22-125 15,3-8-125-15,-3-5-192 16,-4 3 31-16,-6 5 511 15,-9 12 293-15,-9 16 279 16,-7 1-367-16,0 18-88 16,0 11-39-16,-10 5 17 15,4-2-25-15,3-6-28 16,3-5-13-16,0-7-28 16,0-8 33-16,14-6-34 15,2 0-52-15,2-12-49 16,-3-14-204-16,3-6-210 15,-3-4 24-15,-1 2 85 0,-3 5 406 16,-2 10 556 0,-4 11 107-16,1 8-336 0,-4 0-232 15,1 20 12-15,-1 6-29 16,-2 2-11-16,0 0-12 16,0-4-55-16,0-6-112 15,0-7-202-15,-2-11-583 0</inkml:trace>
  <inkml:trace contextRef="#ctx0" brushRef="#br0" timeOffset="5735.18">7332 1281 1629 0,'0'0'1216'0,"0"0"-1074"0,0 0-142 16,0 0-481-1,0 0-62-15,0 0-151 0</inkml:trace>
  <inkml:trace contextRef="#ctx0" brushRef="#br0" timeOffset="6304.1">8003 1313 1958 0,'0'0'781'15,"0"0"-607"-15,0 0-163 16,0 0-11-16,0 0-26 16,-141 52 26-16,105-5 44 15,5 3-22-15,11-1 14 0,9-5-36 16,9-11 6 0,2-8-12-16,0-14-24 0,17-11-15 15,6 0 35-15,1-20-110 16,1-15-122-16,-8-13-127 15,-1-10 47-15,-7-7 87 16,-3-8 94-16,1 3 66 16,-2 9 75-16,-3 10 403 15,3 21 227-15,-5 14-267 16,0 16-195-16,0 0-123 16,0 22-39-16,0 18-6 15,-5 16 19-15,1 8-1 16,1 8 24-16,1 3-41 15,2-5-1-15,0-6 0 16,0-11-32-16,0-14-54 16,0-13-150-16,2-12-124 0,-2-14-345 15</inkml:trace>
  <inkml:trace contextRef="#ctx0" brushRef="#br0" timeOffset="6960.53">7710 1317 2241 0,'0'0'618'15,"0"0"-497"-15,0 0-121 16,114-21-24-16,-58 21 5 16,4 0 16-16,7 2-12 15,-3 13 15-15,-3 9 0 16,-10 4 13-16,-18 5-11 0,-20 3 65 16,-13 0-26-16,0 3-13 15,-24 0 19-15,-3-7-46 16,1-4 6-16,8-9-7 15,7-10-20-15,9-9 19 16,2 0-13-16,2-14-4 16,20-18-180-16,7-6-50 15,0 0 21-15,-3 5 227 16,-7 12 1-16,-11 10 273 16,-3 11-82-16,-5 0-122 15,0 14-28-15,0 11-19 16,0 5 24-16,0-2-24 15,0-5-14-15,0-4 4 0,2-6-13 16,12-10-5 0,5-3 5-16,4 0-38 0,4-18-50 15,2-13-140-15,-5-6-79 16,0-9 22-16,-4 1 2 16,-1 6 283-16,-9 9 174 15,-3 16 340-15,-7 14-271 16,0 1-176-16,0 27-66 15,0 6 62-15,0 5-14 16,0-4 7-16,0-5 2 16,0-3-58-16,4-8 20 15,12-7-20-15,3-7 13 16,2-5-26-16,6-2 10 16,-2-20-96-16,-1-7-104 15,-1-3-31-15,-4 1 71 0,-5 3 131 16,-3 10 32-1,-4 11 222-15,-5 7-97 0,-2 11-112 16,0 21 2-16,0 5-14 16,0 6 9-16,-2 1-10 15,-3-6-25-15,-10-4-173 16,1-10-146-16,-3-10-410 0</inkml:trace>
  <inkml:trace contextRef="#ctx0" brushRef="#br0" timeOffset="7116.6">8149 1239 2102 0,'0'0'680'15,"0"0"-454"1,0 0-146-16,0 0-57 0,138-80-23 16,-113 80-17-16,-14 50-92 15,-7 4-230-15,-4 8-322 0</inkml:trace>
  <inkml:trace contextRef="#ctx0" brushRef="#br0" timeOffset="7198.81">8232 2005 606 0,'0'0'1604'16,"0"0"-1604"-16</inkml:trace>
  <inkml:trace contextRef="#ctx0" brushRef="#br0" timeOffset="8737.75">9494 1145 1724 0,'0'0'530'0,"0"0"-353"16,0 0-27-16,0 0-70 16,0 0 51-16,0 0-25 15,0 0-67-15,-92-97 2 16,61 97-34-16,-4 11 10 0,-6 22 35 15,1 14-25-15,5 8 25 16,6 8-25-16,8 1-21 16,15-4 13-16,6-3-18 15,2-7 8-15,27-8-9 16,13-8-3-16,9-14-6 16,12-10-37-16,3-10-26 15,1 0-76-15,-5-25-106 16,-8-2 33-16,-13-7 58 15,-15 2 8-15,-14 4 155 16,-12 6 19-16,0 12 247 16,-16 8-37-16,-16 2-122 15,-3 7-17-15,-5 16 13 16,2 3-55-16,9 0 6 16,9-6-53-16,9-4-1 0,11-6 0 15,0-9-3-15,7-1-22 16,20 0 2-16,10-1-73 15,3-15-80-15,5-2 11 16,-5-1 62-16,-7 6 103 16,-6 7 63-16,-9 6 60 15,-5 0-73-15,-6 19-30 16,-5 10-3-16,-2 1-17 16,0-4-58-16,4-12-128 15,2-8-384-15,0-6-1165 0</inkml:trace>
  <inkml:trace contextRef="#ctx0" brushRef="#br0" timeOffset="8962.84">9785 1032 2089 0,'0'0'526'16,"0"0"-400"-16,0 0 50 15,0 0-62-15,0 0-39 16,0 0-44-16,0 0-20 16,62-16-4-16,-50 39-7 15,-12 4-32-15,0 9 17 16,-29 17-94-16,-8-9-183 16,0-10-459-16</inkml:trace>
  <inkml:trace contextRef="#ctx0" brushRef="#br0" timeOffset="9406.2">10329 1323 1957 0,'0'0'510'0,"0"0"-425"16,0 0-9-16,0 0 34 16,0 0 65-16,12-106-69 15,1 95-70-15,3 10-6 16,-3 1-29-16,0 4-1 15,-6 20 0-15,-7 10 1 16,-9 9 7-16,-31 10-8 16,-16 1 0-16,-11 1 3 15,3-9 5-15,10-9-8 16,19-16 0-16,14-9 9 16,19-6-5-16,2-6 4 15,14 0 5-15,24 0 10 0,11 0-23 16,8 0-11-16,3-2-25 15,19-4-161-15,-15 1-290 16,-12 2-559-16</inkml:trace>
  <inkml:trace contextRef="#ctx0" brushRef="#br0" timeOffset="10351.69">10804 1339 2169 0,'0'0'611'0,"0"0"-611"16,0 0-102-16,0 0 91 0,0 0 11 15,-33 128 142 1,24-87-45-16,0-1-28 0,7-4-53 16,-1-7-16-16,3-8 0 15,0-11 11-15,0-6-11 16,0-4 13-16,0 0-12 15,0-21-1-15,0-12-82 16,21-11-51-16,4-7 6 16,6 3-86-16,2 9-19 15,-2 10 217-15,-6 17 15 16,-6 12 95-16,-5 5 8 16,-7 22 28-16,-7 9 49 0,0 2-56 15,0 3-33 1,-7-4-57-16,0-8-33 0,2-9 13 15,3-6-14-15,2-10-1 16,0-4 1-16,9 0-15 16,18-24-39-16,6-10-148 15,8-10-18-15,-1-4-100 16,0 2 65-16,-6 9 196 16,-10 13 59-16,-13 18 185 15,-8 6-84-15,-3 14 47 16,-5 18-9-16,-15 4 10 15,2 0 12-15,2 3-61 16,6-7-41-16,2-6-57 16,8-8 19-16,0-6-21 15,2-8-21-15,19-4-4 0,4 0-67 16,8-18-67-16,0-6-33 16,5-4-80-16,-5-2 99 15,-2 6 121-15,-8 7 52 16,-7 13 169-16,-12 4-54 15,-4 11 17-15,0 14 10 16,-18 10-66-16,1-3-5 16,3-6-14-16,5-5-30 15,5-10-12-15,4-8-3 16,0-3 0-16,0 0 35 16,15-14-47-16,12-9-158 15,8-7 2-15,6-2 3 16,5 0 27-16,-3 6-53 0,-3 7-31 15,-6 14 200-15,-14 5 10 16,-9 5 164-16,-11 21-20 16,0 6-14-16,-18 1 24 15,-4-6-32-15,2-4-9 16,7-9-43-16,7-10-57 16,6-4 23-16,0 0-3 15,19-9-33-15,14-12-103 16,12-4-10-16,8 2 40 15,3 0 48-15,-5 8-27 16,-5 9 32-16,-7 6 1 16,-8 0 19-16,-9 14 29 15,-6 7-29-15,-5 4 6 16,-9-1-6-16,-2-2-61 0,-20-6-119 16,-9-8-93-16,-6-6-669 0</inkml:trace>
  <inkml:trace contextRef="#ctx0" brushRef="#br0" timeOffset="10511.4">11332 1243 2119 0,'0'0'749'0,"0"0"-574"16,0 0-170-16,141-30-5 15,-99 30-10-15,1 8-44 16,13 32-73-16,-12-2-232 15,-2-2-728-15</inkml:trace>
  <inkml:trace contextRef="#ctx0" brushRef="#br0" timeOffset="10622.41">12425 1664 2085 0,'0'0'793'16,"0"0"-793"-16</inkml:trace>
  <inkml:trace contextRef="#ctx0" brushRef="#br0" timeOffset="22168.33">1322 2578 1528 0,'0'0'528'15,"0"0"-305"-15,0 0-29 16,0 0-24-16,0 0-39 15,0 0 33-15,0-15-50 16,0 12-78-16,0 3 21 16,0 0-11-16,0 0-10 0,-3 0 14 15,3 0-49 1,0 0 4-16,-2 9-5 0,-1 17-18 16,-1 18 18-16,-2 9 17 15,-1 14-16-15,1-1 29 16,0-2-30-16,6-4 0 15,0-10-9-15,0-10-77 16,10-10-13-16,7-9-261 16,-5-15-360-16</inkml:trace>
  <inkml:trace contextRef="#ctx0" brushRef="#br0" timeOffset="22604.25">967 2534 1262 0,'0'0'1551'0,"0"0"-1412"16,0 0-139-16,0 0-10 15,145-28 10-15,-72 18 27 16,12 2-6-16,4 1 16 16,-4-2-37-16,-11 4 0 15,-14 0-6-15,-18 3-4 16,-15 2-1-16,-18 0 5 15,-9 7-39-15,0 20 45 16,-20 9 35-16,-11 10 7 16,-3 5 14-16,1-3-33 15,6-8 8-15,9-10-28 16,7-11 6-16,11-8-18 0,0-11 8 16,7 0-55-16,17-8 34 15,5-16-51-15,2-10-183 16,-4-4-13-16,-2-1 101 15,-10 8 155-15,-4 11 13 16,-4 10 227-16,-4 10-10 16,1 0-147-16,0 21-11 15,3 14 21-15,-1 2-51 16,4 5-1-16,5-1-28 16,14-7-54-16,-2-12-244 15,0-12-674-15</inkml:trace>
  <inkml:trace contextRef="#ctx0" brushRef="#br0" timeOffset="23063.17">2106 2380 1631 0,'0'0'494'0,"0"0"-283"16,0 0-11-16,0 0 3 15,-115 68-90-15,80-18 8 16,6 8-30-16,5 5-52 16,8-2 20-16,10-8-26 15,6-7-24-15,9-10 27 16,22-9-35-16,12-12-1 16,7-10 0-16,6-5-33 0,-2-11 9 15,-5-13-33 1,-13-4 6-16,-11 0 39 0,-15 6-13 15,-8 4 25-15,-2 10 86 16,0 8-27-16,-8 0-8 16,-6 3-51-16,3 18 0 15,3 1 39-15,8 2-38 16,0-4 17-16,4-2-18 16,15-4-12-16,6-4 10 15,2-8-17-15,-7-2-10 16,-5 0 29-16,-7 0-29 15,-6-10 23-15,-2-7-3 16,0-6-7-16,-14-3 4 16,1-5-8-16,-1-20-147 0,8 7-371 15,3-2-595-15</inkml:trace>
  <inkml:trace contextRef="#ctx0" brushRef="#br0" timeOffset="23204.79">2380 2199 2469 0,'0'0'450'0,"0"0"-450"16,0 0-9-16,-20 123-1 15,9-68 8-15,0 20-8 16,2-14-236-16,3-14-787 0</inkml:trace>
  <inkml:trace contextRef="#ctx0" brushRef="#br0" timeOffset="23550.99">3060 2374 2476 0,'0'0'384'15,"0"0"-358"-15,0 0-26 16,0 0-14-16,0 0 14 16,-74 119 65-16,37-53 6 15,-1 2-62-15,5-3 18 16,8-10-27-16,9-13-12 15,11-14 11-15,5-14-108 16,0-12-108-16,23-16-15 16,0-21-110-16,-4-4-409 0</inkml:trace>
  <inkml:trace contextRef="#ctx0" brushRef="#br0" timeOffset="23700.98">3007 2346 2011 0,'0'0'733'0,"0"0"-560"16,0 0-138-16,0 0-4 15,0 0-30-15,80 112 15 16,-58-62-5-16,-2 2 1 16,-2-2-24-16,-3-3-8 15,-6-5-176-15,-1-15-131 16,-8-8-445-16</inkml:trace>
  <inkml:trace contextRef="#ctx0" brushRef="#br0" timeOffset="23850.18">2726 2576 2602 0,'0'0'518'0,"0"0"-471"0,0 0-35 15,120-13-8 1,-69 13-2-16,7 0-4 0,25 10-44 16,-17 5-285-16,-5-2-441 0</inkml:trace>
  <inkml:trace contextRef="#ctx0" brushRef="#br0" timeOffset="24019.74">3453 2548 2364 0,'0'0'657'16,"0"0"-590"-16,0 0-56 15,0 0-11-15,0 0 0 0,0 0-1 16,0 0-24-16,124 47-246 15,-108-25-411-15</inkml:trace>
  <inkml:trace contextRef="#ctx0" brushRef="#br0" timeOffset="24120.18">3401 2761 61 0,'0'0'2518'0,"0"0"-2376"15,0 0-142-15,121 0-344 16,-72 0-400-16</inkml:trace>
  <inkml:trace contextRef="#ctx0" brushRef="#br0" timeOffset="24414.99">4090 2406 2228 0,'0'0'687'0,"0"0"-687"16,0 0-52-16,0 0 52 16,0 126 7-16,0-84 65 15,0 3-14-15,0-4-50 16,0 0 14-16,5-7-22 0,3-6-29 15,-1-7-43-15,-7-16-182 16,0-3-261-16,0-2-464 0</inkml:trace>
  <inkml:trace contextRef="#ctx0" brushRef="#br0" timeOffset="24573.22">3932 2406 2419 0,'0'0'359'15,"0"0"-252"-15,0 0-98 16,115-26 1-16,-72 26-2 16,6 0 2-16,4 0-20 0,24 4-86 15,-15 4-181 1,-11-4-639-16</inkml:trace>
  <inkml:trace contextRef="#ctx0" brushRef="#br0" timeOffset="24886.97">4458 2752 2350 0,'0'0'887'0,"0"0"-887"15,0 0-79-15,0 0-119 16,0 0 101-16,0 0-174 15,0 0-241-15</inkml:trace>
  <inkml:trace contextRef="#ctx0" brushRef="#br0" timeOffset="25255.6">4906 2257 2609 0,'0'0'355'16,"0"0"-253"-16,0 0-102 16,0 0-11-16,0 0 10 15,0 0-24-15,0 0 25 16,2 123 5-16,-2-59-4 16,-4 2 26-16,-1 0-27 15,0-1 17-15,1-7-5 16,0-8-3-16,0-8-11 0,1-10 2 15,1-13 0-15,2-7 6 16,0-9 3 0,0-3-1-16,0 0 49 0,2-2 24 15,13-11-5-15,8 2 23 16,6 1-21-16,9 2-44 16,9 4-34-16,6 4 0 15,3 0-75-15,4 10-86 16,-13 8-131-16,-14-1-774 0</inkml:trace>
  <inkml:trace contextRef="#ctx0" brushRef="#br0" timeOffset="28694.28">1125 3784 1704 0,'0'0'546'15,"0"0"-372"-15,0 0 4 16,0 0 43-16,0 0 4 16,0 0-87-16,0 0-33 15,0 0-6-15,4 0-60 0,8 0-12 16,8 0-27-16,4-2 18 15,10 2-36-15,5 0 18 16,7 0-36-16,3 3-41 16,-3 8-69-16,2 7-89 15,-13-4-289-15,-16-2-314 0</inkml:trace>
  <inkml:trace contextRef="#ctx0" brushRef="#br0" timeOffset="28941.28">1150 3926 2056 0,'0'0'287'15,"0"0"-232"-15,0 0-33 16,138-24-7-16,-85 14 26 16,-1 6 20-16,12 2-61 15,-12 2-82-15,-12-2-436 0</inkml:trace>
  <inkml:trace contextRef="#ctx0" brushRef="#br0" timeOffset="29123.08">1792 3569 2495 0,'0'0'316'15,"0"0"-316"-15,0 0-93 16,0 0 17-16,114 134 54 16,-112-75 12-16,-2 7-1 15,-31 20-23-15,-7-16-325 16,-1-16-814-16</inkml:trace>
  <inkml:trace contextRef="#ctx0" brushRef="#br0" timeOffset="29513.69">2427 3387 1916 0,'0'0'835'15,"0"0"-835"1,0 0-61-16,0 0-15 0,0 0 76 16,0 0 13-16,0 126 113 15,2-52-25-15,0 9-32 16,5 1-54-16,-3-4 15 16,4-8-30-16,0-8 0 15,3-11-1-15,1-14-38 16,-4-13-168-16,-1-9-152 15,-5-17-446-15</inkml:trace>
  <inkml:trace contextRef="#ctx0" brushRef="#br0" timeOffset="29706.21">2500 3384 2254 0,'0'0'377'16,"0"0"-355"-16,0 0-22 15,0 0-1-15,118 104 1 16,-111-49 46-16,-7 9 16 16,-2 6-61-16,-22-4-1 15,-5-4-12-15,-2-9-124 16,8-16-114-16,9-23-319 0</inkml:trace>
  <inkml:trace contextRef="#ctx0" brushRef="#br0" timeOffset="29924.68">2909 3350 2165 0,'0'0'487'0,"0"0"-487"16,0 0-70-16,-106 105 70 16,71-49 119-16,8 6-18 15,16 0 11-15,11 2-70 16,0-6-33-16,23-5-9 15,10-9-34-15,7-12-87 16,2-14-42-16,21-18-106 16,-14-2-206-16,-6-20-455 0</inkml:trace>
  <inkml:trace contextRef="#ctx0" brushRef="#br0" timeOffset="30104.86">3205 3499 492 0,'0'0'1953'16,"0"0"-1488"-16,0 0-465 15,0 0-39-15,-38 106 38 16,11-48 1-16,3 4 38 16,2-2-17-16,6-5-13 15,5-11-7-15,6-12-1 16,5-13-71-16,0-12-108 16,0-17-48-16,9-20-100 15,3-9-1155-15</inkml:trace>
  <inkml:trace contextRef="#ctx0" brushRef="#br0" timeOffset="30271.16">3214 3513 2299 0,'0'0'310'15,"0"0"-256"-15,0 0-36 16,27 149-18-16,-18-95 6 16,-1 1-5-16,4-1-1 15,1-4 0-15,1-4 0 16,1-7-22-16,1-7-139 15,-5-11-156-15,-3-14-399 0</inkml:trace>
  <inkml:trace contextRef="#ctx0" brushRef="#br0" timeOffset="30437.32">3029 3738 2528 0,'0'0'502'16,"0"0"-413"-16,0 0-89 15,0 0-9-15,0 0-6 16,0 0 15-16,131 19 0 16,-64-12-109-16,-11-5-396 15,-9-2-326-15</inkml:trace>
  <inkml:trace contextRef="#ctx0" brushRef="#br0" timeOffset="30615.5">3548 3392 2602 0,'0'0'378'16,"0"0"-378"-16,0 0-67 15,83 151 4-15,-66-79 51 16,-12 11 5-16,-5 4 8 16,0 2-2-16,-34 13-110 15,5-23-402-15,8-25-420 0</inkml:trace>
  <inkml:trace contextRef="#ctx0" brushRef="#br0" timeOffset="30917.44">3956 3762 1829 0,'0'0'896'0,"0"0"-690"16,0 0-110-16,0 0-56 15,0 0 29-15,0 0-41 16,0 0-27-16,70-8-1 15,-41 8-40-15,-8 5-132 16,-16 16-215-16,-5-3-328 16,0-2-906-16</inkml:trace>
  <inkml:trace contextRef="#ctx0" brushRef="#br0" timeOffset="31013.82">3956 3762 2212 0,'-9'142'681'15,"16"-137"-661"-15,13 2-20 16,22 1-179-16,-3-2-149 15,-2-2-225-15</inkml:trace>
  <inkml:trace contextRef="#ctx0" brushRef="#br0" timeOffset="31502.67">4761 3467 1639 0,'0'0'1145'16,"0"0"-1090"-16,0 0-55 15,0 0-92-15,0 0 92 16,0 137 12-16,0-64 76 16,0 12-9-16,0 7-61 15,0-2 9-15,-2-4-27 16,2-13 0-16,0-16 0 16,0-14-57-16,0-15-72 15,0-14-84-15,-10-14-95 16,2-10 15-16,-5-16-648 0</inkml:trace>
  <inkml:trace contextRef="#ctx0" brushRef="#br0" timeOffset="31667.07">4782 3505 1164 0,'0'0'1407'0,"0"0"-1279"16,0 0-94-16,0 0-34 15,0 0 11-15,93 126 35 16,-93-72 38-16,-7 7-44 15,-22 0-40-15,-7 0-17 16,-8-5-168-16,8-16-299 16,12-17-351-16</inkml:trace>
  <inkml:trace contextRef="#ctx0" brushRef="#br0" timeOffset="31892.69">5100 3449 1605 0,'0'0'262'16,"0"0"-188"-16,0 0 6 15,-123 108 103-15,96-52 39 16,12 8-93-16,12 1-11 16,3 0-45-16,10-4-53 15,19-5-20-15,4-10-29 16,5-12-69-16,9-15-125 0,-7-12-295 15,-9-7-893-15</inkml:trace>
  <inkml:trace contextRef="#ctx0" brushRef="#br0" timeOffset="32110.18">5385 3555 2043 0,'0'0'296'0,"0"0"-256"15,0 0-40-15,0 0 0 16,0 0 55-16,0 0 115 16,-5 144-23-16,3-86-59 15,2 2-40-15,0 3-48 16,0-5 23-16,0-6-23 16,0-5-89-16,0-11-123 0,2-13-295 15,-2-14-571-15</inkml:trace>
  <inkml:trace contextRef="#ctx0" brushRef="#br0" timeOffset="33056.67">5185 3546 1250 0,'0'0'1192'16,"0"0"-838"-16,0 0-149 15,0 0-119-15,0 0-12 16,0 0-34-16,0 0-34 15,110-17-1-15,-56 13-5 16,2 2-38-16,-2 2-58 0,2 0-364 16,-14 0-158-16,-11 0-1202 15</inkml:trace>
  <inkml:trace contextRef="#ctx0" brushRef="#br0" timeOffset="33236.53">5698 3413 2034 0,'0'0'646'16,"0"0"-646"-16,0 0-7 16,0 0-16-16,55 136 23 15,-46-68 17-15,-5 13 62 16,-4 6-63-16,0 3-16 16,-4-3-61-16,-19-4-161 0,3-23-143 15,7-26-629-15</inkml:trace>
  <inkml:trace contextRef="#ctx0" brushRef="#br0" timeOffset="33340.06">5964 3935 2521 0,'0'0'0'16,"0"0"-344"-16</inkml:trace>
  <inkml:trace contextRef="#ctx0" brushRef="#br0" timeOffset="33640">6252 3437 1962 0,'0'0'219'0,"0"0"-219"15,0 0-118-15,0 0 118 16,0 0 95-16,-8 112 126 16,6-48-36-16,2 12 0 15,0 6-85-15,0 1-36 16,0 1-8-16,0-4-49 16,0-7 20-16,0-7-27 15,0-14 0-15,0-11-1 0,2-12-157 16,2-19-88-16,0-10-117 15,-4 0-236-15</inkml:trace>
  <inkml:trace contextRef="#ctx0" brushRef="#br0" timeOffset="33828.53">6286 3430 1980 0,'0'0'264'16,"0"0"-205"-16,0 0-58 15,0 0 11-15,0 0 78 16,71 159 66-16,-80-93-41 16,-20 6-49-16,-9-1-66 0,-1-9-61 15,-2-13-100-15,10-16-168 16,15-19-515-16</inkml:trace>
  <inkml:trace contextRef="#ctx0" brushRef="#br0" timeOffset="34047">6600 3349 2170 0,'0'0'96'0,"0"0"-96"16,0 0 0-16,-105 107 21 15,76-49 170-15,11 9 28 16,9 2-86-16,9 6-105 15,0-4-25-15,9-9-3 0,18-11-110 16,20-14-19-16,-7-16-138 16,-2-14-342-16</inkml:trace>
  <inkml:trace contextRef="#ctx0" brushRef="#br0" timeOffset="34353.65">6765 3417 2647 0,'0'0'0'0,"0"0"-257"16,0 0 211-16,-4 114 46 15,-6-53 86-15,2 2 114 0,-1 7-97 16,2-2-65-16,0-3-25 16,5-11-4-16,0-16-1 15,2-14-8-15,0-10 0 16,0-12 12-16,0-2-12 15,0 0 33-15,18-14-7 16,4-6-26-16,8 5-1 16,1 0-18-16,2 7 4 15,5 8 6-15,-1 0 2 16,1 0 7-16,1 3 0 16,3 2-6-16,-7-3-205 15,-10-2-356-15</inkml:trace>
  <inkml:trace contextRef="#ctx0" brushRef="#br0" timeOffset="34557">7211 3347 2129 0,'0'0'299'0,"0"0"-299"16,0 0-49-16,38 138 49 15,-32-74 97-15,-3 11 19 16,-3 4-24-16,0 3-92 16,-21 19-52-16,-5-23-337 15,-1-22-1197-15</inkml:trace>
  <inkml:trace contextRef="#ctx0" brushRef="#br0" timeOffset="34940.37">7606 3701 506 0,'0'0'1825'0,"0"0"-1196"15,0 0-450-15,0 0 6 16,0 0-72-16,0 0-66 15,0 0-7-15,35 0-40 16,-6 0-19-16,3 0-52 16,-3 0-75-16,-14 20-85 15,-7-3-435-15,-8-1-515 0</inkml:trace>
  <inkml:trace contextRef="#ctx0" brushRef="#br0" timeOffset="35059.18">7590 4006 2758 0,'0'0'457'0,"0"0"-457"16,0 0-8-16,0 0-62 16,118-13 29-16,-83 2-147 15,-12 1-450-15</inkml:trace>
  <inkml:trace contextRef="#ctx0" brushRef="#br0" timeOffset="39819.68">8329 3650 730 0,'0'0'377'15,"0"0"-36"-15,0 0-49 16,0 0-38-16,0 0 13 16,0 0-31-16,0 0-34 15,25-77-48-15,-23 67-82 0,-2 4 22 16,0 2-68 0,0 2-13-16,0 2 32 0,0 0-44 15,-2 2-1-15,-13 20 0 16,-5 12 1-16,-3 12 2 15,2 12 6-15,0 3-3 16,10-4 29-16,4-2-35 16,7-13 20-16,0-8 0 15,0-9-19-15,18-13 22 16,5-9-23-16,6-3-16 16,4-10 8-16,0-22-52 15,-4-10-4-15,-9-13-5 16,-4-3-74-16,-12-1 47 15,-4 2 96-15,0 9 0 16,0 12 160-16,-11 14-87 0,-5 12-70 16,1 10-3-16,-7 12-185 15,6 15-153-15,3 0-518 0</inkml:trace>
  <inkml:trace contextRef="#ctx0" brushRef="#br0" timeOffset="39992.43">8518 3970 2199 0,'0'0'323'0,"0"0"-259"15,0 0-7-15,0 0 29 16,-6 136 34-16,-9-96-14 16,1-1-84-16,1-3-22 0,9-7-10 15,4-8-307 1,0-13-353-16</inkml:trace>
  <inkml:trace contextRef="#ctx0" brushRef="#br0" timeOffset="40359.57">8649 3409 2300 0,'0'0'543'0,"0"0"-444"15,0 0-21-15,0 0-23 0,0 0 35 16,0 0-23 0,0 0-43-16,40-54 8 0,-14 51-32 15,6 3 0-15,1-2 0 16,-6 2 18-16,-5 0-19 16,-4 0 1-16,-9 0 0 15,-4 0-19-15,-3 0 14 16,0 0 4-16,-2 9-13 15,0 13 5-15,0 7 0 16,0 10 9-16,0 7 0 16,0 5-7-16,2 4 6 15,2 3 1-15,3 3 0 16,-2-3-18-16,-1-2-21 16,-1-4-93-16,-3-4-207 15,0-12-214-15,-14-13-507 0</inkml:trace>
  <inkml:trace contextRef="#ctx0" brushRef="#br0" timeOffset="40510.78">8689 3720 2104 0,'0'0'717'0,"0"0"-577"16,0 0-84-16,153-82-32 15,-103 62-17-15,-1 9-14 16,16 9-41-16,-15 2-437 15,-5 0-426-15</inkml:trace>
  <inkml:trace contextRef="#ctx0" brushRef="#br0" timeOffset="40638.83">9188 3874 2393 0,'0'0'497'15,"0"0"-497"-15,0 0-125 16,0 0-189-16,0 0-186 15,0 0-398-15</inkml:trace>
  <inkml:trace contextRef="#ctx0" brushRef="#br0" timeOffset="40997.18">9500 3507 2392 0,'0'0'528'16,"0"0"-522"-16,0 0-6 15,0 0-12-15,0 0 12 16,-96 117 79-16,88-65 17 16,8-1-65-16,0 0 11 15,6-5-33-15,16-10-8 16,7-8 9-16,2-12-10 15,6-11 0-15,-4-5-11 16,-4-11-53-16,-7-19 17 16,-9-10-30-16,-8-8-52 15,-5-5 81-15,0-1 48 0,-2 6 48 16,-9 8 117-16,-1 12-62 16,3 12-67-16,-1 12-36 15,-6 8-171-15,3 18-178 16,3 2-287-16</inkml:trace>
  <inkml:trace contextRef="#ctx0" brushRef="#br0" timeOffset="41202.58">9727 3842 1392 0,'0'0'637'0,"0"0"-557"0,0 0-30 15,0 0 130-15,-24 106 53 16,13-67-54-16,0 4-112 16,6 0-28-16,3-3-39 15,2-4-94-15,2-12-142 16,11-12-345-16</inkml:trace>
  <inkml:trace contextRef="#ctx0" brushRef="#br0" timeOffset="41644.28">9978 3595 1809 0,'0'0'229'0,"0"0"-229"16,0 0 0-16,0 0 55 15,0 0 131-15,0 0-37 16,0 0-83-16,-8 22-7 15,8 6 14-15,5 4-30 16,6 4-3-16,0 5 19 16,1-2-24-16,-2 6 7 15,-3-3-6-15,-3 2-14 16,-4-1 1-16,0-4-16 16,-6 0-7-16,-14-8 14 15,-2-7-13-15,-3-7 13 16,3-10-14-16,9-7-12 15,4-3 3-15,9-27-22 0,0-15-38 16,26-9 30-16,8-12 8 16,6-4 31-16,2-2 57 15,-7 1 50-15,-6 3 49 16,-8 6-48-16,-15 6 40 16,-6 8-25-16,-4 8-101 15,-27 10-22-15,-11 13-84 16,-10 16-70-16,-17 10-109 15,14 21-401-15,13 3-1350 0</inkml:trace>
  <inkml:trace contextRef="#ctx0" brushRef="#br0" timeOffset="42064.67">10537 3699 2082 0,'0'0'818'16,"0"0"-635"-16,0 0-96 15,0 0-66-15,0 0-20 16,0 0 18-16,0 0-19 16,102 10-8-16,-70 1-121 15,-10-1-485-15,-11-5-450 0</inkml:trace>
  <inkml:trace contextRef="#ctx0" brushRef="#br0" timeOffset="42192.58">10503 3870 2550 0,'0'0'533'0,"0"0"-436"16,0 0-97-16,0 0-23 16,116 0-28-16,-53 0-98 15,-12 0-191-15,-7 0-670 0</inkml:trace>
  <inkml:trace contextRef="#ctx0" brushRef="#br0" timeOffset="42671.1">11214 3507 1798 0,'0'0'1019'0,"0"0"-783"0,0 0-209 15,0 0-27 1,0 0-41-16,0 0 41 0,-123 74 59 15,108-17-29-15,9 3 14 16,6-2-16-16,6-9-28 16,21-11 29-16,6-11-28 15,9-15-1-15,6-12 0 16,-4-4-17-16,-7-24-7 16,-7-10-24-16,-14-7-40 15,-12-2-14-15,-4-3 26 16,-9 5 76-16,-13 9 77 15,-3 13-35-15,0 12-42 0,2 11-131 16,-4 12-177 0,8 13-252-16,9 1-967 0</inkml:trace>
  <inkml:trace contextRef="#ctx0" brushRef="#br0" timeOffset="42854.59">11386 3895 1605 0,'0'0'892'0,"0"0"-892"16,0 0-7-16,0 0-63 15,4 111 70-15,-4-69 29 16,-8-2 71-16,-3 1-69 16,1-3-31-16,6-13-179 15,4-12-591-15</inkml:trace>
  <inkml:trace contextRef="#ctx0" brushRef="#br0" timeOffset="43235.32">11647 3497 2162 0,'0'0'155'0,"0"0"-155"16,0 0-176-16,0 0 176 15,0 0 206-15,0 0 25 16,-27 115-21-16,19-72-108 16,-2 0-48-16,6-7-44 15,4-8-4-15,0-10 6 0,0-10-11 16,6-8-1-16,15 0 1 16,8-4-1-16,4-16-27 15,5-1-37-15,-3 5 6 16,-4 9 52-16,-4 7-14 15,-6 0 20-15,-5 15 3 16,-8 17 36-16,-6 6 22 16,-2 7 1-16,0 0-23 15,-10-5 1-15,-9 1-39 16,1-9-1-16,-1-10-18 16,-2-7-135-16,-6-15-36 0,5-4-285 15,3-19-523-15</inkml:trace>
  <inkml:trace contextRef="#ctx0" brushRef="#br0" timeOffset="43647.73">11718 3442 1833 0,'0'0'968'16,"0"0"-827"-16,0 0-141 16,0 0-42-16,127-35 23 15,-86 35 19-15,1 0 37 16,2 0-37-16,5 0 1 15,-1 0 0-15,-6 0 7 16,-7-2-1-16,-8-5-6 16,-9 1 10-16,-7 3 35 15,-9-2-45-15,-2 5 14 0,0 0 31 16,-4 0-35-16,-17 19-11 16,-3 15-2-16,-2 14 2 15,-1 13-6-15,4 8 14 16,7 4 1-16,8-2 4 15,8-6-7-15,0-9 21 16,8-10-10-16,19-14-10 16,6-14-7-16,6-14-12 15,-6-4 3-15,-4-13-18 16,-11-16-12-16,-14-5 7 16,-4-2-22-16,-11 2 54 15,-16 7 55-15,-4 12-37 16,-2 8-18-16,2 7-42 0,0 13-212 15,10 9-202 1,10-2-567-16</inkml:trace>
  <inkml:trace contextRef="#ctx0" brushRef="#br0" timeOffset="43784.64">12507 3884 2597 0,'0'0'442'16,"0"0"-442"-16,0 0-986 0</inkml:trace>
  <inkml:trace contextRef="#ctx0" brushRef="#br0" timeOffset="47769.25">1085 5163 816 0,'0'0'196'0,"0"0"-136"16,0 0-26-16,0 0 94 15,0 0 33-15,0 0 17 16,0 0 29-16,-2 0-22 15,2 0 17-15,0 0 10 16,0 0-50-16,0 0 25 16,0 0-31-16,0 0-68 15,0 0 3-15,0 0-55 16,0 0-11-16,0 0-25 16,0 0 14-16,0 0-23 0,0 10 9 15,0 18-6-15,0 14-3 16,-2 11 10-16,0 9-1 15,-3 1 27-15,-2 0-18 16,1-6 15-16,1-12-24 16,1-7 0-16,4-12-1 15,0-10 8-15,0-5-14 16,0-10 4-16,0-1-43 16,0 0 45-16,0-19-4 15,0-13-61-15,2-12-61 16,7-2 69-16,4-1 58 15,5 10 17-15,2 12 6 16,0 9 22-16,0 13-31 16,1 3 2-16,-4 12 20 15,-3 20-18-15,-6 14 25 0,-8 3-7 16,0 3-27-16,-10 1 30 16,-17-6-28-16,-9 0-5 15,-5-10-6-15,6-5-17 16,2-13-77-16,1-19-168 15,12 0-210-15,9-14-328 0</inkml:trace>
  <inkml:trace contextRef="#ctx0" brushRef="#br0" timeOffset="47928.86">1397 5267 2552 0,'0'0'362'0,"0"0"-297"0,0 0-23 16,58 119-13-16,-60-26-28 15,-54 28 35-15,-33 29-36 16,-7-11 0-16,-18-14-122 16,32-43-376-16,21-42-671 0</inkml:trace>
  <inkml:trace contextRef="#ctx0" brushRef="#br0" timeOffset="54429.21">2113 5179 1300 0,'0'0'243'0,"0"0"-122"16,0 0-22-16,0 0 13 15,0 0 25-15,0 0-27 16,0-4-32-16,0 4-37 15,0 0-20-15,-2 0 22 16,-5 0-23-16,-4 0-6 16,-2 0-14-16,-3 7 1 15,-5 7-1-15,0 3 1 16,-4 5 1-16,-2 10 79 16,-2 6 10-16,2 8-14 15,5 9 13-15,2 1-34 16,4-2 7-16,10-6-45 15,4-6-18-15,2-12 13 0,8-5-13 16,19-11-13 0,29-14-66-16,-4 0-220 0,-8-4-529 0</inkml:trace>
  <inkml:trace contextRef="#ctx0" brushRef="#br0" timeOffset="54700.25">2001 5441 1984 0,'0'0'250'0,"0"0"-250"15,0 0-11-15,0 0 8 16,123-71 3-16,-83 71 1 16,-2 0 31-16,-4 13 2 15,-11 18 18-15,-7 8 64 0,-9 4-37 16,-7 2-5-16,0-3 7 15,0-5-58-15,-7-8-2 16,1-7-19-16,6-13-2 16,0-9-63-16,2 0-69 15,36-49-11-15,-3 1-245 16,-1-5-548-16</inkml:trace>
  <inkml:trace contextRef="#ctx0" brushRef="#br0" timeOffset="55007.99">2463 5409 537 0,'0'0'1167'16,"0"0"-846"-16,0 0-124 15,0 0-57-15,-54 113 31 16,39-73-59-16,1-6 0 16,10-3-30-16,4-9-72 0,0-7 4 15,9-4 27-15,11-9-41 16,6-2 0-16,1 0-63 16,0-23-75-16,-4-4-37 15,-8-9-67-15,-4-5-23 16,-2-1 51-16,-2 6 214 15,-1 10 114-15,8 8 108 16,-1 11-83-16,7 7-54 16,0 0-46-16,0 15 60 15,1 11 20-15,-4 4-17 16,-5 6-5-16,-4 2-67 16,-3-1-21-16,-3-4 15 0,-2-3-24 15,0-7-27 1,0-12-149-16,-5-7-206 0,-8-4-405 0</inkml:trace>
  <inkml:trace contextRef="#ctx0" brushRef="#br0" timeOffset="55150.14">2668 5150 1704 0,'0'0'1150'15,"0"0"-1050"-15,0 0-100 16,0 0-253-16,0 0 78 15,-23 175-172-15,1-88-262 16,2 0-502-16</inkml:trace>
  <inkml:trace contextRef="#ctx0" brushRef="#br0" timeOffset="55218.14">2543 5927 199 0,'0'0'1548'0,"0"0"-1358"16,0 0-190-16</inkml:trace>
  <inkml:trace contextRef="#ctx0" brushRef="#br0" timeOffset="55901.39">3212 5129 965 0,'0'0'1045'0,"0"0"-950"16,0 0-77-16,0 0 20 16,0 0 151-16,0 0-60 15,0 0-81-15,6-25 14 16,-6 76 74-16,0 15-15 15,0 6-18-15,0 1-66 16,0-3 11-16,-2-6-30 16,-2-7-9-16,0-14 1 0,1-9-8 15,0-9-2-15,3-11 0 16,0-9-3-16,0-5 1 16,0 0-14-16,-4-17-8 15,2-20-81-15,-3-14-138 16,3-11 112-16,2-7 51 15,0 2 28-15,0 8 51 16,7 4 2-16,7 10 13 16,3 4 80-16,6 7-11 15,-3 8 3-15,5 6-30 16,-6 10-31-16,1 8 18 16,-2 2-43-16,-7 21 6 15,-11 20 56-15,0 15-40 0,-8 9 20 16,-19 1-10-1,-2-3-31-15,4-12 21 0,7-13-22 16,16-14 0-16,2-12-6 16,20-7-30-16,24-5-11 15,14 0-54-15,7-9-27 16,-3-1 62-16,-10 8 35 16,-17 2 31-16,-16 14 24 15,-19 18-7-15,-14 10 12 16,-26 2-25-16,-10 0-4 15,-12-2-25-15,14-11-192 16,14-17-453-16</inkml:trace>
  <inkml:trace contextRef="#ctx0" brushRef="#br0" timeOffset="56389.88">4014 4821 1810 0,'0'0'554'0,"0"0"-472"16,0 0-48-16,0 0-34 15,0 0 37-15,0 0-1 16,0 0 143-16,-36 167 6 15,24-84-98-15,-5 5-25 0,9-2-35 16,1-3-16-16,7-7 7 16,0-10-18-16,0-8 9 15,13-12-6-15,8-10-3 16,0-14-9-16,8-9-3 16,2-13-32-16,1 0 31 15,2-23-32-15,-3-11-91 16,-7-2 49-16,-8 2 41 15,-7 10 46-15,-7 9 138 16,-2 15-34-16,0 0-35 16,-7 5-69-16,-6 19 0 15,2 6 3-15,2 5-2 0,2 0 7 16,5-2-7 0,2-3 14-16,0-9-19 0,0-4 4 15,0-5-40-15,0-9-83 16,0-5-125-16,0-16 43 15,0-9-272-15</inkml:trace>
  <inkml:trace contextRef="#ctx0" brushRef="#br0" timeOffset="56510.5">4124 5203 2399 0,'0'0'563'16,"0"0"-454"-16,0 0-109 15,0 0-5-15,120-9-21 16,-64 21-123-16,-10 3-158 15,1-1-376-15</inkml:trace>
  <inkml:trace contextRef="#ctx0" brushRef="#br0" timeOffset="57071.27">4794 4805 1602 0,'0'0'663'0,"0"0"-444"16,0 0-170-16,0 0-43 15,0 0 13-15,-10 116-17 16,4-10 99-16,2 0 18 16,0-8-20-16,-3-9-12 15,3-23-48-15,0 6 4 16,-4 2-43-16,4-15 9 15,2-18-5-15,0-14-2 0,2-15-2 16,0-12 0 0,0-3 7-16,2-33-19 0,16-18-145 15,7-11-50-15,1-4 71 16,5 7 136-16,-2 17 26 16,-2 22 138-16,-7 16-109 15,-7 7-21-15,-6 21-23 16,-7 14 29-16,0 11 39 15,-14 1-49-15,-8 5 12 16,-6-3-11-16,-6-2-25 16,0-6-12-16,5-11-19 15,10-14-178-15,7-8-97 16,12-8-394-16</inkml:trace>
  <inkml:trace contextRef="#ctx0" brushRef="#br0" timeOffset="57268.94">5299 5185 2631 0,'0'0'172'15,"0"0"-172"-15,-52 135-57 16,7-60 57-16,-3 2 9 16,-6-1 97-16,2-2 30 15,8-7-110-15,9-11-26 16,8-10-48-16,25-18-196 15,2-14-254-15,2-14-336 0</inkml:trace>
  <inkml:trace contextRef="#ctx0" brushRef="#br0" timeOffset="57464.68">5438 5322 2061 0,'0'0'895'0,"0"0"-895"15,-113 70-21-15,66-21-6 16,10 2 27-16,12-1 33 16,16-4 29-16,9-5-9 15,15-7-42-15,21-8-11 16,36-11-148-16,-12-8-216 16,-3-7-359-16</inkml:trace>
  <inkml:trace contextRef="#ctx0" brushRef="#br0" timeOffset="58204.9">6096 5217 1538 0,'0'0'741'15,"0"0"-468"-15,0 0 5 0,0 0-145 16,0 0-109 0,0 0 12-16,0 0-35 15,-129-26-1-15,111 64 28 16,7 11-27-16,9 7 57 0,2 5-22 16,9-3-24-16,16 0 33 15,-2-9-39-15,2-9 5 16,-7-8-4-16,-9-5 4 15,-9-9-2-15,0-4-9 16,-23-1-23-16,-14-5 17 16,-3-5-27-16,-3-3-12 15,5-8-12-15,19-53-239 16,9 6-288-16,10-6-282 0</inkml:trace>
  <inkml:trace contextRef="#ctx0" brushRef="#br0" timeOffset="58356.82">6130 5310 1392 0,'0'0'765'0,"0"0"-564"16,0 0-64-16,0 0-54 16,66 132-3-16,-59-78 17 15,0-4-74-15,0-8 12 16,4-8-35-16,3-11-28 16,15-23-107-16,-6 0-201 15,2-16-495-15</inkml:trace>
  <inkml:trace contextRef="#ctx0" brushRef="#br0" timeOffset="58499.07">6553 5209 2642 0,'0'0'478'16,"0"0"-478"-16,0 0-19 0,-60 151 17 16,22-85-54-16,-2 2 44 15,-2 14-42-15,8-17-260 16,10-17-649-16</inkml:trace>
  <inkml:trace contextRef="#ctx0" brushRef="#br0" timeOffset="58914.42">7242 5111 2331 0,'0'0'533'16,"0"0"-533"-16,0 0-12 15,0 0-85-15,0 0 97 0,-31 145 123 16,17-69-50 0,1 8-1-16,-1-1-63 0,6-4 1 15,-1-8-20-15,2-16-13 16,2-14-88-16,3-16-81 15,-2-11-146-15,-9-14-55 16,-3-7-106-16,-4-15-550 0</inkml:trace>
  <inkml:trace contextRef="#ctx0" brushRef="#br0" timeOffset="59451.59">7044 5514 1803 0,'0'0'657'16,"0"0"-469"-16,0 0-135 15,151-102-27-15,-91 72-26 16,-2-4 0-16,-6-2 0 15,-8-1 8-15,-8 0-20 16,-14-2 6-16,-13 2-58 0,-9 0 46 16,0 4 18-16,-13 7 16 15,-8 11 105-15,-1 15-19 16,3 4-43-16,-4 33-58 16,3 18 15-16,4 15 71 15,6 9-54-15,4-1 9 16,6-6-35-16,0-10 10 15,0-11-6-15,6-14-11 16,9-11 0-16,5-12-6 16,4-11-14-16,8-3-13 15,6-15-52-15,4-18-145 16,1-10 4-16,-4-1-18 16,-5 4 79-16,-10 10 165 0,-11 17 168 15,-10 13-34-15,-3 11-65 16,0 24 107-16,-16 2-55 15,5 4-57-15,0-8-10 16,7-8-2-16,1-10-51 16,3-6 11-16,0-9 6 15,7 0-18-15,13-5 0 16,0-18-90-16,2-7-213 16,1-7 9-16,-1 1 12 15,-4 7 167-15,-2 6 115 16,-5 13 100-16,-3 10 176 15,-6 7-71-15,-2 22-37 16,0 9-53-16,0 6-55 16,-2-1-7-16,-4-7-53 0,1-13-14 15,3-16-166-15,2-7-310 16,-2-2-239-16</inkml:trace>
  <inkml:trace contextRef="#ctx0" brushRef="#br0" timeOffset="59558.28">7831 5153 2560 0,'0'0'0'0,"0"0"-202"15,0 0-836-15</inkml:trace>
  <inkml:trace contextRef="#ctx0" brushRef="#br0" timeOffset="60096.94">8524 5264 2748 0,'0'0'171'0,"0"0"-171"15,0 0-362-15,0 0 258 16,0 0 104-16,0 0 292 16,-125 99-131-16,101-50-79 15,3 3-30-15,10-5-52 16,7-8 0-16,4-13-21 15,0-14-49-15,0-9 17 16,11-3 0-16,7-15 18 16,1-16-138-16,0-14-91 15,-4-9-4-15,-3-12 145 16,-6-4 82-16,1-2 41 16,-5 9 27-16,0 17 236 15,0 16 212-15,-2 18-201 0,0 12-147 16,0 5-117-16,0 28 10 15,0 17-32-15,-6 10 12 16,-1 9 0-16,5 2 6 16,2-4-6-16,0-9 0 15,0-10-69-15,2-12-134 16,5-14-49-16,-7-15-100 16,-5-7-280-16,-17 0-133 0</inkml:trace>
  <inkml:trace contextRef="#ctx0" brushRef="#br0" timeOffset="60765.75">8246 5314 1343 0,'0'0'898'0,"0"0"-513"0,0 0-279 16,0 0-106-1,139-76-1-15,-81 76-17 0,5 0 4 16,-1 19 20-16,-2 8-6 16,-6 6 71-16,-12 8-33 15,-17 1 53-15,-19 4-2 16,-6 0-37-16,-8 0 12 15,-17-3-62-15,1-9 7 16,4-10-9-16,4-10 3 16,11-10-14-16,5-4 5 15,0-15-37-15,23-19-190 16,10-14-36-16,5-4-17 16,-3 2 20-16,-2 10 266 15,-16 17 173-15,-9 14 159 16,-8 9-131-16,0 16-104 0,-4 18 12 15,-11 6-34-15,-1 2 13 16,5-3-61-16,7-10 9 16,4-5-36-16,0-7 6 15,4-10-9-15,17-7 3 16,2 0-2-16,4-14-14 16,2-15-93-16,-2-10-83 15,-2-5-36-15,-6-2 39 16,-3 5 99-16,-5 15 90 15,-9 14 263-15,-2 12-55 16,0 12-175-16,-4 25 39 16,-9 5-24-16,1 0 18 15,6-1 11-15,4-10-62 0,2-6 5 16,0-9-4 0,8-6-14-16,10-7-4 0,3-3-17 15,0-1-47-15,2-22-109 16,2-9-129-16,-3-6-28 15,0-6-170-15,-2 0-50 16,-2 5 513-16,-5 8 39 16,-4 19 811-16,-4 12-318 15,-3 5-430-15,-2 33 16 16,0 5-31-16,0 9-47 16,-7 3 48-16,-4-4-28 15,0-7-13-15,2-6-8 0,2-9-87 16,-4-19-127-1,0-6-280-15,0-4-617 0</inkml:trace>
  <inkml:trace contextRef="#ctx0" brushRef="#br0" timeOffset="60934.74">8622 5157 2170 0,'0'0'680'16,"0"0"-457"-16,0 0-144 15,0 0-78-15,120-65-1 16,-93 65 0-16,-6 29-69 16,-19 63-176-16,-2-5-361 15,0 1-1388-15</inkml:trace>
  <inkml:trace contextRef="#ctx0" brushRef="#br0" timeOffset="61014.08">8720 6041 1607 0,'0'0'0'0</inkml:trace>
  <inkml:trace contextRef="#ctx0" brushRef="#br0" timeOffset="62057.78">9879 5256 1896 0,'0'0'521'16,"0"0"-380"-16,0 0 22 15,0 0-41-15,0 0-46 16,0 0-5-16,0 0-26 16,-36-35-44-16,17 38-2 15,-10 25 1-15,-8 16 0 16,-5 16 35-16,2 12-2 15,3 4 15-15,10-2-24 0,11-7-16 16,12-17 7-16,4-12-8 16,8-16-4-16,21-12 15 15,12-10-9-15,10-4-2 16,2-28-7-16,3-17-36 16,-2-14 19-16,-6-34-74 15,-2-28-9-15,-13 5-4 16,-12 18-40-16,-9 24 144 15,-7 38 97-15,-5 10 69 16,0 8-26-16,-3 22-122 16,-17 8-12-16,-9 32-12 15,0 20 18-15,0 11-3 16,5 8 9-16,8 4-12 16,12-6 24-16,4-4-29 15,0-10-1-15,11-16 0 0,9-10 5 16,5-14-16-16,6-12-1 15,4-11-31-15,5-2 34 16,3-29-92-16,-3-11-103 16,-5-4 5-16,-8 0 47 15,-9 10 152-15,-11 17 27 16,-7 19 82-16,0 3-57 16,-9 27-30-16,-9 9 47 15,5 0 0-15,4-3-2 16,9-7 2-16,0-8-56 15,0-7-5-15,20-7-8 16,5-7-9-16,2 0-45 16,2-17-100-16,0-10-89 15,-6-9-40-15,0-5 15 0,-5 4-47 16,-3 3 315-16,-3 8 7 16,-6 15 484-16,-3 11-216 15,-1 4-199-15,-2 24 39 16,0 9-11-16,0 0-13 15,-7 3 14-15,-2-8-93 16,2-3-12-16,3-12-38 16,4-15-184-16,0-2-122 15,0-2-423-15</inkml:trace>
  <inkml:trace contextRef="#ctx0" brushRef="#br0" timeOffset="62322.05">10532 4979 1681 0,'0'0'582'0,"0"0"-427"15,0 0 21-15,0 0-48 16,5-105-21-16,15 94-27 15,3 11-79-15,-4 0 6 16,-1 33-7-16,-11 18-27 16,-7 10 24-16,-9 10-46 0,-47 21-118 15,5-18-191-15,4-17-763 16</inkml:trace>
  <inkml:trace contextRef="#ctx0" brushRef="#br0" timeOffset="63483.38">10935 5380 1273 0,'0'0'1172'0,"0"0"-789"16,0 0-261-16,0 0-116 0,0 0-6 16,0 0 0-1,0 0 6-15,-10 120 42 0,-1-66-20 16,1-4-10-16,2-12-6 16,3-9-3-16,1-15-9 15,4-8 6-15,0-6 0 16,0 0 12-16,0-16-18 15,9-20-86-15,11-12-82 16,4-13 3-16,5 1 1 16,2 6 32-16,-2 12 50 15,-4 22 82-15,-7 17 26 16,-7 3 0-16,-5 31 118 16,-6 8-48-16,0 7 6 0,0 1 4 15,-6-2-43 1,-5-8-6-16,-1-9-56 0,8-6 0 15,0-11-1-15,4-9-57 16,0-2-33-16,8-6 38 16,15-23-70-16,8-9-116 15,7-11-155-15,2-4-128 16,0 3-10-16,-6 14 531 16,-10 18 89-16,-9 18 472 15,-13 3-313-15,-2 30-4 16,0 7-71-16,-12 0 6 15,1 1-19-15,-1-9-52 16,8-6-52-16,4-8-28 16,0-7-27-16,6-6-2 15,15-5-3-15,8 0-37 16,2-21-30-16,2-4-56 16,-4-6-3-16,-4 1 7 0,-5 2 102 15,-7 10 21-15,-6 9 166 16,-5 9-56-16,-2 0-67 15,0 17-28-15,0 7 61 16,0 5-14-16,0-6-36 16,0-2 17-16,0-10-43 15,0-3 6-15,0-5 19 16,0-3-24-16,0 0 38 16,2-15-39-16,8-13-96 15,5-7 18-15,7-8-23 0,9 3-4 16,3 7 38-1,-1 10-31-15,-4 15 74 0,-6 8 24 16,-8 10 31-16,-8 20 82 16,-7 8-42-16,0 0 30 15,-2 2 26-15,-14-5-69 16,3-9-12-16,3-8-46 16,4-9 8-16,6-9-4 15,0 0-4-15,6-7-37 16,21-20-187-16,16-4-8 15,8-4 79-15,9 3 74 16,0 6 65-16,-4 10 14 16,-6 10 98-16,-11 6-1 15,-10 4-7-15,-10 17-56 16,-13 4 2-16,-6 3-29 0,0 0-7 16,-47 0-77-16,5-8-188 15,-5-10-438-15</inkml:trace>
  <inkml:trace contextRef="#ctx0" brushRef="#br0" timeOffset="63634.24">11346 5217 2244 0,'0'0'627'16,"0"0"-490"-16,0 0-137 15,163-44-82-15,-114 44-9 16,9 6-21-16,-12 16-76 15,-12 2-371-15</inkml:trace>
  <inkml:trace contextRef="#ctx0" brushRef="#br0" timeOffset="63973.67">12596 5279 753 0,'0'0'1958'0,"0"0"-1958"0,0 0-144 16,0 0-181-16,0 0 325 15,0 0 95-15,-18 133 154 16,16-83-46-16,2 1-99 16,0-2-93-16,0-5 20 15,8-8-31-15,-2-10-50 16,0-7-83-16,-3-19-164 16,-3 0-321-16,0-7-755 0</inkml:trace>
  <inkml:trace contextRef="#ctx0" brushRef="#br0" timeOffset="64123.08">12383 5173 2645 0,'0'0'505'0,"0"0"-450"16,116-34-54-16,-56 24-2 16,2 5-17-16,-4 5-6 15,7 5-39-15,-17 16-436 16,-13 4-451-16</inkml:trace>
  <inkml:trace contextRef="#ctx0" brushRef="#br0" timeOffset="64955.66">12810 5520 2076 0,'0'0'490'0,"0"0"-490"0,0 0-108 16,0 0 74-16,-33 109 34 15,24-81 125-15,7-3 22 16,2 0-65-16,0-6-25 16,7-2-51-16,10-10-6 15,3-7-12-15,-1 0-15 16,-6-12-38-16,-7-15-99 16,-6-9-47-16,0-8 8 15,-15-1 121-15,-3 4 82 16,7 4 174-16,5 8 41 15,6 8 30-15,0 7-191 16,12 4-54-16,17 6-21 16,9 4-7-16,5 0 27 15,1 2 1-15,-4 16 0 0,-4 4 36 16,-6 2 11-16,-13 2 36 16,-11 2-6-16,-6 3-50 15,0-2 2-15,-4-3-5 16,-7-5-18-16,3-7-12 15,4-10-6-15,4-4-29 16,0 0 28-16,19-21-144 16,10-9-100-16,4-6-30 15,2-2 10-15,-3 8 147 16,-3 9 130-16,-11 10 93 16,-7 11 94-16,-7 2-69 15,-4 22 33-15,0 7-23 0,-9 0-21 16,-4-1 67-16,-1-5-95 15,4-7-56-15,5-6-7 16,5-10-14-16,0-2 11 16,5 0-13-16,24-17-163 15,8-9-41-15,9-3-44 16,6-2-45-16,0 1 28 16,-1 8 85-16,-9 8 180 15,-8 12 181-15,-12 2 51 16,-7 8-3-16,-9 17-60 15,-6 2-55-15,0 4-1 16,0-4-28-16,-10-3-18 16,1-5-46-16,3-8-19 15,6-7 19-15,0-4-20 0,0 0 33 16,6-5-34-16,15-16-110 16,3-3 7-16,5-2 31 15,0 0-24-15,2 2 39 16,-2 4 11-16,-2 9 46 15,-5 6 24-15,-5 5 44 16,-3 5 17-16,-3 14-45 16,-7 8-38-16,0-1-2 15,-4-3-8-15,-8-7-93 16,-9-6-175-16,-3-10-559 0</inkml:trace>
  <inkml:trace contextRef="#ctx0" brushRef="#br0" timeOffset="65114.02">13531 4819 2148 0,'0'0'662'0,"0"0"-662"16,-141 111-33-16,14-10-192 15,17-11-61-15,13-13-303 0</inkml:trace>
  <inkml:trace contextRef="#ctx0" brushRef="#br0" timeOffset="69535.2">1379 6604 2080 0,'0'0'315'0,"0"0"-223"16,0 0-49-16,0 0 104 15,0 0 17-15,0 0-34 16,0 0-51-16,0-26-58 16,0 26 27-16,-4 0-29 15,-1 5-18-15,-3 19 18 0,-4 14-18 16,-3 14 7-16,-1 10-8 16,1 7 9-16,2-2-12 15,3 0 3-15,4-9 0 16,3-6-8-16,3-11-4 15,0-12-100-15,0-14-239 16,7-9-227-16,-3-6-175 0</inkml:trace>
  <inkml:trace contextRef="#ctx0" brushRef="#br0" timeOffset="69955.16">1027 6583 2478 0,'0'0'363'15,"0"0"-276"-15,0 0-80 16,145-63 11-16,-74 51-18 16,10 7 15-16,3 2 25 15,-3 3-39-15,-8 0-1 16,-13 0 0-16,-19 0 8 16,-17 3-5-16,-15 7-3 15,-9 6 0-15,-14 14 47 16,-24 12 6-16,-4 10-5 15,-5 0-14-15,7-3-34 16,11-12 20-16,11-11-20 16,9-11 0-16,9-11-2 0,3-4-31 15,26-11 20-15,8-16-14 16,8-12-93-16,0-5-80 16,-5 2-6-16,-6 2 80 15,-13 11 126-15,-5 8 58 16,-7 16 217-16,-5 5-134 15,-2 5-114-15,-2 25 19 16,0 10-30-16,4 6-2 16,-4 4-2-16,2-3-12 15,6-7-29-15,13-11-241 16,0-8-335-16,2-15-231 0</inkml:trace>
  <inkml:trace contextRef="#ctx0" brushRef="#br0" timeOffset="70729.03">2188 6633 1850 0,'0'0'745'0,"0"0"-745"15,0 0-94-15,0 0 45 16,0 0 49-16,0 0 186 16,0 0 22-16,-114 62-99 15,97-40-94-15,5-1 16 16,10-3-31-16,2-7 0 15,0-3 23-15,21-4-23 16,6-4-9-16,2 0-6 16,-3 0-68-16,-4-12 13 0,-8-1 21 15,-8-1 31 1,-6-1 18-16,0 3 6 0,0 2 79 16,0 4-28-16,0 0-35 15,-4 2 23-15,2 2-39 16,0 1 0-16,-3 1-6 15,3 0 0-15,0 0 0 16,-1 0-1-16,1 0-1 16,2 0 0-16,0 0 2 15,0 0 0-15,0 0-10 16,0 0 10-16,0 0-18 16,0-5 18-16,0 1-7 0,0 2 7 15,0-1 7 1,0 3-6-16,-11 0 42 0,-2 0-42 15,-5 5-1 1,-5 15 13-16,2 9-13 0,0 4 46 16,7 6-26-16,8 1-2 15,6-4 25-15,0-2-37 16,6-6 21-16,21-9-7 16,9-8-14-16,9-11-9 15,9 0 3-15,-2-18-45 16,2-12-14-16,-7-4-17 15,-9-2-3-15,-11 0-30 16,-10 8 53-16,-7 7 56 16,-8 9 138-16,-2 10-10 15,0 2-53-15,0 0-75 0,-7 10 8 16,0 11 7-16,5 1-14 16,2 0 44-16,0 0-30 15,7-5-6-15,15-4 3 16,3-5-2-16,-1-7-10 15,-1-1 0-15,-6 0 6 16,-3 0 1-16,-7-11-7 16,-3-7 0-16,-4 0-1 15,0-3 2-15,-7 6-2 16,-11 1-18-16,-1 3-63 16,-4-5-101-16,3 0-270 15,7 1-405-15</inkml:trace>
  <inkml:trace contextRef="#ctx0" brushRef="#br0" timeOffset="70872.64">2556 6316 2357 0,'0'0'707'0,"0"0"-583"16,0 0-115-16,0 0-9 16,0 0-27-16,-44 112 27 15,13-15-1-15,4-15-255 16,9-12-803-16</inkml:trace>
  <inkml:trace contextRef="#ctx0" brushRef="#br0" timeOffset="71765.75">3493 6432 1711 0,'0'0'810'0,"0"0"-629"16,0 0-181-16,0 0-3 0,0 0-8 16,0 0 11-1,-13 134 114-15,5-71-23 0,4-3-49 16,2-2 23-16,-1-9-65 15,1-9 12-15,2-13-9 16,0-10 12-16,0-9-7 16,0-8-7-16,0 0-1 15,0-13 0-15,0-20-56 16,0-18-105-16,0-11 62 16,0-12 16-16,0 0 50 15,16 4 33-15,4 13 3 16,2 16 98-16,3 17-41 15,-5 16-27-15,0 8-11 16,-2 14-21-16,-7 19 105 16,-7 13-51-16,-4 11-7 0,0 2 3 15,-15 0-39-15,-7-3 24 16,-1-9-20-16,4-11-10 16,5-14-4-16,9-12-2 15,5-10-13-15,0 0 12 16,27-18-24-16,13-17-42 15,9-1-33-15,5 4-32 16,-3 10 99-16,-6 12 5 16,-5 10 28-16,-9 8 60 15,-9 20-29-15,-13 7 47 16,-9 5-39-16,-4 4-3 16,-27 2 47-16,-9 0-48 0,-5-4-20 15,3-6-15-15,3-10-66 16,15-22-199-16,8-4-253 15,14-2-585-15</inkml:trace>
  <inkml:trace contextRef="#ctx0" brushRef="#br0" timeOffset="71971.38">4070 6743 1475 0,'0'0'1290'15,"0"0"-1109"-15,0 0-100 16,0 0-81-16,0 0 6 16,0 0 67-16,149-19-28 0,-99 19-9 15,2 0-36-15,0 0-65 16,-12 16-207-16,-15 0-399 16,-19-1-513-16</inkml:trace>
  <inkml:trace contextRef="#ctx0" brushRef="#br0" timeOffset="72073.31">4155 6953 1073 0,'0'0'1640'16,"0"0"-1465"-16,0 0-175 15,0 0-206-15,124 11-338 16,-76-11-676-16</inkml:trace>
  <inkml:trace contextRef="#ctx0" brushRef="#br0" timeOffset="72601.28">5231 6507 1483 0,'0'0'756'0,"0"0"-381"15,0 0-83-15,0 0-167 0,0 0-82 16,0 0-42-16,0 0-1 15,-6 62 24-15,6-14-23 16,-3 8 46-16,1 2-47 16,0-3 0-16,2-5 3 15,0-8 6-15,0-6-18 16,0-9-78-16,0-12-270 16,2-9-231-16,3-6-507 0</inkml:trace>
  <inkml:trace contextRef="#ctx0" brushRef="#br0" timeOffset="72824.25">4886 6462 2415 0,'0'0'503'16,"0"0"-421"-16,0 0 3 15,0 0 25-15,0 0-25 16,0 0 21-16,0 0-92 15,125-76 4-15,-52 71-24 16,9 1 6-16,6 4-2 16,-4 0-40-16,-4 0-79 15,3 12-45-15,-23 2-490 16,-17-3-511-16</inkml:trace>
  <inkml:trace contextRef="#ctx0" brushRef="#br0" timeOffset="73516.37">5592 6810 1179 0,'0'0'505'0,"0"0"-404"0,0 0 39 16,0 0-23-16,0 0 39 15,0 0-6-15,0 0-61 16,0 4-28-16,0-4-30 16,0 0-31-16,0 0 29 15,0 0-21-15,0 0 4 16,0 0 43-16,0 1-33 15,0 4 10-15,0 0-32 16,0 6 1-16,0-1-9 16,0 2 9-16,0-2-1 15,16-4 17-15,6-6-11 16,0 0-12-16,-1-2-5 16,-8-12-55-16,-6 0 57 0,-7-2-31 15,0 2 25 1,-9 3-4-16,-18 6-136 0,5 3-152 15,0 2-967-15</inkml:trace>
  <inkml:trace contextRef="#ctx0" brushRef="#br0" timeOffset="75279.27">6020 6534 705 0,'0'0'647'0,"0"0"-312"16,0 0-121-16,0 0-104 15,0 0 65-15,0 0-42 16,0 0-30-16,0-48-5 16,0 45-38-16,0 1 87 15,0 0-18-15,0-1-47 16,0 3-6-16,0 0-50 16,0 0 3-16,0 0-29 15,0 0 14-15,0 0-22 0,0 0 8 16,0 0-1-16,0 9-7 15,0 13-4-15,8 10 12 16,-2 12 0-16,-2 9 1 16,1 8 10-16,-3 6-10 15,-2 1 17-15,0 0 6 16,0-6-13-16,0-6-2 16,-7-14-9-16,5-10 7 15,-2-9-14-15,4-14 7 16,0-5 0-16,0-4 23 15,0 0-22-15,0-4 36 16,0-16-9-16,2-6-16 16,9-2 6-16,5 2-17 15,3 4 17-15,6 6 31 16,8 2-48-16,5 4 20 0,7 4-21 16,1 6 0-16,4 0-2 15,-3 0 2-15,-1 2 0 16,-6 7-30-16,-3 6-82 15,-6-1-114-15,-12-4-413 16,-5-5-680-16</inkml:trace>
  <inkml:trace contextRef="#ctx0" brushRef="#br0" timeOffset="75572">6524 6064 2628 0,'0'0'566'0,"0"0"-566"16,0 0-18-16,0 0-19 16,-158 190 37-16,75-67 0 15,-12 17-127-15,14-24-248 0,21-32-1264 16</inkml:trace>
  <inkml:trace contextRef="#ctx0" brushRef="#br0" timeOffset="91276.28">1308 7744 451 0,'0'0'889'0,"0"0"-735"15,0 0-52-15,0 0 111 16,0 0-19-16,0 0-3 16,0 0 8-16,0 0-45 15,0 0 10-15,0 0-24 0,0 0-38 16,0 0 5-16,0 0-59 15,0 0 5-15,0 0 5 16,0 0-20-16,0 0 44 16,0 0-25-16,0 0-18 15,0 0 19-15,0 0-58 16,2 0 11-16,2 0-11 16,8 0 0-16,3 8-8 15,12 1-11-15,6-2-10 16,10 0-8-16,2 2-113 15,13 0-27-15,-9-6-332 16,-14-1-381-16</inkml:trace>
  <inkml:trace contextRef="#ctx0" brushRef="#br0" timeOffset="91568.79">1283 7865 1744 0,'0'0'1132'0,"0"0"-945"16,0 0-64-16,0 0-62 0,0 0-17 15,0 0 18-15,0 0-50 16,54-5 5-16,-5 1-17 15,6 2-12-15,3 2-24 16,-6 0-63-16,-3 0-25 16,-9-1-144-16,2-10-187 15,-13 1-165-15,-9-6-1006 0</inkml:trace>
  <inkml:trace contextRef="#ctx0" brushRef="#br0" timeOffset="91703.93">1790 7560 1861 0,'0'0'713'15,"0"0"-459"-15,0 0-141 16,0 0-89-16,0 0-1 0,0 0 11 16,78 106-33-16,-78-37 4 15,-29 45-5-15,-10-16-217 16,2-14-450-16</inkml:trace>
  <inkml:trace contextRef="#ctx0" brushRef="#br0" timeOffset="92223.37">2625 7503 584 0,'0'0'1602'0,"0"0"-1230"15,0 0-153-15,0 0-103 16,0 0-41-16,0 0-36 16,0 0-30-16,0-28 24 15,3 69-15-15,1 29 33 16,-4 34 36-16,0-1-48 15,0-8-5-15,0-12-29 16,0-25 8-16,-4 2-17 16,4 0 4-16,0-12-23 15,0-14-14-15,0-12-59 16,0-12-67-16,0-13-151 16,0-22-39-16,0-13-423 0</inkml:trace>
  <inkml:trace contextRef="#ctx0" brushRef="#br0" timeOffset="92393.8">2761 7455 2371 0,'0'0'384'15,"0"0"-307"-15,0 0-42 16,0 0-25-16,0 0-8 16,98 135 65-16,-108-69-43 15,-24 10-2-15,-9 0-22 16,-3-2-31-16,-6-9-181 15,15-22-287-15,14-20-552 0</inkml:trace>
  <inkml:trace contextRef="#ctx0" brushRef="#br0" timeOffset="93136.81">3127 7517 2524 0,'0'0'39'0,"0"0"-39"16,0 0-71-16,-125 149 71 16,96-95 104-16,11 0 45 15,12 0-6-15,6-4-80 16,4-3-45-16,21-7-3 16,8-12-15-16,5-13-6 0,2-10-18 15,2-5-36 1,-2-16-18-16,-3-16-123 0,-11-12-87 15,-8-10-74-15,-8-6-33 16,-2-7 172-16,-6 7 223 16,2 8 39-16,-1 16 579 15,-1 11-263-15,-2 15-71 16,2 10-201-16,-2 0-83 16,0 21 0-16,0 12 35 15,0 10 33-15,0 6 47 16,0 0-62-16,0-1-28 15,-4-4-1-15,-3-6-12 16,1-9-6-16,0-9-6 16,4-11 1-16,0-4-1 15,0-5 1-15,-2-10-1 0,-1-22 0 16,5-15-132 0,0-11 62-16,0-5-27 0,15 2 49 15,8 11 48-15,2 18 1 16,1 15 14-16,-3 17 4 15,-6 3-13-15,-5 27 55 16,-10 12-17-16,-2 8 5 16,-2 4 35-16,-21 0-51 15,-1-4-5-15,-1-9-13 16,3-12-2-16,11-12-7 16,6-12-6-16,5-5 1 15,5-15-12-15,26-23-99 16,9-13-32-16,7-9-7 0,2 2-98 15,-2 7 143 1,-8 16 104-16,-7 18 28 0,-10 17 98 16,-4 13-32-16,-9 26-15 15,-9 10 9-15,0 9-12 16,0 2 9-16,-9 0-46 16,-7-6-30-16,1-6-2 15,1-15-7-15,1-14-77 16,-3-19-125-16,3 0-103 15,5-7-363-15</inkml:trace>
  <inkml:trace contextRef="#ctx0" brushRef="#br0" timeOffset="93317.98">3818 7541 1921 0,'0'0'660'15,"0"0"-579"-15,58 111-65 16,-47-48-8-16,-9 10 8 15,-2-1-1-15,-20 0 39 16,-13-4 29-16,-7-4-71 16,0-9-12-16,-1-15-201 15,12-16-377-15,16-18-917 0</inkml:trace>
  <inkml:trace contextRef="#ctx0" brushRef="#br0" timeOffset="93565.84">4068 7819 2031 0,'0'0'976'16,"0"0"-772"-16,0 0-191 15,0 0-13-15,0 0 0 16,0 0 10-16,0 0-11 16,143 3 1-16,-99 7-102 15,-9-2-408-15,-14 1-695 0</inkml:trace>
  <inkml:trace contextRef="#ctx0" brushRef="#br0" timeOffset="93661.08">4121 8075 2691 0,'0'0'0'16,"0"0"-71"-16,0 0-921 0</inkml:trace>
  <inkml:trace contextRef="#ctx0" brushRef="#br0" timeOffset="94114.3">5185 7645 2438 0,'0'0'506'0,"0"0"-422"15,0 0-83-15,0 0 19 16,0 0-20-16,0 0-15 15,0 0 15-15,2 101 31 16,-2-27-1-16,0 10 6 16,0 1-35-16,-4-8 19 15,-4-10-20-15,6-13-25 16,-2-15 19-16,4-13-103 16,0-13-168-16,0-13-90 15,0-18-157-15,0-12-1237 0</inkml:trace>
  <inkml:trace contextRef="#ctx0" brushRef="#br0" timeOffset="94285.99">5160 7618 1872 0,'0'0'841'0,"0"0"-613"16,0 0-199-16,0 0-29 16,127-12-1-16,-107 42 1 15,-11 11 24-15,-9 10 0 16,0 9-23-16,-29 5-1 15,-11-2-27-15,-27 2-128 16,9-17-188-16,9-19-632 0</inkml:trace>
  <inkml:trace contextRef="#ctx0" brushRef="#br0" timeOffset="94765.95">4112 8124 360 0,'0'0'1570'0,"0"0"-1244"15,0 0-175-15,0 0 80 16,0 0-46-16,0 0-39 16,0 0-19-16,51-43-94 15,-5 37-10-15,8 2-19 0,10 2-4 16,18 2-22-1,-16 0-315-15,-10 0-775 0</inkml:trace>
  <inkml:trace contextRef="#ctx0" brushRef="#br0" timeOffset="95448.68">5501 7662 1681 0,'0'0'540'16,"0"0"-292"-16,0 0-47 16,0 0-61-16,0 0-34 15,0 0-96-15,0 0 7 16,-46 84 1-16,32-23-6 15,5 9 24-15,9 0-35 16,0-4 7-16,9-10-16 16,17-14-19-16,12-14-98 15,24-22-107-15,-8-6-331 16,-4-2-605-16</inkml:trace>
  <inkml:trace contextRef="#ctx0" brushRef="#br0" timeOffset="95833.07">5795 7710 1855 0,'0'0'728'0,"0"0"-728"15,0 0-92-15,0 0 56 16,0 0 36-16,0 0 46 16,0 0 88-16,-6 97-57 15,6-62 5-15,0 5-26 16,-2-1-55-16,0-7 27 15,-4-4-28-15,4-9 0 16,-2-2-2-16,2-9 10 16,0-4-8-16,-1-2 3 15,3-1 7-15,0-1 8 16,0 0-11-16,0 0 5 0,0 0 22 16,0 0-33-16,0 0 15 15,0 0-16-15,0 5 9 16,-2 1-24-16,2 4 15 15,-2 2 0-15,0 6-8 16,0 0 10-16,0 3-2 16,-1-2 0-16,3-1-11 15,-3-4-7-15,3-10-186 16,0-4-113-16,-2 0-367 0</inkml:trace>
  <inkml:trace contextRef="#ctx0" brushRef="#br0" timeOffset="96011.83">5606 7691 1731 0,'0'0'1119'0,"0"0"-927"16,0 0-145-16,0 0-36 16,0 0-6-16,0 0-5 15,152-41 0-15,-104 41-15 16,19 0-126-16,-13 0-400 15,-11 6-412-15</inkml:trace>
  <inkml:trace contextRef="#ctx0" brushRef="#br0" timeOffset="96244.75">6176 7574 2333 0,'0'0'571'15,"0"0"-516"-15,0 0-50 16,0 0-5-16,0 0-8 16,0 0 8-16,60 104 6 15,-46-40 9-15,-10 10-13 16,-4 5 10-16,0-3-24 16,-22-6-32-16,-5-10-89 15,-6-10-46-15,6-18-319 16,10-16-1466-16</inkml:trace>
  <inkml:trace contextRef="#ctx0" brushRef="#br0" timeOffset="96374.1">6545 7962 2803 0,'0'0'170'0,"0"0"-170"16,0 0-1100-16</inkml:trace>
  <inkml:trace contextRef="#ctx0" brushRef="#br0" timeOffset="96678.59">6890 7618 1617 0,'0'0'399'16,"0"0"-187"-16,0 0-131 15,0 0-80-15,0 0 84 16,0 0 54-16,0 120 31 16,0-56-10-16,0 8-84 15,-7 4-7-15,-2 1-52 16,2-7-16-16,1-8 7 15,4-10-8-15,2-10-6 16,0-9-71-16,0-16-114 0,0-17-52 16,0 0-130-1,0-14-317-15</inkml:trace>
  <inkml:trace contextRef="#ctx0" brushRef="#br0" timeOffset="96846.33">6903 7608 2022 0,'0'0'809'0,"0"0"-671"16,0 0-138-16,116-6 3 16,-87 29-3-16,-13 12 0 15,-16 11 11-15,0 9-5 16,-20 6-12-16,-30 17-78 16,8-16-278-16,7-17-303 0</inkml:trace>
  <inkml:trace contextRef="#ctx0" brushRef="#br0" timeOffset="97393.9">7253 7432 2152 0,'0'0'347'15,"0"0"-347"-15,0 0-233 16,0 0 202-16,-60 101 31 15,51-56 176-15,5-1-4 16,1 2-17-16,3 0-94 16,-2-4-35-16,-3-5-16 0,3-10 2 15,-2-5-6-15,2-10-6 16,0-3 1-16,2-5-12 16,0-4 12-16,0 0-1 15,0 0 6-15,0 0 6 16,0 0 0-16,0 0-12 15,0 0 1-15,0 0-10 16,0 0-11-16,0 0-7 16,0 0 17-16,0 0-10 15,0 0 11-15,0 0 7 16,-2 1-22-16,-1 5 24 16,3 2-14-16,-2 2 14 15,2-2 0-15,0-1 12 0,0 0-13 16,0 2 1-1,0-1 0-15,0 4 48 0,0 3-14 16,0 6 35-16,0 3-14 16,0 0-47-16,0-4 14 15,0-2-22-15,0-5 0 16,0-6 8-16,0-2-8 16,7 0 10-16,3 1-7 15,2-3-2-15,-1 4-2 16,-2 1-82-16,9-5-175 15,-5-1-265-15,1-2-812 0</inkml:trace>
  <inkml:trace contextRef="#ctx0" brushRef="#br0" timeOffset="97761.34">7577 7490 1796 0,'0'0'192'16,"0"0"-192"-16,0 0-51 15,0 0 51-15,0 0 217 16,-60 112 30-16,50-58-37 16,-3 8-26-16,-3 4-97 0,-1 3-11 15,-2-8-66 1,4-4-9-16,4-13 3 0,4-14 9 15,5-11-13-15,2-12 0 16,0-5 2-16,6-2 22 16,15 0 9-16,8-8-16 15,2-4-17-15,7 4 12 16,-1 2-18-16,4 4 6 16,-1 2-1-16,-2 0-17 15,-5 4 18-15,-4 6-79 16,-6 0-121-16,-7-5-156 15,-8 0-590-15</inkml:trace>
  <inkml:trace contextRef="#ctx0" brushRef="#br0" timeOffset="97964.04">7897 7258 1829 0,'0'0'1076'0,"0"0"-1076"16,0 0-578-16,0 0 498 15,-98 119 13-15,56-55 66 16,-9 31 1-16,11-16-115 16,8-11-1180-16</inkml:trace>
  <inkml:trace contextRef="#ctx0" brushRef="#br0" timeOffset="98391.43">8100 7391 2347 0,'0'0'550'15,"0"0"-411"-15,0 0-106 16,0 0 1-16,0 0-25 16,0 0-7-16,0 0 14 15,5 34 2-15,11 44-18 16,-3 5 9-16,-2 11 8 16,-7 4-7-16,-4-16-10 15,0 7 0-15,-2-13-12 16,-13-11-18-16,-8-4-48 15,6-18-224-15,3-20-443 0</inkml:trace>
  <inkml:trace contextRef="#ctx0" brushRef="#br0" timeOffset="98723.87">8348 7774 1787 0,'0'0'1070'0,"0"0"-852"16,0 0-192-16,0 0-8 15,0 0-18-15,0 0 10 16,0 0-28-16,120 36-143 16,-118-22-421-16,-2-5-582 0</inkml:trace>
  <inkml:trace contextRef="#ctx0" brushRef="#br0" timeOffset="98835.46">8339 7993 2599 0,'0'0'483'0,"0"0"-461"15,0 0-22-15,113 1-170 16,-70-1-130-16,-8-5-248 0</inkml:trace>
  <inkml:trace contextRef="#ctx0" brushRef="#br0" timeOffset="100299.02">9032 7703 1555 0,'0'0'621'16,"0"0"-444"-16,0 0-26 15,0 0-52-15,0 0 3 0,0 0-40 16,0 0-61-1,-36 12 42-15,30 29 54 0,-1 5-29 16,3 2 33-16,4-1-78 16,0-9-10-16,2-8-7 15,13-12 8-15,5-11-19 16,7-7 5-16,4-5-30 16,-2-19 20-16,0-10-62 15,-8-5 20-15,-10-3-44 16,-7-2-5-16,-4 3 101 15,0 8 25-15,-6 8 41 16,-8 11-66-16,-8 14-14 16,4 0-208-16,0 7-478 0</inkml:trace>
  <inkml:trace contextRef="#ctx0" brushRef="#br0" timeOffset="100464.23">9266 8000 735 0,'0'0'1515'16,"0"0"-1369"-16,0 0-97 16,-2 119-38-16,-11-73 0 15,-5-6-4-15,2-3-7 16,2-9-33-16,6-9-178 16,6-12-517-16</inkml:trace>
  <inkml:trace contextRef="#ctx0" brushRef="#br0" timeOffset="100839.34">9413 7543 1149 0,'0'0'124'0,"0"0"575"15,0 0-328-15,0 0-17 16,0 0-133-16,0 0-131 15,0 0-35-15,25-26-54 16,-3 42 70-16,10 1-37 16,3-3-33-16,5-3 20 15,0-4-21-15,-4-2 0 16,-5-2-2-16,-9-1-10 16,-6 0 12-16,-10-2-41 0,-3 2-35 15,-3 4 39-15,0 3-40 16,-3 12 73-16,-9 11 4 15,-5 10 28-15,0 10 22 16,-5 10-44-16,1 6 0 16,-1 1 7-16,2-3-12 15,2-4-2-15,5-8-28 16,-1-8-197-16,8-14-94 16,-1-14-492-16</inkml:trace>
  <inkml:trace contextRef="#ctx0" brushRef="#br0" timeOffset="100998.66">9268 7923 234 0,'0'0'2444'0,"0"0"-2132"16,0 0-266-16,170-58-46 16,-108 43-148-16,5 5 9 15,18 2 8-15,-19 4-169 16,-10 4-935-16</inkml:trace>
  <inkml:trace contextRef="#ctx0" brushRef="#br0" timeOffset="101268.43">9948 7961 1003 0,'0'0'1188'16,"0"0"-713"-16,0 0-420 16,0 0-35-16,0 0-17 15,0 0 10-15,0 0 1 16,5 0-10-16,-5 0-2 16,0 0 18-16,0 0 12 15,0 0 23-15,0 0-52 16,-2 4-3-16,-14 10-39 15,0 0-226-15,0-4-552 0</inkml:trace>
  <inkml:trace contextRef="#ctx0" brushRef="#br0" timeOffset="105877.97">9951 8011 765 0,'0'0'0'15,"0"0"8"-15,0 0-1 16,0 0 518-16,0 0-321 16,0 0-143-16,4-26 72 15,-2 15 7-15,0 4 47 16,-2 1 40-16,0-1-16 15,0 3-10-15,0 3-82 16,0-1-26-16,0 2 19 16,0 0-54-16,0 0-12 15,0 0 11-15,0 0-55 16,0 0 23-16,0 0 5 16,0 0-30-16,0 0 16 0,0 0-16 15,0 0 0-15,0 0-7 16,0 3 1-16,0 1 5 15,0 0-20-15,5-1-3 16,6-3 14-16,0 0 4 16,-4 0 6-16,-3 0 0 15,-4 0 12-15,0 0 0 16,-4-7-12-16,-14 2 15 16,0-1-30-16,2 3 3 15,5 3-38-15,11 0-198 16,0 0-516-16,0 0-1031 0</inkml:trace>
  <inkml:trace contextRef="#ctx0" brushRef="#br0" timeOffset="106801.24">10300 7736 426 0,'0'0'273'0,"0"0"-229"15,0 0-43-15,0 0-1 16,0 0 1-16,0 0 55 16,0 0-17-16,43-10 463 15,-43 6-307-15,0 0-55 16,0 0-70-16,0 0 22 16,0 0 59-16,0 1-49 15,0 3-6-15,0-5-9 0,0 3 3 16,0-3-4-1,0 4-20-15,0 0 17 0,0 1-22 16,0 0-10-16,0 0 7 16,0 0-57-16,-10 0 0 15,2 0-1-15,-1 1-7 16,-5 12-1-16,3 10 10 16,-1 3-2-16,-2 4 80 15,1 2-28-15,3 3-4 16,6-6-4-16,4-3-32 15,0-3 16-15,6-10-10 16,19-6 12-16,8-7 21 0,10 0-51 16,-1-12 1-1,3-15-1-15,-7-3-36 0,-7-6 13 16,-10 1-30-16,-9-4 2 16,-9 0 31-16,-3 4 20 15,0 3 15-15,-13 6 82 16,-1 8-26-16,1 6-2 15,-1 8-69-15,1 4-33 16,2 0-65-16,-7 18-220 16,5 7-205-16,1 0-395 0</inkml:trace>
  <inkml:trace contextRef="#ctx0" brushRef="#br0" timeOffset="107071.52">10644 7925 1177 0,'0'0'1031'0,"0"0"-830"16,0 0-141-16,0 0-30 15,0 0 22-15,0 0 76 16,7 128-14-16,-7-92-33 0,-7-1-56 16,-5 2-25-1,-3-1-135-15,3-7-228 0,4-13-481 0</inkml:trace>
  <inkml:trace contextRef="#ctx0" brushRef="#br0" timeOffset="107671.43">10825 7696 814 0,'0'0'566'0,"0"0"-282"16,0 0-73-16,0 0-13 16,0 0 29-16,0 0 0 15,0 0-60-15,-14-26-33 0,14 13-77 16,0 1-20-16,6-2-37 16,12 1 3-16,5 3-15 15,4 4 5-15,2 6 7 16,-3 0 0-16,-6 8-22 15,-7 20 16-15,-8 12 12 16,-5 10-3-16,-9 10 51 16,-20 2-32-16,-5-1 13 15,-1-10-10-15,2-7-8 16,8-15 39-16,8-11-36 16,7-7-13-16,10-10 19 15,0-1-25-15,12 0 19 16,17-1-7-16,6-12-7 15,5-1-12-15,3 4-31 0,-5 0-49 16,-1 4-162-16,-5 2-323 16,-10 0-511-16</inkml:trace>
  <inkml:trace contextRef="#ctx0" brushRef="#br0" timeOffset="107981.52">11413 7768 1564 0,'0'0'871'0,"0"0"-487"15,0 0-161-15,0 0-83 16,0 0-53-16,0 0 4 16,0 0-52-16,15-7-37 15,5 7 4-15,7 0-6 16,-2 0-48-16,0 9-39 16,-12 16-118-16,-7-6-290 15,-6-1-258-15</inkml:trace>
  <inkml:trace contextRef="#ctx0" brushRef="#br0" timeOffset="108114.36">11299 7953 2254 0,'0'0'671'0,"0"0"-513"15,0 0-86-15,0 0-36 16,0 0-30-16,0 0-6 16,151-6 0-16,-99 6-159 15,-10 0-414-15,-9 0-728 0</inkml:trace>
  <inkml:trace contextRef="#ctx0" brushRef="#br0" timeOffset="109917.33">12092 7614 1170 0,'0'0'197'0,"0"0"-93"16,0 0 20-16,0 0 74 16,0 0 37-16,0 0-67 15,0 0-46-15,-66-12-5 16,51 12-25-16,-4 9 1 16,1 11-11-16,1 5-34 15,-1 9 24-15,5 5-33 16,4 6-2-16,4 0 9 0,5-8-32 15,0-3 5-15,2-8-17 16,20-7 7-16,10-11 1 16,11-8-10-16,5-4-54 15,8-22-46-15,-2-9-48 16,-8-3 17-16,-13-2-13 16,-12 1-32-16,-17-2 116 15,-4 4 60-15,-4 6 167 16,-17 7 20-16,-3 6-9 15,0 7-84-15,1 11-94 16,-6 9-106-16,4 15-108 16,8 4-437-16</inkml:trace>
  <inkml:trace contextRef="#ctx0" brushRef="#br0" timeOffset="110112.35">12366 7939 1534 0,'0'0'971'0,"0"0"-880"15,0 0-91-15,0 0 0 16,0 0 10-16,-66 114-1 16,43-78 13-16,2 16-22 15,5-8-82-15,5-12-439 0</inkml:trace>
  <inkml:trace contextRef="#ctx0" brushRef="#br0" timeOffset="110501.28">12458 7878 2154 0,'0'0'476'0,"0"0"-433"16,0 0-42-16,0 0 2 0,56-114 3 16,-36 78-6-1,1-1 1-15,-4 2 14 0,-3 3-9 16,-4 0-6-16,-1 5 0 15,-2 5 166-15,-2 8-22 16,-3 6-49-16,-2 7-41 16,0 1-54-16,0 0 0 15,0 23 0-15,0 17 0 16,0 15-7-16,-7 7 19 16,-6 4-24-16,4-4 10 15,3-5-111-15,6-6-136 16,0-15-210-16,0-14-374 0</inkml:trace>
  <inkml:trace contextRef="#ctx0" brushRef="#br0" timeOffset="110794.81">12929 7567 459 0,'0'0'1521'16,"0"0"-1182"-16,0 0-243 15,0 0-94-15,0 0 41 16,0 0 37-16,-108 127 2 16,73-79 19-16,-1-4-48 15,5-6-16-15,11-9-25 16,9-14 0-16,11-5-6 16,0-3 16-16,27-4 24 0,13-1 26 15,9-2-54-15,2 0-7 16,2 0-8-16,-1 0-3 15,-8 0-21-15,-3-4-94 16,-4 3-144-16,-10-3-231 16,-9 0-208-16</inkml:trace>
  <inkml:trace contextRef="#ctx0" brushRef="#br0" timeOffset="110967.86">13080 7633 2264 0,'0'0'715'0,"0"0"-614"16,0 0-89-16,0 0-6 0,-78 121 8 16,54-61-1-16,-1 7-2 15,5 1-10-15,2 0-2 16,7 12-114-16,2-16-199 16,5-17-338-16</inkml:trace>
  <inkml:trace contextRef="#ctx0" brushRef="#br0" timeOffset="117777.48">1277 9348 1200 0,'0'0'521'16,"0"0"-395"-16,0 0-17 16,0 0 87-16,0 0-6 15,0 0-68-15,0-18-9 16,0 14-1-16,0 0-4 15,0 1-43-15,0 0 9 0,0 3 34 16,0 0-60-16,-7 0-24 16,-13 0-3-16,-5 0-15 15,-4 12-6-15,0 11 0 16,8 7 1-16,2 5-2 16,13 2 1-16,6-1 0 15,0-7-2-15,25-4-16 16,10-9 9-16,9-11-43 15,26-5-144-15,-15-3-162 16,-8-14-508-16</inkml:trace>
  <inkml:trace contextRef="#ctx0" brushRef="#br0" timeOffset="117957.84">1457 9168 753 0,'0'0'1666'16,"0"0"-1322"-16,0 0-286 15,0 0-28-15,0 0-21 16,0 0 31-16,114 151 17 16,-114-80-45-16,-2 15-12 15,-31 4-28-15,-50 31-232 16,5-24-258-16,2-21-621 0</inkml:trace>
  <inkml:trace contextRef="#ctx0" brushRef="#br0" timeOffset="135560.71">2418 9128 1228 0,'0'0'166'0,"0"0"-44"15,0 0 54-15,0 0-108 16,0 0-68-16,0 0 8 16,22-27 258-16,-20 25 64 15,-2 0-212-15,0 2 7 16,0 0 24-16,0-1-78 15,0 1-2-15,0 0-9 16,0 0-39-16,0 0 7 16,-2 0-28-16,-11 0 0 15,-7 3 5-15,-7 16 4 16,-7 7 10-16,-3 10 9 16,-5 10-17-16,1 9 37 15,6 3-33-15,8-3-3 0,9-3 7 16,11-5-13-1,7-11 6-15,3-10-12 0,23-10-36 16,11-14 3-16,4-2-164 16,13-21-268-16,-12-4-269 15,-13-3-880-15</inkml:trace>
  <inkml:trace contextRef="#ctx0" brushRef="#br0" timeOffset="136100.72">2211 9444 977 0,'0'0'1385'0,"0"0"-1078"15,0 0-127-15,0 0-24 16,0 0-119-16,0 0-37 16,0 0-1-16,143-102-7 0,-97 96 5 15,-6 6-6 1,-9 4 9-16,-8 23-9 0,-11 6 0 16,-12 7 18-16,0 3-6 15,-4-6 17-15,-6-2-11 16,-1-12 2-16,9-12-11 15,2-11-28-15,0 0 12 16,13-25-108-16,11-12-182 16,3-7 25-16,0-3-4 15,-5 11 233-15,-6 10 52 16,-8 17 240-16,-6 9-26 16,-2 7-154-16,0 23 57 0,0 7-4 15,-6 0-26 1,4 2 29-16,2-5-72 15,0-8-37-15,15-6 11 0,7-10-18 16,5-10-24-16,2 0-44 16,-2-12-30-16,-4-15-19 15,-8-2-25-15,-6-5-39 16,-2-2 45-16,-3 4 71 16,-4 6 65-16,2 11 109 15,-2 9 115-15,5 6-78 16,1 0-128-16,6 21 7 15,1 1 26-15,5 4-39 16,-1-2 18-16,2-2 17 16,-4-2-27-16,-6-2 14 15,-2-4-34-15,-7-3 0 0,0-2-1 16,0-3-105 0,-16-6-42-16,-6 0-153 0,4-17-380 0</inkml:trace>
  <inkml:trace contextRef="#ctx0" brushRef="#br0" timeOffset="136244.17">3002 9168 1795 0,'0'0'884'15,"0"0"-647"-15,0 0-49 16,0 0-102-16,0 0-39 16,0 0-47-16,0 0-13 15,-22 47-2-15,-3-10-148 16,-2-5-538-16</inkml:trace>
  <inkml:trace contextRef="#ctx0" brushRef="#br0" timeOffset="136358.18">2759 10028 2407 0,'0'0'265'0,"0"0"-265"15,0 0-570-15</inkml:trace>
  <inkml:trace contextRef="#ctx0" brushRef="#br0" timeOffset="136725.37">3631 9300 1847 0,'0'0'383'0,"0"0"-303"16,0 0 3-16,0 0 20 15,-38-111 53-15,0 104-1 16,-12 7-54-16,-7 14 18 15,-1 25-43-15,5 14-19 0,8 10 9 16,15 0-51-16,15-3 9 16,15-5-8-16,0-9-4 15,29-11-24-15,16-9 8 16,10-11-58-16,28-15-74 16,-12 0-494-16,-11-2-729 0</inkml:trace>
  <inkml:trace contextRef="#ctx0" brushRef="#br0" timeOffset="137557.18">4170 9010 742 0,'0'0'1077'0,"0"0"-827"16,0 0-66-16,0 0 18 16,0 0 6-16,0 0-51 15,0 0-48-15,14-97-33 0,-14 97-56 16,0 0-2 0,0 24-18-16,0 17 0 0,0 15 37 15,0 14-28-15,0 8 27 16,-2 1 2-16,2-1-37 15,0-8 25-15,0-14-26 16,4-8 0-16,13-12 6 16,8-10-4-16,4-11-2 15,2-6 0-15,2-9-6 16,1 0-3-16,-5-14-11 16,-7-7-16-16,-8 0 26 15,-7 3-34-15,-7 1 25 16,0 6 6-16,0 4 13 15,0 3-11-15,0 3 11 16,0 1-18-16,0 0 17 0,0 0-33 16,0 0-21-1,0 1 32-15,0 10 14 0,0-2-2 16,4 3 11-16,3 2 0 16,-1 1-6-16,-4 2 1 15,1 0 5-15,-3 3 0 16,0-2 1-16,0-1-2 15,0-4 1-15,-3-5-1 16,1-2-56-16,0-6-133 16,-7 0-46-16,1-12-112 15,1-8-886-15</inkml:trace>
  <inkml:trace contextRef="#ctx0" brushRef="#br0" timeOffset="137715.25">4369 9282 1750 0,'0'0'515'0,"0"0"-349"16,0 0-49-16,0 0-75 15,0 0-26-15,114 0-16 16,-77 0-92-16,-6-1-184 16,-6-4-584-16</inkml:trace>
  <inkml:trace contextRef="#ctx0" brushRef="#br0" timeOffset="138150.65">5127 8939 1360 0,'0'0'794'0,"0"0"-793"15,0 0 21-15,0 0-4 16,0 0 91-16,0 0 13 16,-11 132 17-16,11-63 10 15,0 5-96-15,0 0-15 16,-3-8-21-16,1-7-7 16,-1-14 1-16,1-10-11 15,2-13 0-15,0-12-3 0,0-10 9 16,0 0-6-16,12-22 0 15,7-19-127-15,8-8 20 16,4-6-9-16,5 9 80 16,-3 10 36-16,-4 18 52 15,-6 18 42-15,-14 3-17 16,-9 29-11-16,0 17 20 16,-26 9-23-16,-13 4-3 15,-5 1 37-15,-3-5-79 16,5-10-18-16,4-11-55 15,9-14-165-15,11-11-271 16,13-12-828-16</inkml:trace>
  <inkml:trace contextRef="#ctx0" brushRef="#br0" timeOffset="138361.51">5681 9118 2458 0,'0'0'109'16,"0"0"-109"-16,0 0 0 16,-108 152 16-16,50-86 157 15,-2 7 29-15,4-3-115 16,6-5-34-16,15-4-53 16,12-10-56-16,23-16-131 15,0-12-178-15,18-16-296 0</inkml:trace>
  <inkml:trace contextRef="#ctx0" brushRef="#br0" timeOffset="138550.26">5721 9282 2497 0,'0'0'265'0,"0"0"-258"15,-133 118-14-15,87-61 14 16,9-6-2-16,22-2 80 15,15-11-51-15,11-9-9 16,30-4-25-16,40-23-217 16,-6-2-313-16,-7 0-1165 0</inkml:trace>
  <inkml:trace contextRef="#ctx0" brushRef="#br0" timeOffset="139764.99">6415 9264 1066 0,'0'0'603'16,"0"0"-489"-16,0 0-79 16,0 0-9-16,0 0 21 15,0 0 53-15,0 0-8 16,-22-6-27-16,15 6-12 15,0 0 1-15,3 0 47 0,0 0-36 16,1 3-47 0,3-3 30-16,0 5-13 0,0 1-11 15,0 6 12-15,9 4-24 16,7 6 31-16,-1 2-6 16,1 2-31-16,-5 2 36 15,-2-3-41-15,-5-2 29 16,-4 0 15-16,0-5-38 15,0-1 35-15,-9-3-7 16,-8 1-19-16,-1-3 36 16,-3-2-46-16,2-3-5 15,-1-5 8-15,7 3-8 16,1-3-2-16,8-2-38 16,2 2-54-16,2-2 26 15,0 0-63-15,0 0-21 0,0 0 4 16,0-2-81-1,6-10-307-15,6-2-74 0</inkml:trace>
  <inkml:trace contextRef="#ctx0" brushRef="#br0" timeOffset="140320.74">6410 9326 1013 0,'0'0'495'0,"0"0"-335"16,0 0-38-16,0 0-16 15,0 0-72-15,0 0-33 16,0 0 20-16,-15-44-21 0,13 44-1 16,-3 0 0-16,3 0-11 15,2 0 12-15,0 0 0 16,0 0 0-16,0 0 65 16,0 0-21-16,0 0 1 15,0-1 7-15,0-2-36 16,0-3-16-16,0 2-24 15,2-3-42-15,3 2 0 16,2-2-42-16,1-4 38 16,1-1 20-16,3 0 50 15,-2-4 7-15,1 2 47 16,-1-2 31-16,-4 2 57 16,-1 2-33-16,-3 3 29 0,-2 2-1 15,0 3-34-15,0 0 16 16,0 1-73-16,-7 3-34 15,-6 0 6-15,-5 0-16 16,-2 18-2-16,-2 11 46 16,0 3-12-16,3 6 38 15,4 0-41-15,6-3-13 16,4-6-4-16,5-7-2 16,0-4-12-16,0-4 9 15,10 0 0-15,3-2 7 16,3 2-16-16,-5 1 0 15,-1 0-1-15,-5 3-17 16,-2 0-21-16,-3 3-19 16,0-1-72-16,-10-3 15 15,-19 0-90-15,0-5-269 0,2-8-755 0</inkml:trace>
  <inkml:trace contextRef="#ctx0" brushRef="#br0" timeOffset="140653.69">6653 9281 1060 0,'0'0'1298'0,"0"0"-1070"16,0 0-186-16,0 0 79 15,0 0 7-15,0 0-76 16,0 0 5-16,52 45-13 16,-21-3-35-16,2 4 7 15,-1 0-16-15,-6-5-1 16,-1-7-21-16,-8-8-133 15,2-16-118-15,-6-6-243 16,-4-4-439-16</inkml:trace>
  <inkml:trace contextRef="#ctx0" brushRef="#br0" timeOffset="140792.57">6950 9164 2578 0,'0'0'320'16,"0"0"-319"-16,0 0 17 15,-38 155-18-15,9-86-9 16,-4 29-22-16,6-15-188 16,7-19-392-16</inkml:trace>
  <inkml:trace contextRef="#ctx0" brushRef="#br0" timeOffset="141209.29">7505 9057 1172 0,'0'0'1187'16,"0"0"-942"-16,0 0-151 16,0 0 43-16,0 0-2 15,0 0-60-15,0 0-8 16,12-16-66-16,-4 69-1 15,1 19 21-15,-3 11-10 16,2 4-7-16,-6-2-4 16,-2-13-64-16,0-10-51 15,0-16-135-15,-12-11-32 16,-5-15-189-16,-3-15-195 0</inkml:trace>
  <inkml:trace contextRef="#ctx0" brushRef="#br0" timeOffset="141635.07">7338 9428 1298 0,'0'0'1159'16,"0"0"-806"-16,0 0-256 0,167-94-84 16,-103 65 11-16,-1-2-24 15,-5-3 0-15,-11 2-1 16,-11 1 5-16,-12 6-10 16,-15 1 6-16,-9 6-22 15,0 5 22-15,-27 10-14 16,-6 3 14-16,-3 10 41 15,1 26-7-15,6 18 29 16,6 8-30-16,14 6-15 16,9-2 12-16,0-10-23 15,20-13-4-15,12-14-3 16,1-15-25-16,7-9 24 16,2-5-52-16,-1-8-101 0,-3-18-87 15,-7-5-37-15,-2-2 77 16,-7-2 99-16,-7 9 102 15,-1 13 69-15,-7 13 138 16,-3 0-127-16,-2 27 66 16,0 13-70-16,3 2-38 15,-3 1 0-15,5-5-20 16,0-8 25-16,1-10-42 16,3-10-1-16,3-8 0 15,-1-2-87-15,3-10-47 16,4-33-186-16,-4 4-247 15,-6-3-48-15</inkml:trace>
  <inkml:trace contextRef="#ctx0" brushRef="#br0" timeOffset="141739.7">8178 9392 747 0,'0'0'1107'15,"0"0"-730"-15,0 0-189 0,0 0-99 16,12 131-72-16,-12-93-1 16,0-9-16-16,0-12-91 15,0-9-268-15,0-8-641 0</inkml:trace>
  <inkml:trace contextRef="#ctx0" brushRef="#br0" timeOffset="141852.56">8227 9145 1579 0,'0'0'1035'0,"0"0"-1035"16,0 0-470-16,0 0-446 15</inkml:trace>
  <inkml:trace contextRef="#ctx0" brushRef="#br0" timeOffset="142415.04">8954 9330 1295 0,'0'0'577'0,"0"0"-102"15,0 0-230-15,0 0-135 16,0 0-42-16,0 0-19 16,-152 101-18-16,119-49 23 15,11-3-53-15,9-8 12 16,10-11-13-16,3-16-39 16,11-14-16-16,16 0 22 15,6-28-71-15,3-17-91 0,-3-9-113 16,-6-11-58-16,-6-7-20 15,-11-7 33-15,-3 3 229 16,-7 4 124-16,0 15 573 16,0 20 129-16,0 15-155 15,0 18-324-15,0 4-156 16,0 18-54-16,0 23 1 16,-2 18-13-16,2 11 0 15,0 8 20-15,0 1-21 16,2-5-18-16,10-10-53 15,-4-12-118-15,-1-10-23 16,-7-15-136-16,-5-10-275 0,-17-11-432 0</inkml:trace>
  <inkml:trace contextRef="#ctx0" brushRef="#br0" timeOffset="143068.37">8633 9365 1363 0,'0'0'970'15,"0"0"-608"-15,0 0-265 16,0 0-97-16,145-104-94 15,-79 97 51-15,9 5 5 16,-2 2 38-16,-9 2 0 16,-10 22 8-16,-16 8 39 15,-20 9-12-15,-18 2 13 16,0 3 40-16,-23-3-25 16,-4-9-24-16,6-8-17 15,5-10-13-15,9-11-9 0,7-5 0 16,0-13-22-16,23-21-216 15,8-12-22-15,7-2 76 16,-3 3 20-16,-6 11 164 16,-11 18 145-16,-9 16 82 15,-9 0-132-15,0 20 48 16,0 10-81-16,-6 3-17 16,-4-1 45-16,6-4-48 15,4-5 3-15,0-4-38 16,6-5-5-16,15-6-4 15,3-8-5-15,3 0-34 16,0-15-22-16,-3-12-101 16,-2-9-19-16,-6-5 37 15,-3 2 32-15,-4 6 77 0,-6 15 37 16,-3 14 251-16,0 4-113 16,-3 24-69-16,-6 12 10 15,1 5-60-15,3-2 17 16,5-4 52-16,0-5-64 15,5-8-1-15,10-5-22 16,5-8 11-16,3-6-24 16,-1-3-19-16,0-12-90 15,-2-13-37-15,-3-8-63 16,0-6 75-16,-5-2-15 16,0 5 26-16,-3 9 135 15,-3 13 232-15,-1 14 63 0,-5 0-176 16,3 30-96-16,-3 12 21 15,0 4-14-15,0 3-30 16,0-3 29-16,0 0-29 16,0-13-114-16,-18-8-138 15,-1-11-289-15,-2-7-578 0</inkml:trace>
  <inkml:trace contextRef="#ctx0" brushRef="#br0" timeOffset="143227.2">9062 9166 2314 0,'0'0'597'0,"0"0"-476"0,0 0-91 15,124-67-30 1,-84 67 0-16,-4 2-72 0,-10 66-112 16,-11 1-315-16,-9 7-338 0</inkml:trace>
  <inkml:trace contextRef="#ctx0" brushRef="#br0" timeOffset="143309.69">9230 9856 1227 0,'0'0'525'16,"0"0"-376"-16,0 0-149 15,0 0-1606-15</inkml:trace>
  <inkml:trace contextRef="#ctx0" brushRef="#br0" timeOffset="144503.47">10321 9288 970 0,'0'0'587'16,"0"0"-488"-16,0 0 86 15,0 0 69-15,0 0-86 0,0 0-11 16,0 0 8 0,0-7-59-16,0 7-30 0,0-3-75 15,4 3 0-15,4-4 5 16,6 0 6-16,1-5-24 15,2-5-6-15,-7-3-59 16,-3-3 57-16,-7 1-90 16,0 5 61-16,-20 6 47 15,-13 8 2-15,-6 17 16 16,-3 32 54-16,0 18 20 16,7 13 30-16,12 3-66 15,17-9 1-15,6-14-20 16,15-18-29-16,23-18 27 15,11-14-27-15,11-10 3 16,7-16-18-16,4-24-96 0,1-13-19 16,-8-12-41-16,-8-11-63 15,-11-10-37-15,-16-4-110 16,-11-2 129-16,-14 10 246 16,-4 14 137-16,0 22 263 15,-6 20 77-15,-13 23-364 16,-1 6-70-16,-4 38-34 15,2 15 46-15,-1 13 54 16,8 6-33-16,5 1-10 16,8-4-27-16,2-10-37 15,0-12 15-15,14-10-17 16,11-13 0-16,4-13-11 0,9-14 4 16,4 0-32-1,5-16-73-15,-3-14-73 0,-6-5 57 16,-7 5 46-16,-13 9 77 15,-9 14 5-15,-9 7 0 16,0 21 1-16,-3 19 64 16,-9 6-40-16,0 1 60 15,5-4-49-15,5-8-12 16,2-12-2-16,0-7-15 16,14-12-14-16,5-4-4 15,6-6-111-15,11-38-120 16,-7 2-271-16,-5-2-128 0</inkml:trace>
  <inkml:trace contextRef="#ctx0" brushRef="#br0" timeOffset="144638.29">11181 9351 1521 0,'0'0'318'15,"0"0"-129"-15,0 0-79 16,0 0-43-16,0 125 5 16,0-90 2-16,0-3-59 15,-5-2 13-15,1-6-28 16,-2-4-15-16,1-8-204 15,1-8-493-15</inkml:trace>
  <inkml:trace contextRef="#ctx0" brushRef="#br0" timeOffset="144907.34">11303 8874 1669 0,'0'0'649'16,"0"0"-364"-16,0 0-82 16,0 0-140-16,0 0-32 15,0 0-31-15,0 0-9 16,105-31 9-16,-85 69-30 0,-15 13-10 15,-17 30-86 1,-21-11-121-16,-7-9-495 0</inkml:trace>
  <inkml:trace contextRef="#ctx0" brushRef="#br0" timeOffset="145313.63">11876 9506 2417 0,'0'0'179'0,"0"0"-179"0,0 0-341 16,0 0 78-16,0 0 203 15,96-143 60-15,-76 99 199 16,1-1-102-16,-4 9-63 16,-1 6-25-16,-5 11 116 15,-7 10 132-15,-4 9-136 16,0 6-78-16,0 28-33 15,0 12-8-15,0 10 13 16,-4 7-8-16,-1-2-7 0,-1-4 0 16,2-3-148-1,-4-14-192-15,6-15-561 0</inkml:trace>
  <inkml:trace contextRef="#ctx0" brushRef="#br0" timeOffset="146169.25">12476 9228 1979 0,'0'0'89'16,"0"0"-89"-16,0 0 0 16,-29 139 28-16,20-104 219 15,0-5 19-15,7-4-53 16,0-5-142-16,2-3-47 0,0-9-12 15,0-4 0-15,0-5-4 16,0 0-8-16,9-25-46 16,8-8-55-16,6-11-41 15,2-7-32-15,-1 7 57 16,0 11 117-16,1 13 13 16,-5 15 48-16,-5 5-60 15,-3 22 27-15,-5 12 10 16,-5 7 46-16,-2 0 24 15,0 0-72-15,0-7 13 16,-7-6-49-16,3-8 9 16,2-10-12-16,2-8 4 0,0-2-1 15,2-6 0-15,15-20-141 16,10-9 16-16,4-6 6 16,5-2 27-16,-1 5 91 15,-4 12 1-15,-8 14 59 16,-9 12 21-16,-10 8-74 15,-4 24 63-15,0 4-23 16,-6 2-22-16,-6-6 37 16,3-6-61-16,5-10 9 15,2-5-9-15,2-9 14 16,0-2-17-16,8 0 3 16,15-17-51-16,4-7-26 15,6-3-14-15,3-2 33 16,-3 4 36-16,-2 7-7 15,-4 11 28-15,-10 7-5 0,-9 11 6 16,-8 19 75-16,0 4-43 16,-8 2 7-16,-7-6 12 15,-1-9-14-15,5-7 45 16,7-7-67-16,4-7-6 16,0 0 44-16,9-12-53 15,18-12-52-15,6-7-33 16,8 2 20-16,1 0 65 15,0 9-12-15,-4 7 12 16,-4 10-7-16,-11 3 16 16,-4 10-9-16,-9 15 34 15,-7 5-25-15,-3 3 53 16,0 2-41-16,-3-3 3 16,-10-6 4-16,3-6-19 15,0-6-13-15,4-7 4 0,1-7-72 16,1 0 44-16,0 0-18 15,-4 0-147-15,-1-5 38 16,-1-3-41-16,-2 1-89 16,1 4-518-16</inkml:trace>
  <inkml:trace contextRef="#ctx0" brushRef="#br0" timeOffset="146457.16">12646 9152 2300 0,'0'0'604'0,"0"0"-431"15,0 0-93-15,0 0-74 16,146-95 24-16,-86 86-30 16,1 4 0-16,-5 5-17 15,-7 10-23-15,-5 29-192 16,-13-3-322-16,-8-4-867 0</inkml:trace>
  <inkml:trace contextRef="#ctx0" brushRef="#br0" timeOffset="146567.41">13760 9351 546 0,'0'0'2186'15,"0"0"-2186"-15,0 0-2137 0</inkml:trace>
  <inkml:trace contextRef="#ctx0" brushRef="#br0" timeOffset="147771.81">1449 10633 82 0,'0'0'2070'0,"0"0"-1838"15,0 0-151-15,0 0 19 16,0 0-11-16,0 0-41 16,0 0-15-16,4 88 92 15,0-31-52-15,1 4-31 16,-5-1 1-16,0-6-43 16,0-8 0-16,0-8 2 15,0-8-2-15,0-8-48 16,-5-6-164-16,-24-11-81 15,0-5-12-15,-6 0-323 0</inkml:trace>
  <inkml:trace contextRef="#ctx0" brushRef="#br0" timeOffset="148129.31">1227 10676 1807 0,'0'0'588'16,"0"0"-516"-16,123-52-71 15,-63 39 15-15,3 6-7 16,0 2 10-16,-1 5 63 15,-2 0-50-15,-9 0-6 16,-8 0 15-16,-14 5-24 16,-16 6 28-16,-13 5-24 15,0 13-5-15,-31 5 90 16,-7 7-37-16,-3 2-32 16,1-2-16-16,7-6-6 15,11-11-10-15,9-10-5 16,10-9 0-16,3-5-14 15,5-5-5-15,22-22-97 16,6-6-45-16,5-6-7 0,2 2 73 16,-4 5 67-16,-5 6 28 15,-6 14 133-15,-10 12 18 16,-6 0-89-16,-5 22-32 16,-1 14-30-16,1 6 19 15,1 0-19-15,10-2-86 16,3-9-157-16,0-16-414 0</inkml:trace>
  <inkml:trace contextRef="#ctx0" brushRef="#br0" timeOffset="148751.16">2184 10524 1109 0,'0'0'632'15,"0"0"-412"-15,0 0-19 16,0 0 18-16,0 0-83 16,0 0-17-16,-129 70-13 15,113-58-83-15,7-4-1 16,7-4-22-16,0-3 7 16,2 2 10-16,0-3-1 15,0 0 5-15,2 0 27 16,5 0-39-16,1 0 16 0,-3-4-4 15,0-3-9-15,-5 2 41 16,0 3-12-16,0 2-21 16,0 0-19-16,-2 0-1 15,-14 18-1-15,-5 12 0 16,0 10 1-16,2 8 12 16,7 2-12-16,6-1 9 15,6-6 14-15,0-7-17 16,16-8 3-16,11-7-9 15,7-13 7-15,7-8-16 16,7 0 9-16,1-18-15 16,0-11-15-16,-6-5-23 15,-10 0 42-15,-9 4-2 16,-10 5 13-16,-10 10 9 0,-4 9 26 16,0 6-8-16,0 0-27 15,0 9 11-15,0 8-12 16,0 5 1-16,0 0 0 15,0-4 4-15,8-5-3 16,11-6-1-16,3-5 3 16,0-2 4-16,-2 0 4 15,-4-2-11-15,-7-8 0 16,-5-1 27-16,-4-2-17 16,0-3 10-16,-6 0-20 15,-12 0-39-15,-14-14-81 16,6 6-211-16,6-6-507 0</inkml:trace>
  <inkml:trace contextRef="#ctx0" brushRef="#br0" timeOffset="148887.79">2460 10309 1918 0,'0'0'675'0,"0"0"-639"15,0 0-12-15,-39 148-24 16,0-59-7-16,3-17-88 15,10-10-569-15</inkml:trace>
  <inkml:trace contextRef="#ctx0" brushRef="#br0" timeOffset="149397.59">3706 10692 1706 0,'0'0'492'16,"0"0"-390"-16,0 0-1 16,0 0-32-16,0 0 7 15,0 0 113-15,19-123-32 16,-38 105-102-16,-10 1-1 15,-13 2-30-15,-9 9-13 16,-9 6-1-16,-5 4-10 16,1 27 0-16,3 8 26 15,10 10-13-15,15 4 35 16,18-2-19-16,16-3-28 16,2-2 46-16,29-6-41 15,16-8 4-15,13-6-7 16,9-10-3-16,4-9-15 0,25-7-81 15,-20 0-219-15,-16-9-345 16</inkml:trace>
  <inkml:trace contextRef="#ctx0" brushRef="#br0" timeOffset="149585.29">3891 10742 2107 0,'0'0'775'0,"0"0"-583"0,0 0-157 16,0 0-17 0,0 0-15-16,0 0 13 0,141-7-32 15,-105 16 4-15,-12 15-196 16,-11-4-301-16,-13-1-440 0</inkml:trace>
  <inkml:trace contextRef="#ctx0" brushRef="#br0" timeOffset="149704.87">3833 10950 1879 0,'0'0'699'16,"0"0"-577"-16,0 0-106 15,0 0-16-15,127 5-244 16,-84-5-254-16,-5 0-1062 0</inkml:trace>
  <inkml:trace contextRef="#ctx0" brushRef="#br0" timeOffset="150680.56">4899 10640 584 0,'0'0'1525'16,"0"0"-1030"-16,0 0-249 15,0 0-56-15,0 0-72 16,0 0-3-16,0 0-55 16,0-62-29-16,0 64-31 15,0 24-38-15,0 16 38 16,0 13-14-16,0 10 14 15,2 1-15-15,1-3-34 16,1-12-16-16,1-9-34 16,-3-3-164-16,0-16-195 15,-2-11-321-15</inkml:trace>
  <inkml:trace contextRef="#ctx0" brushRef="#br0" timeOffset="150861.81">4558 10618 2428 0,'0'0'513'16,"0"0"-355"-16,0 0-89 15,0 0-3-15,129-61-30 16,-63 54-30-16,7 5-1 16,0 2-5-16,10 5-110 15,-19 13-237-15,-17 3-511 0</inkml:trace>
  <inkml:trace contextRef="#ctx0" brushRef="#br0" timeOffset="151613.57">5247 10569 1670 0,'0'0'545'0,"0"0"-425"15,0 0-67-15,0 0 66 0,0 0 4 16,0 0-82 0,0 0-16-16,0-16-25 0,0 24 19 15,0 14-17-15,0 9 41 16,0 5-16-16,0 6 31 16,0 1-35-16,0 4 2 15,0-5 3-15,0-6-27 16,0-4 42-16,-4-10-28 15,-1-6-15-15,2-7 11 16,1-5-5-16,2-3-6 16,0-1 10-16,0 0 1 15,0 0 5-15,0 0-16 0,0 0 0 16,0 0 22 0,0 0-21-16,0 0 10 0,0 0-11 15,0 0 11-15,0 0-1 16,0 0-9-16,0 0 11 15,14 0 18-15,3 0-22 16,10 0-1-16,4 0 5 16,8 0-4-16,3 0 14 15,2 0-21-15,-1 0 0 16,-3-1-2-16,-5-2-7 16,-8 2-52-16,-9-2-164 15,-9 2-345-15,-7-6-593 0</inkml:trace>
  <inkml:trace contextRef="#ctx0" brushRef="#br0" timeOffset="151837.57">5690 10231 2074 0,'0'0'849'16,"0"0"-695"-16,0 0-145 16,0 0-9-16,0 0-19 15,-71 120 18-15,38-46-17 16,-17 32-173-16,8-18-363 16,7-15-937-16</inkml:trace>
  <inkml:trace contextRef="#ctx0" brushRef="#br0" timeOffset="153548.14">6090 10874 1493 0,'0'0'363'0,"0"0"-234"16,0 0 93-16,0 0 76 15,0 0-54-15,0 0-57 16,0 0-66-16,33-3-84 16,-11-3 41-16,9 5-36 15,8 0-27-15,7-2 30 16,6 3-45-16,1-2 0 15,0 0-1-15,-4 2-40 16,-7 0-55-16,1 0-248 16,-14 2-380-16,-11 4-1131 0</inkml:trace>
  <inkml:trace contextRef="#ctx0" brushRef="#br0" timeOffset="153805.51">6437 10615 1580 0,'0'0'1226'0,"0"0"-1090"16,0 0-130-16,0 0-6 15,0 0 45-15,-31 107 8 0,13-43-45 16,-4 10-2-16,-19 38-12 16,8-17-219-16,2-15-463 0</inkml:trace>
  <inkml:trace contextRef="#ctx0" brushRef="#br0" timeOffset="155350.73">7245 10708 618 0,'0'0'1215'0,"0"0"-908"16,0 0-100-16,0 0 24 16,0 0-55-16,0 0-25 15,0 0-66-15,6-10-46 16,-4 10-6-16,3 8-33 15,-1 14 0-15,0 10-1 16,-2 6 15-16,4 4-8 16,-4 0-6-16,0-3 0 15,2-3-9-15,1-7 9 0,1-4-67 16,0-7-144-16,0-10-149 16,-4-4-212-16,-2-4-551 0</inkml:trace>
  <inkml:trace contextRef="#ctx0" brushRef="#br0" timeOffset="155577.9">6921 10626 2210 0,'0'0'541'16,"0"0"-426"-16,0 0-19 0,0 0-8 15,0 0-81-15,149-25 35 16,-73 25-42-16,4 0 9 16,1 0-18-16,-10 9-74 15,-4 5-164-15,-20-5-247 16,-18 0-577-16</inkml:trace>
  <inkml:trace contextRef="#ctx0" brushRef="#br0" timeOffset="155809.91">7773 10229 2076 0,'0'0'661'15,"0"0"-564"-15,0 0-67 16,0 0-30-16,0 0-30 15,0 0 30-15,-27 118 12 16,4-52-12-16,-1 9 0 16,-19 15-155-16,6-18-210 15,6-14-755-15</inkml:trace>
  <inkml:trace contextRef="#ctx0" brushRef="#br0" timeOffset="156359.12">7752 10842 2585 0,'0'0'317'15,"0"0"-284"-15,0 0-33 16,0 0-13-16,0 0-8 16,0 0-18-16,0 0 32 15,-6 32-53-15,6-21-49 16,0-6 81-16,0-3 5 15,0-2 23-15,0 0 70 16,0 0-2-16,0 0-1 0,0-4-55 16,0-4-6-16,0 5 7 15,0-2-13-15,0 4 0 16,0 1-1-16,-7 0-34 16,-9 3-101-16,3 9-238 15,2-1-606-15</inkml:trace>
  <inkml:trace contextRef="#ctx0" brushRef="#br0" timeOffset="156784.22">8109 10522 978 0,'0'0'1324'0,"0"0"-1129"16,0 0-166-16,0 0 2 16,0 0-31-16,0 0 0 15,0 0 128-15,0 106-48 16,-2-54 19-16,2 3-11 15,-2-2-55-15,0-2 14 16,-1-4-47-16,1-7 0 0,0-6 3 16,0-9 4-16,2-9-7 15,-2-9 0-15,2-2 9 16,0-5-3-16,0 0 25 16,0 0 61-16,11-5 41 15,15-4-103-15,12-1-30 16,4 4 0-16,7 6-61 15,1 0 7-15,6 7-150 16,-14 11-437-16,-11-3-972 0</inkml:trace>
  <inkml:trace contextRef="#ctx0" brushRef="#br0" timeOffset="174999.37">1250 11879 2081 0,'0'0'477'15,"0"0"-299"-15,0 0 4 16,0 0-64-16,0 0-34 16,69-24-66-16,-35 15-3 15,4-3 1-15,1 4-10 16,-3 3 13-16,3 3-19 16,-4 2-9-16,1 0-3 0,-3 6-49 15,7 15-137-15,-9-4-280 16,-6-3-405-16</inkml:trace>
  <inkml:trace contextRef="#ctx0" brushRef="#br0" timeOffset="175277.34">1295 11971 2174 0,'0'0'611'15,"0"0"-388"-15,0 0-33 16,0 0-68-16,0 0-64 16,0 0-57-16,115-24 5 15,-63 18-6-15,6 2-12 16,2 4-27-16,0 0-67 15,9 0-129-15,-13 0-353 16,-13 0-587-16</inkml:trace>
  <inkml:trace contextRef="#ctx0" brushRef="#br0" timeOffset="175456.87">1943 11614 1758 0,'0'0'1142'0,"0"0"-970"15,0 0-130-15,0 0-42 16,0 0 0-16,19 103 0 16,-19-37 2-16,-12 14-17 15,-17 4-33-15,-31 24-230 16,4-22-208-16,7-18-954 0</inkml:trace>
  <inkml:trace contextRef="#ctx0" brushRef="#br0" timeOffset="176301.54">2969 11568 2080 0,'0'0'389'0,"0"0"-242"16,0 0-68-16,0 0 19 16,0 0-20-16,0 0-76 15,0 0 65-15,0 112 3 16,-4-44-12-16,-4 9-4 16,4-1-43-16,0-6 14 15,-1-6-23-15,3-7 8 16,0-9-7-16,2-6-3 15,0-10-9-15,0-8-55 16,0-6-138-16,0-18-172 0,0 0-170 16,-9-21-248-16</inkml:trace>
  <inkml:trace contextRef="#ctx0" brushRef="#br0" timeOffset="176487.25">2980 11586 1545 0,'0'0'1205'15,"0"0"-972"-15,0 0-193 16,0 0-10-16,0 0-6 16,120 38-6-16,-104 11 27 15,-11 11-45-15,-5 8 1 16,-7 0 7-16,-22 2-8 16,-7-6 0-16,-11 2-84 15,10-16-210-15,8-15-338 0</inkml:trace>
  <inkml:trace contextRef="#ctx0" brushRef="#br0" timeOffset="176771.52">3548 11647 1612 0,'0'0'1001'16,"0"0"-800"-16,0 0-153 0,-153-12 25 15,101 36-16-15,6 11-24 16,9 10 28-16,14 7-40 16,13 4-15-16,10-2 16 15,7-2-21-15,25-8-2 16,10-7-13-16,29-7-92 15,-9-11-196-15,-8-9-380 0</inkml:trace>
  <inkml:trace contextRef="#ctx0" brushRef="#br0" timeOffset="177124.69">3869 11710 1640 0,'0'0'287'16,"0"0"-185"-16,0 0 94 15,0 0 8-15,-123-10-25 16,90 22-11-16,4 15-87 16,5 7 2-16,6 5-18 15,7 6-41-15,9-1 22 16,2-1-45-16,6-4 5 0,21-7-1 16,9-4-5-16,4-7-20 15,18-10-134-15,-9-6-212 16,-11-5-366-16</inkml:trace>
  <inkml:trace contextRef="#ctx0" brushRef="#br0" timeOffset="177311.46">4076 11624 1835 0,'0'0'916'0,"0"0"-790"15,0 0-126 1,0 0 3-16,0 0 5 0,34 111 11 15,-34-49 21-15,-20 10-39 16,-13 0 20-16,-6 0-21 16,-13 7-144-16,6-21-123 15,15-19-427-15</inkml:trace>
  <inkml:trace contextRef="#ctx0" brushRef="#br0" timeOffset="177596.65">4406 11923 2061 0,'0'0'911'0,"0"0"-715"15,0 0-124-15,0 0 46 16,0 0-33-16,0 0-32 16,0 0-44-16,54-32-9 15,-21 32-45-15,7 0-36 16,-6 6-43-16,-14 22-83 16,-11 0-446-16,-9-5-416 0</inkml:trace>
  <inkml:trace contextRef="#ctx0" brushRef="#br0" timeOffset="177716.29">4331 12155 2199 0,'0'0'875'16,"0"0"-761"-16,0 0-78 15,0 0-36-15,0 0-18 16,152-15-9-16,-96 8-152 16,-10 2-577-16</inkml:trace>
  <inkml:trace contextRef="#ctx0" brushRef="#br0" timeOffset="178441.31">5122 11733 947 0,'0'0'1362'16,"0"0"-1105"-16,0 0-174 15,0 0-44-15,0 0 25 16,0 0-33-16,0 0 10 16,0 107 69-16,0-34-48 15,3 7-10-15,-1 0 18 16,-2 1-55-16,0-9 9 15,0-5-22-15,0-12 11 16,0-8-26-16,0-13-26 16,0-13-121-16,0-21-143 0,0 0-186 15,0-11 109-15</inkml:trace>
  <inkml:trace contextRef="#ctx0" brushRef="#br0" timeOffset="178619.24">5309 11714 2345 0,'0'0'460'16,"0"0"-429"-16,0 0-30 16,0 0 36-16,119 40-10 15,-119 7 40-15,-2 12-25 16,-32 6-34-16,-15 3 8 16,-7-2-16-16,2-8-54 0,12-9-110 15,15-17-155-15,17-18-465 16</inkml:trace>
  <inkml:trace contextRef="#ctx0" brushRef="#br0" timeOffset="178837.49">5646 11576 2058 0,'0'0'359'16,"0"0"-344"-16,0 0-5 15,-154 50 81-15,117 0 44 16,8 13-11-16,15 9-12 0,11 0-85 16,3-2 4-1,19-8-31-15,14-9-26 0,23-6-79 16,-8-15-227-16,-3-11-543 0</inkml:trace>
  <inkml:trace contextRef="#ctx0" brushRef="#br0" timeOffset="179105.95">6011 11725 1517 0,'0'0'848'0,"0"0"-717"0,0 0-119 15,0 0 30-15,-44 104 69 16,37-52 11-16,5 2 4 16,0 2-68-16,2-6-46 15,0-6 0-15,0-6-10 16,0-6-4-16,0-5-22 16,0-13-222-16,0-4-129 15,0-10-600-15</inkml:trace>
  <inkml:trace contextRef="#ctx0" brushRef="#br0" timeOffset="179265.87">5766 11797 2261 0,'0'0'730'0,"0"0"-607"16,0 0-85-16,0 0-38 15,136-44-27-15,-82 42-2 16,20 2-186-16,-12 0-320 15,-9 3-832-15</inkml:trace>
  <inkml:trace contextRef="#ctx0" brushRef="#br0" timeOffset="179599.26">6352 11718 1455 0,'0'0'351'0,"0"0"-292"0,0 0-14 16,0 0 147-16,0 0 29 16,-10 121-11-16,3-71-61 15,0 0-23-15,2 0-39 16,1-4-68-16,0-6 7 16,4-7-25-16,0-10-1 15,0-4 3-15,0-9 9 16,0-7-12-16,0-3 13 15,0 0 25-15,0 0 90 16,13 0-53-16,7-5-48 16,5 1-27-16,8 1 15 15,5 3-30-15,5 0 6 0,-4 0-60 16,-1 7-44-16,5-2-225 16,-10 2-205-16,-11-5-199 0</inkml:trace>
  <inkml:trace contextRef="#ctx0" brushRef="#br0" timeOffset="179782.41">6817 11422 2642 0,'0'0'31'15,"0"0"-31"-15,0 0-76 16,0 0 57-16,-112 150 8 15,54-49 8-15,8-9-228 16,15-11-869-16</inkml:trace>
  <inkml:trace contextRef="#ctx0" brushRef="#br0" timeOffset="180066.13">7077 11517 2367 0,'0'0'591'16,"0"0"-574"-16,0 0-17 15,0 0 0-15,0 0 1 16,62 155 52-16,-48-74-40 15,-7 5 5-15,-7 0-18 16,0-1 7-16,-14-6-8 16,-15-8 1-16,-26 7-78 15,8-20-195-15,5-20-515 0</inkml:trace>
  <inkml:trace contextRef="#ctx0" brushRef="#br0" timeOffset="180412.3">7438 11869 988 0,'0'0'1330'15,"0"0"-841"-15,0 0-280 16,0 0-53-16,0 0-45 0,0 0 1 16,0 0-96-16,89-9-5 15,-49 9-11-15,5 3 9 16,-5 6-20-16,-2 0-56 15,-5-1-69-15,-6-6-155 16,-7-2-482-16,-11 0-1116 0</inkml:trace>
  <inkml:trace contextRef="#ctx0" brushRef="#br0" timeOffset="180561.05">7754 11614 1510 0,'0'0'1464'0,"0"0"-1373"15,0 0-91-15,-55 116-28 16,31-59 28-16,-3 3 0 16,-11 28-12-16,5-15-171 15,6-13-479-15</inkml:trace>
  <inkml:trace contextRef="#ctx0" brushRef="#br0" timeOffset="181425.3">8267 11703 469 0,'0'0'1399'0,"0"0"-922"16,0 0-259-16,0 0-82 0,0 0-26 16,0 0-20-16,0 0-74 15,16-41-16-15,-12 77 23 16,1 17-23-16,1 17 79 16,0 10-34-16,-2 7 12 15,0-6-35-15,-2 0-14 16,1-10 5-16,1-8-13 15,0-7-16-15,3-10 15 16,2-11-113-16,0-15-173 16,-1-11-98-16,-5-9-364 0</inkml:trace>
  <inkml:trace contextRef="#ctx0" brushRef="#br0" timeOffset="181628.72">8399 11626 2031 0,'0'0'347'16,"0"0"-291"-16,0 0-7 15,0 0 42-15,111 139 38 16,-107-78-24-16,-4 8-65 16,-13-2-7-16,-20-4-33 15,-7-6-51-15,-9-6-107 16,9-14-338-16,13-18-756 0</inkml:trace>
  <inkml:trace contextRef="#ctx0" brushRef="#br0" timeOffset="181861.05">8934 11575 1109 0,'0'0'968'16,"0"0"-827"-16,-129 60-77 16,79-5 98-16,15 11-36 15,15 9 8-15,20-2-19 16,0-6-88-16,29-4 7 0,15-14-34 16,35-1-70-1,-10-13-122-15,-7-17-368 0</inkml:trace>
  <inkml:trace contextRef="#ctx0" brushRef="#br0" timeOffset="182094.64">9333 11729 861 0,'0'0'1022'16,"0"0"-908"-16,0 0-112 15,0 0 122-15,-22 122 68 16,14-69-21-16,4-2 15 16,0 2-86-16,4-6-36 15,0-2-49-15,0-5-6 0,0-7-18 16,0-5-121-16,0-7-199 16,0-11-461-16</inkml:trace>
  <inkml:trace contextRef="#ctx0" brushRef="#br0" timeOffset="182274.18">9112 11700 1835 0,'0'0'745'16,"0"0"-593"-16,0 0-151 15,129-10 15-15,-75 10 23 16,4 0-3-16,0 0-9 15,6 8-27-15,-12 1-293 0,-16-6-551 0</inkml:trace>
  <inkml:trace contextRef="#ctx0" brushRef="#br0" timeOffset="182497.6">9681 11247 1446 0,'0'0'226'15,"0"0"-130"-15,0 0 80 16,0 0-47-16,0 0-60 16,-34 111 15-16,26-65-56 15,-10 26-27-15,2-12-2 16,-2-7-383-16</inkml:trace>
  <inkml:trace contextRef="#ctx0" brushRef="#br0" timeOffset="182831.29">9783 12035 2576 0,'0'0'223'0,"0"0"-223"15,0 0-89-15,0 0 72 0,0 0-136 16,0 0-379-16</inkml:trace>
  <inkml:trace contextRef="#ctx0" brushRef="#br0" timeOffset="183175.1">10138 11492 217 0,'0'0'1098'15,"0"0"-772"-15,0 0-52 0,0 0-40 16,-42 156-24-1,34-90 8-15,4 7-57 0,0 0-66 16,2-6-34-16,-3-9-59 16,1-9 10-16,2-14-12 15,0-11 0-15,2-7-11 16,0-12 11-16,0-5 0 16,0 0 30-16,8 0-5 15,15-5 25-15,3-5-50 16,8 2-18-16,4 1 17 15,1 7-38-15,4 0-37 16,-1 0-57-16,12 0-119 16,-12 0-228-16,-9 0-789 0</inkml:trace>
  <inkml:trace contextRef="#ctx0" brushRef="#br0" timeOffset="183384.15">10790 11540 2203 0,'0'0'692'0,"0"0"-692"15,0 0-36-15,0 0 35 16,37 165 1-16,-37-73 80 16,0-4-44-16,-2 6 6 15,-23 2-42-15,-6-11-14 16,-29 35-85-16,4-26-186 15,6-20-330-15</inkml:trace>
  <inkml:trace contextRef="#ctx0" brushRef="#br0" timeOffset="184925.44">4161 13237 1713 0,'0'0'827'16,"0"0"-490"-16,0 0-122 16,0 0-21-16,0 0-43 15,0 0-88-15,0 0-9 16,29 0-54-16,-2 0-1 15,2 0 1-15,0 2-72 16,-4 13-48-16,-12 14-71 0,-9-1-401 16,-4-5-342-16</inkml:trace>
  <inkml:trace contextRef="#ctx0" brushRef="#br0" timeOffset="185044.27">4130 13503 2400 0,'0'0'607'0,"0"0"-507"15,0 0-88-15,120-10-12 16,-46 5-5-16,-14 0-192 16,-6 1-535-16</inkml:trace>
  <inkml:trace contextRef="#ctx0" brushRef="#br0" timeOffset="187258.13">4979 13087 1365 0,'0'0'340'0,"0"0"-189"16,0 0 73-16,0 0-22 16,-104 131-23-16,90-88 6 15,8-4-51-15,6 0-15 16,0-7-36-16,20-8-58 15,11-8 35-15,7-9-54 16,4-7-6-16,3-3 0 16,-7-20-25-16,-7-2-26 15,-11-8-10-15,-11 4-35 16,-9-1 75-16,0 4 21 16,-9 6 11-16,-11 5 51 15,-3 11-62-15,4 4-41 0,-4 11-173 16,7 10-290-1,5 0-646-15</inkml:trace>
  <inkml:trace contextRef="#ctx0" brushRef="#br0" timeOffset="187423.16">5231 13515 1689 0,'0'0'319'16,"0"0"-174"-16,0 0 12 15,0 0-40-15,-40 139-40 16,24-102-50-16,-1 7-27 16,6-7-20-16,4-11-367 0</inkml:trace>
  <inkml:trace contextRef="#ctx0" brushRef="#br0" timeOffset="187730.81">5336 13554 1702 0,'0'0'274'0,"0"0"-194"15,0 0 26-15,61-153-54 16,-37 93-22-16,2-1 57 16,-1 2-31-16,0 2 35 15,-9 11 4-15,-3 12 99 16,-7 14 30-16,-4 11-109 0,-2 9-72 15,0 0-43-15,0 13 5 16,0 20-6-16,-6 14 1 16,-1 10 0-16,-1 4 3 15,-2 4-1-15,1-5-3 16,3-6 1-16,4-10-103 16,2-13-175-16,2-14-276 15,13-11-401-15</inkml:trace>
  <inkml:trace contextRef="#ctx0" brushRef="#br0" timeOffset="187987.22">5856 13164 1888 0,'0'0'380'0,"0"0"-270"16,0 0-81-16,0 0 58 15,-143 102 17-15,103-71 12 16,11-5-6-16,8-3-56 15,17-9-35-15,4-2 53 16,9-3-13-16,27-1-4 16,10-5-25-16,8 0-30 15,2-3 0-15,-3 0-21 16,-4 2-40-16,-7 2-53 16,-5 2-176-16,-14-2-174 15,-6 0-145-15,-11-4-670 0</inkml:trace>
  <inkml:trace contextRef="#ctx0" brushRef="#br0" timeOffset="188162.15">5976 13203 1482 0,'0'0'1177'16,"0"0"-863"-16,0 0-260 16,0 0-44-16,0 0 26 15,-62 134-35-15,41-74 38 16,-1 5-39-16,2 2 0 15,4-4-11-15,14-1-111 16,2-15-180-16,0-15-296 0</inkml:trace>
  <inkml:trace contextRef="#ctx0" brushRef="#br0" timeOffset="188596.21">6275 13349 1343 0,'0'0'985'16,"0"0"-706"-16,0 0-100 15,0 0 23-15,0 0-83 16,0 0-26-16,0 0-63 15,35-8-3-15,-12 8 6 16,1 0-25-16,5 0 30 16,2 0-38-16,2 0-2 15,2 0-5-15,0 0-57 16,-2 2-41-16,9-2-153 0,-11 0-228 16,-6 0-249-16</inkml:trace>
  <inkml:trace contextRef="#ctx0" brushRef="#br0" timeOffset="188789.09">6493 13126 1996 0,'0'0'825'16,"0"0"-640"-16,0 0-164 15,0 0 10-15,0 0 34 16,-56 116-56-16,41-63 19 15,-1 3-28-15,1 2-26 16,-3 9-37-16,2-12-253 0,5-15-332 0</inkml:trace>
  <inkml:trace contextRef="#ctx0" brushRef="#br0" timeOffset="195322.02">7006 13136 1332 0,'0'0'686'16,"0"0"-471"-16,0 0-24 16,0 0-49-16,0 0 12 15,0 0-39-15,-36-15-47 16,25 15-6-16,-7 17-8 15,0 9-19-15,-2 10 33 0,5 4-31 16,1 3 7-16,7-3 13 16,7-6-44-16,0-8 31 15,5-8-44-15,17-6 1 16,7-10-15-16,9-2 14 16,3-4-15-16,-2-20 9 15,-3-8-43-15,-11-4 28 16,-7 0-35-16,-9 0 2 15,-7 6 47-15,-2 7 14 16,0 9 28-16,0 8-2 16,0 6-33-16,-9 0-1 15,-9 19-126-15,3 6-209 16,1 4-305-16</inkml:trace>
  <inkml:trace contextRef="#ctx0" brushRef="#br0" timeOffset="195487.54">7229 13457 1916 0,'0'0'742'0,"0"0"-601"15,0 0-45-15,0 0-8 16,0 0-79-16,0 0 0 16,0 0-9-16,-18 70-72 15,11-50-214-15,5-8-487 0</inkml:trace>
  <inkml:trace contextRef="#ctx0" brushRef="#br0" timeOffset="196164.14">7374 13230 1655 0,'0'0'323'0,"0"0"-236"0,0 0-62 16,0 0-24-16,0 0-1 15,0 0 22-15,0 0 12 16,0-39 41-16,0 39 26 16,0 0 13-16,0 0-19 15,0 0-78-15,0 0 0 16,0 0-17-16,0 0 15 16,0 0-11-16,0-2-4 15,0 2 0-15,0-5 27 16,0 0-17-16,0-3 2 15,0-1-12-15,0-3-3 0,13 0-3 16,5 2 1-16,2 0 5 16,0 6 22-16,-2 3 1 15,-5 1 35-15,-4 5-25 16,-4 22-11-16,-5 7 90 16,0 8-51-16,-12 2-1 15,-7-2 12-15,-2-3-32 16,1-10-5-16,7-9-35 15,2-8 12-15,8-6-11 16,3-6 0-16,0 0-1 16,12 0 0-16,10 0-19 15,2-9 11-15,3 0 1 16,-5 3 1-16,-6 6-8 16,-5 0 14-16,-4 8 0 15,-7 16 15-15,0 5-7 0,-11 6 8 16,-16 5-16-16,-6-1 8 15,-5-2-20-15,-5 0-136 16,8-12-218-16,10-8-675 0</inkml:trace>
  <inkml:trace contextRef="#ctx0" brushRef="#br0" timeOffset="196965.77">7725 13505 1502 0,'0'0'306'16,"0"0"-198"-16,0 0 31 15,0 0-11-15,0 0 30 16,0 0-29-16,0 0-68 16,0-2-7-16,0 2-21 15,0 0 7-15,0 0 28 16,0 0-53-16,0 0 9 16,0 0 33-16,3 0-36 15,0-2 50-15,-1 0-30 0,-2 2-23 16,0 0 54-1,0 0-35-15,0 0 15 0,0 0-17 16,0 0-28-16,0 0 1 16,0 0-8-16,0 0 0 15,0 0-12-15,0 0 13 16,0 0-1-16,0 0 0 16,0 0 9-16,0 0 14 15,0-2 5-15,0 2-8 16,0 0 23-16,0 0-41 15,0 0 2-15,0 0-4 16,0 0 1-16,0 0 5 0,0 0-6 16,0 0 0-16,0 0-10 15,0 0 10-15,0 0 0 16,0 0 0-16,0 0-11 16,0 0-3-16,0 0 14 15,0 0 0-15,0 0-15 16,0 0 24-16,0 0-9 15,0 0 0-15,0 0 2 16,0 0-11-16,0 0 9 16,0 0-6-16,0 0-2 15,0 0-13-15,0 0 21 16,0 0 0-16,0 0 0 16,0 0-8-16,0 0 8 15,0 0 0-15,0 0-7 16,0 0 5-16,0 0 2 0,0 0 0 15,0 0 0-15,0 0-13 16,0 0 13-16,0 0 0 16,0 0-11-16,0 0 7 15,0 0-20-15,8-1-80 16,-1 1-212-16,-5-5-557 0</inkml:trace>
  <inkml:trace contextRef="#ctx0" brushRef="#br0" timeOffset="197693.14">7204 13489 895 0,'0'0'777'16,"0"0"-511"-16,0 0-35 15,0 0 81-15,0 0-108 16,0 0-47-16,0 0-36 16,9-13-46-16,-9 13 29 15,0 0-32-15,0 0-21 16,0 0-16-16,0 5-35 15,0 15 0-15,0 10 13 0,0 8-7 16,-14 10 13 0,-5 5-19-16,-8 5-14 0,-31 16-48 15,7-12-204-15,1-14-675 0</inkml:trace>
  <inkml:trace contextRef="#ctx0" brushRef="#br0" timeOffset="198636.06">7757 13511 1202 0,'0'0'704'15,"0"0"-480"-15,0 0-73 16,0 0 27-16,0 0-65 15,0 0-39-15,0 0-30 16,0 0-25-16,0 0 55 16,3 0-17-16,3-3-16 15,-2-8-6-15,-1 2-15 16,-3-3 50-16,0 5 11 0,0 0-42 16,-7 4-3-1,-2 1-36-15,0 2-38 0,2 0-156 16,3 2-377-16,4 4-502 0</inkml:trace>
  <inkml:trace contextRef="#ctx0" brushRef="#br0" timeOffset="199833.46">8105 13203 1785 0,'0'0'353'0,"0"0"-189"15,0 0-37-15,0 0-50 16,0 0 34-16,0 0 9 16,0 0-24-16,-119 111-2 15,109-74-54-15,8-5 20 16,2-4-12-16,4-4-32 16,18-9 34-16,10-8-43 15,7-7-1-15,1 0-6 0,3-10-19 16,-10-10-11-16,-6-3-21 15,-12-4-18-15,-10 1 12 16,-5 1 27-16,0 4 30 16,-7 4 60-16,-8 8-59 15,-3 6-1-15,-2 3-165 16,2 7-219-16,7 7-713 0</inkml:trace>
  <inkml:trace contextRef="#ctx0" brushRef="#br0" timeOffset="200022.3">8335 13489 1041 0,'0'0'1046'15,"0"0"-849"1,0 0-40-16,0 0 82 0,0 0-103 16,0 0-50-16,-23 120-28 15,11-89-57-15,2-3-2 16,5-5-57-16,5-5-248 15,0-6-298-15,0-12-1004 0</inkml:trace>
  <inkml:trace contextRef="#ctx0" brushRef="#br0" timeOffset="200487.12">8591 13225 971 0,'0'0'921'0,"0"0"-754"16,0 0-46-16,0 0 65 15,0 0-25-15,0 0-20 16,0 0-68-16,-19 28 35 16,19-2-29-16,0 6-45 15,0 6 37-15,3 0-48 16,6 2-8-16,0-2 24 15,-1-2-33-15,-2-3 9 16,0-3-9-16,-6-7 11 16,0-3-22-16,0-5 5 15,0-4 0-15,-14-3-7 16,-10-3 5-16,-2-5-22 0,-3 0-3 16,6-15-46-1,9-12 34-15,14-11-149 0,0-5 36 16,25-4 147-16,16-2 5 15,5 3 106-15,1 4 49 16,0 1-53-16,-5 6-15 16,-8 2-65-16,-7 8-13 15,-14 2 60-15,-9 7-52 16,-4 4-16-16,-4 5-1 16,-21 5-112-16,-17 2-168 15,6 2-301-15,7 7-656 0</inkml:trace>
  <inkml:trace contextRef="#ctx0" brushRef="#br0" timeOffset="200781.11">9139 13381 1913 0,'0'0'769'16,"0"0"-473"-16,0 0-111 16,0 0-36-16,0 0-126 0,116-58-22 15,-70 56 2-15,4 2-3 16,-8 0-32-16,-8 10-69 15,-21 17-197-15,-13-2-240 16,0-4-378-16</inkml:trace>
  <inkml:trace contextRef="#ctx0" brushRef="#br0" timeOffset="200898.81">9130 13543 1167 0,'0'0'1252'15,"0"0"-883"-15,0 0-269 16,0 0-45-16,132 0-55 15,-48-9-107-15,-13-2-212 16,-8 1-820-16</inkml:trace>
  <inkml:trace contextRef="#ctx0" brushRef="#br0" timeOffset="203573.09">10102 13239 1615 0,'0'0'402'0,"0"0"-226"16,0 0-31-16,0 0 55 15,0 0-54-15,0 0-52 16,0 0-27-16,-22-36-61 15,-1 47 39-15,-4 19 27 16,4 9-23-16,2 9 12 0,8 2-29 16,10-1-32-16,3-6 47 15,8-11-41-15,18-10 18 16,10-10-18-16,8-12 10 16,3 0-11-16,0-16-5 15,-7-14-35-15,-8-8 35 16,-13-4-54-16,-9-2 24 15,-10 0 12-15,0 3 18 16,-8 6 6-16,-7 8-6 16,-1 10-6-16,1 12-23 15,-3 5-235-15,5 18-249 16,1 3-299-16</inkml:trace>
  <inkml:trace contextRef="#ctx0" brushRef="#br0" timeOffset="203762.48">10456 13578 1154 0,'0'0'1140'15,"0"0"-1019"-15,0 0-63 16,0 0 43-16,0 0 90 16,-40 123-71-16,20-92-61 15,3 3-20-15,3-2-39 16,5 4-79-16,7-6-190 15,2-11-448-15</inkml:trace>
  <inkml:trace contextRef="#ctx0" brushRef="#br0" timeOffset="204481.08">10642 13189 1476 0,'0'0'653'15,"0"0"-500"-15,0 0-35 16,0 0 42-16,0 0-34 16,0 0-12-16,0 0-43 15,-68-15-40-15,68 13 24 16,0-4-8-16,2-4 9 0,14-1-56 16,3-1 5-16,2 5-6 15,4 3 1-15,-2 4-21 16,-6 2 12-16,-3 21 5 15,-8 6 4-15,-6 7 23 16,0 6-23-16,-22 1 46 16,-5-6-7-16,-2-2-24 15,5-9 23-15,4-8-32 16,7-8-6-16,11-6 0 16,2-4 0-16,2 0-2 15,24 0-37-15,10-4-36 16,2-1 69-16,-3 0-18 0,-6 5 24 15,-8 0 10-15,-8 17-8 16,-11 8 35-16,-2 8-8 16,-5 1-28-16,-21 3 29 15,-6-3-30-15,-1-1 0 16,4-8 0-16,4-6-48 16,17-9-95-16,3-6-236 15,5-4-559-15</inkml:trace>
  <inkml:trace contextRef="#ctx0" brushRef="#br0" timeOffset="204892.45">11139 13191 1862 0,'0'0'397'0,"0"0"-294"15,0 0 12-15,0 0-22 16,0 0-8-16,0 0-4 15,0 0-35-15,-52-7 24 16,50 40 20-16,2 6-29 16,0 5 12-16,9 2-61 15,9 0 11-15,2-1-14 16,0-6 4-16,0-2-5 16,-7-7-8-16,-6-4 0 15,-7-8-6-15,0 0 7 16,-9-1-1-16,-17-3 0 15,-8-7-37-15,-2-4 17 0,5-3-26 16,4-10 1-16,14-21 14 16,13-8-80-16,0-12 11 15,27-7 75-15,13-8 25 16,9-2 1-16,0 3 53 16,-4 3 49-16,-10 11 2 15,-12 10-71-15,-15 9-7 16,-8 15-27-16,-16 17-54 15,-17 0-222-15,2 7-460 0</inkml:trace>
  <inkml:trace contextRef="#ctx0" brushRef="#br0" timeOffset="205234.07">11471 13520 833 0,'0'0'1214'16,"0"0"-987"-16,0 0-150 15,0 0-70-15,0 0 110 0,0 0-39 16,0 0-78-16,-4 2 13 16,4-2-1-16,0 0-11 15,0 0 54-15,0 0-8 16,2 0 12-16,-2 0 2 16,-14 0-61-16,-15 0-110 15,-7 0-468-15</inkml:trace>
  <inkml:trace contextRef="#ctx0" brushRef="#br0" timeOffset="210698.39">1406 14454 1035 0,'0'0'770'0,"0"0"-678"16,0 0 71-16,0 0 97 0,0 0-72 15,0 0 8-15,0 0-81 16,-60-10-31-16,18 12 16 16,-8 14-36-16,2 4-2 15,3 4-40-15,7 4-22 16,11-7 10-16,10 2-9 15,7-7-1-15,10-6 0 16,5 0-3-16,24-8-5 16,11-2-37-16,7 0-151 15,17-16-130-15,-14-6-292 16,-11-4-291-16</inkml:trace>
  <inkml:trace contextRef="#ctx0" brushRef="#br0" timeOffset="210903.3">1435 13967 1612 0,'0'0'1037'16,"0"0"-834"-16,0 0-167 15,0 0-36-15,0 0 0 16,-38 160 60-16,16-38-14 16,0-6 11-16,6-5-44 15,7-23-4-15,7-26-18 16,2 3 3-16,0-2-101 15,15-19-181-15,3-17-242 16,-2-18-343-16</inkml:trace>
  <inkml:trace contextRef="#ctx0" brushRef="#br0" timeOffset="211074.05">1625 14253 2464 0,'0'0'496'0,"0"0"-441"15,0 0-47-15,0 0 44 16,67 167-34-16,-69-71 9 16,-50 30-2-16,-24 25-25 15,-18-7-42-15,17-41-252 16,16-42-540-16</inkml:trace>
  <inkml:trace contextRef="#ctx0" brushRef="#br0" timeOffset="-208106.64">2597 14200 1463 0,'0'0'354'16,"0"0"-159"-16,0 0 35 16,0 0 41-16,0 0-158 15,-3-15-59-15,-4 15 10 16,-8 0-64-16,-5 0 0 15,-9 4 15-15,-7 16-14 16,-4 10 84-16,-5 6 11 16,1 5-29-16,3 7 21 15,6-3-68-15,10 0-1 0,10-11-1 16,11-2-9 0,4-9 6-16,4-2-15 0,25-5-19 15,15-4-2-15,10-10-112 16,22-2-224-16,-11 0-239 15,-17-2-329-15</inkml:trace>
  <inkml:trace contextRef="#ctx0" brushRef="#br0" timeOffset="-207515.76">2429 14524 1689 0,'0'0'647'15,"0"0"-454"-15,0 0-139 16,0 0-20-16,0-102-34 0,36 75-30 15,11 6 14-15,7 6-5 16,1 11 12-16,-6 4 9 16,-5 0 15-16,-9 19 49 15,-14 2 22-15,-9 6-38 16,-10 5 42-16,-2-1-8 16,0 1-39-16,-12-3 16 15,-1-5-58-15,5-12 8 16,6-2-9-16,2-10-12 15,0 0-38-15,10-5-117 16,17-16-64-16,4-11-149 16,5-2-323-16,-1 0 212 0,-8 9 491 15,-11 11 556 1,-9 12-79-16,-7 2-267 16,0 16-43-16,-12 14 47 0,-5 3-87 15,1-1 11-15,5-2-28 16,4-9-74-16,7-1 2 15,0-7-31-15,20-5-6 16,11-3 4-16,5-5-5 16,2 0-12-16,-2-11-34 15,-10-7-26-15,-8-4 11 16,-9-2-35-16,-7-5 13 16,-2 4 69-16,0 3 14 15,0 6 0-15,0 8 102 16,0 4-54-16,0 4 1 15,18 0-39-15,6 0-10 0,5 12 18 16,0 5-9-16,-4 2 0 16,-4 1 10-16,-8-1-10 15,-5 2 6-15,-6-3-15 16,-2-2-17-16,0-2-47 16,-8-10-179-16,-13-4-308 15,2 0-474-15</inkml:trace>
  <inkml:trace contextRef="#ctx0" brushRef="#br0" timeOffset="-207394.41">3210 14200 1458 0,'0'0'1359'0,"0"0"-1193"16,0 0-166-16,0 0-78 0,-12 99-83 16,-10-24-213-16,-4 5-507 15</inkml:trace>
  <inkml:trace contextRef="#ctx0" brushRef="#br0" timeOffset="-207302.79">2973 14997 1200 0,'0'0'1068'16,"0"0"-841"-16,0 0-227 15,0 0-28-15,0 0-601 0</inkml:trace>
  <inkml:trace contextRef="#ctx0" brushRef="#br0" timeOffset="-206943.18">3876 14165 1868 0,'0'0'499'15,"0"0"-467"-15,0 0 11 16,0 0 95-16,0 0-55 16,0 0-43-16,0 0 23 15,0 70 64-15,0-14-15 16,0 4-64-16,0 2-15 16,-2-4-15-16,-5-5-9 0,2-7-6 15,3-6-3-15,-2-14 0 16,2-6-2-16,0-8-23 15,-5-8-45-15,-7-4-90 16,-1-10 9-16,-1-58-121 16,3 3-319-16,11-5-35 0</inkml:trace>
  <inkml:trace contextRef="#ctx0" brushRef="#br0" timeOffset="-206800.11">3945 14239 1685 0,'0'0'698'0,"0"0"-453"15,0 0-90-15,129 4-39 16,-98 23-23-16,-6 7-33 15,-12 7-6-15,-13 9-19 16,0 9-34-16,-31 3 27 0,-13 2-28 16,-12-2-56-16,-27 4-155 15,14-20-387-15,11-12-1258 0</inkml:trace>
  <inkml:trace contextRef="#ctx0" brushRef="#br0" timeOffset="-206073.14">4813 13994 324 0,'0'0'1171'15,"0"0"-913"-15,0 0-47 16,0 0 6-16,0 0-118 15,0 0-26-15,0 0-56 16,2 19 1-16,-2 30 151 16,-10 20-32-16,4 12-2 15,-3 8-5-15,3 5-60 16,0-9 5-16,4-4-57 16,2-14-12-16,0-11 3 15,0-10 4-15,16-18-11 0,5-7-2 16,2-12 7-1,4-9 1-15,0 0-8 0,-2-18-15 16,-3-12 0-16,-9-6-103 16,-4 0-20-16,-4 8 95 15,-5 8 43-15,0 14 110 16,0 6-107-16,0 0-3 16,0 14 0-16,0 12 11 15,0 2 35-15,0 2-19 16,0-3-25-16,0-4 9 15,0-5-11-15,0-5-37 16,0-6-56-16,0-7-145 16,-14 0-63-16,-6-12-278 0</inkml:trace>
  <inkml:trace contextRef="#ctx0" brushRef="#br0" timeOffset="-205951.96">4944 14362 2049 0,'0'0'927'16,"0"0"-734"-16,0 0-193 15,0 0-2-15,122-15-40 16,-70 15-109-16,-10 10-203 16,-4-2-788-16</inkml:trace>
  <inkml:trace contextRef="#ctx0" brushRef="#br0" timeOffset="-204001.37">5779 14217 895 0,'0'0'670'0,"0"0"-518"15,0 0-94-15,0 0 71 16,0 0-10-16,0 0-66 16,0 0 5-16,10 58 165 15,-10-5-61-15,0 14 24 16,0 6-65-16,-10-1-39 15,0-5-22-15,-3-10-47 16,3-9 23-16,1-11-36 16,7-16 6-16,0-3-6 15,2-13 2-15,0-3-2 16,0-2 0-16,0-7-2 16,4-19-12-16,12-14-107 0,4-10 2 15,9-4 45 1,4 6-10-16,3 7 73 0,0 18 11 15,-7 12 18-15,-5 11 45 16,-6 9-2-16,-11 21 21 16,-7 11 15-16,0 0-58 15,-18 11 12-15,-16-2-7 16,-10 2-44-16,-6-1 15 16,0-7-15-16,5-8-112 15,7-14-137-15,13-9-317 16,17-13-654-16</inkml:trace>
  <inkml:trace contextRef="#ctx0" brushRef="#br0" timeOffset="-203796.82">6377 14367 2133 0,'0'0'547'15,"0"0"-547"-15,0 0 0 16,0 0 126-16,-154 145-23 15,88-82 36-15,-6 4-70 16,5-5-49-16,7-4-7 16,13-9-13-16,14-9-7 15,24-4-114-15,9-12-337 16,0-12-145-16</inkml:trace>
  <inkml:trace contextRef="#ctx0" brushRef="#br0" timeOffset="-203586.45">6571 14504 1800 0,'0'0'350'16,"0"0"-286"-16,-152 48 24 16,87-16 141-16,11 6-3 15,13 2-112-15,21 1-53 16,20-4-61-16,5-2 21 15,34-3-21-15,51-10-69 16,-13-8-132-16,-1-6-418 0</inkml:trace>
  <inkml:trace contextRef="#ctx0" brushRef="#br0" timeOffset="-202477.87">7193 14425 1061 0,'0'0'853'0,"0"0"-737"15,0 0-104-15,0 0 41 16,0 0 79-16,0 0-27 16,0 0 20-16,-60-37-69 15,33 40 16-15,-2 19 53 16,2 2-39-16,8 10 14 15,7 1-31-15,12 5-31 0,0 1 33 16,14-4-41-16,10-3-10 16,2-8 29-16,-3-6-22 15,-7-7 5-15,-5-4-32 16,-11-5 15-16,0-4-21 16,-2 4 6-16,-21 1-6 15,-6-2-11-15,-2-3-40 16,4 0-43-16,21-34-127 15,6-2-417-15,0-3-453 0</inkml:trace>
  <inkml:trace contextRef="#ctx0" brushRef="#br0" timeOffset="-202302.88">7334 14446 1324 0,'0'0'774'0,"0"0"-457"0,0 0-193 16,0 0-59-16,0 0 39 15,0 0 16-15,117 109-35 16,-109-66-39-16,-2-5-46 15,0-2 18-15,3-10-18 16,3-7-7-16,3-10-65 16,3-9-122-16,11-12-11 15,-4-20-148-15,-3-5-487 0</inkml:trace>
  <inkml:trace contextRef="#ctx0" brushRef="#br0" timeOffset="-202183.82">7737 14342 1558 0,'0'0'877'15,"0"0"-753"-15,0 0-109 16,-47 124 5-16,18-61-10 16,2 0-10-16,7 7-1 0,9-14-225 15,9-17-382-15</inkml:trace>
  <inkml:trace contextRef="#ctx0" brushRef="#br0" timeOffset="-200689.95">8354 14333 345 0,'0'0'1928'0,"0"0"-1737"0,0 0-177 16,0 0-14-16,0 0 55 16,0 0-39-16,0 0 191 15,-33 125-101-15,18-71 3 16,1-2-12-16,3-6-74 15,5-6 14-15,0-10-37 16,4-7 9-16,2-8-28 16,0-7 2-16,10-8-66 15,11 0 38-15,6-22-157 16,0-14-115-16,-2-10-161 16,-5-1-23-16,-9-2 404 15,-5 17 97-15,-3 9 645 16,-3 20-182-16,0 3-376 15,-13 12 52-15,-6 16 4 0,6 4-43 16,5-2 9-16,8-4-80 16,0-6-10-16,21-8 14 15,13-7-22-15,6-5-2 16,5-9-9-16,0-17-57 16,-8-10-9-16,-8-10-155 15,-6-11-12-15,-10-7-89 16,-5-3-76-16,-3 2 188 15,-3 14 210-15,-2 18 387 16,0 20 86-16,0 13-418 16,-7 19-28-16,-8 22 172 0,-1 14-84 15,1 6-16 1,1 1-26-16,4-7-35 0,3-6-13 16,5-9-24-16,2-13-1 15,0-6 0-15,0-7-2 16,11-10 2-16,5-4-28 15,3 0-20-15,6-4 36 16,0-10-91-16,-3-2 47 16,-7 6 43-16,-2 6 13 15,-3 4 0-15,-4 9 7 16,3 10-1-16,3 3 35 16,3 2-41-16,5-6 0 15,9-4 20-15,7-12-20 16,1-2-1-16,4 0-117 15,-5-10-75-15,-7-9 61 0,-8 0-14 16,-5 3 71-16,-7-2 75 16,-3 6 13-16,-6 7 186 15,0 5-96-15,0 12-103 16,0 21 27-16,0 19-6 16,-4 10 40-16,-7 15 43 15,3-1-13-15,-2-1 20 16,1-6-60-16,1-9-50 15,0-10 26-15,0-14-26 16,-1-9-2-16,-2-10-19 16,-23-17-166-16,3-16-34 15,-3-14-408-15</inkml:trace>
  <inkml:trace contextRef="#ctx0" brushRef="#br0" timeOffset="-200560.28">8972 14297 2545 0,'0'0'629'15,"0"0"-584"-15,0 0-45 16,0 0-9-16,0 0-63 16,134-52-6-16,-116 77-219 15,-3-2-385-15</inkml:trace>
  <inkml:trace contextRef="#ctx0" brushRef="#br0" timeOffset="-199699.86">9884 14339 2488 0,'0'0'30'16,"0"0"-30"-16,0 0-294 15,0 0 294-15,0 0 74 16,-49 143 118-16,32-71-11 16,5 7-81-16,1 0-40 0,1-3-60 15,2-6 7-15,1-10-17 16,1-11-48-16,-2-17-89 15,-3-11-50-15,-4-16-130 16,-3-5 63-16,-2-17-103 16,4-20 244-16,7-11 123 15,9-5 371-15,0 2 128 16,22-2-130-16,14 4-149 16,13 4-132-16,5-1-88 15,4 2 11-15,-3 0-26 16,-3 0 12-16,-9 0-15 15,-12 3-22-15,-14 1-30 16,-13 8 70-16,-4 4 2 0,-13 10 8 16,-16 11 50-16,-6 7-9 15,-1 9 7-15,2 23 5 16,8 10-41-16,8 9 51 16,9 2-41-16,9 0-23 15,0-2 27-15,15-12-35 16,12-3-1-16,0-14 0 15,2-3-1-15,-2-14-7 16,4-5-5-16,0 0-37 16,1-14 7-16,1-9-101 15,-6 0 35-15,-5 3 80 16,-7 8 29-16,-8 12 31 0,-7 0-30 16,0 12 25-16,0 17 78 15,0 0-54-15,0 0-23 16,0-6-3-16,0-5-14 15,7-5 12-15,4-8 1 16,4-5-11-16,1 0-12 16,3 0-17-16,0-13-96 15,1-10-82-15,5-5-77 16,2 4 10-16,-3 8 130 16,-4 8 132-16,-6 8 210 15,-5 0-71-15,-5 24 9 16,-2 5-47-16,-2 0-71 15,0 0 26-15,0-6-56 16,0-7-6-16,0-16-165 16,-2 0-343-16,-7-5-335 0</inkml:trace>
  <inkml:trace contextRef="#ctx0" brushRef="#br0" timeOffset="-199592.86">10514 14345 2309 0,'0'0'668'15,"0"0"-668"-15,0 0-359 16,0 0-311-16</inkml:trace>
  <inkml:trace contextRef="#ctx0" brushRef="#br0" timeOffset="-198894.87">9473 14552 1833 0,'0'0'672'16,"0"0"-432"-16,0 0-91 0,0 0 29 16,0 0-102-1,0 0-56-15,139-9-4 0,-66 9-16 16,8 0-31-16,23 0-125 16,-21 0-499-16,-17 0-983 0</inkml:trace>
  <inkml:trace contextRef="#ctx0" brushRef="#br0" timeOffset="-198127.77">11230 14409 1617 0,'0'0'564'0,"0"0"-283"15,0 0-53-15,0 0-71 16,0 0-121-16,0 0-20 15,0 0-12-15,-136 6-3 16,100 29 5-16,9 5 23 16,10-1-29-16,8-6 0 15,9-3-1-15,0-12-41 16,7-6-1-16,12-6-75 0,6-6-28 16,2 0-26-16,4-41-128 15,-6 0-178-15,-7-3-25 0</inkml:trace>
  <inkml:trace contextRef="#ctx0" brushRef="#br0" timeOffset="-197935.98">11214 14062 561 0,'0'0'1565'0,"0"0"-926"15,0 0-472-15,0 0-87 16,0 0-80-16,0 0-41 16,0 0 41-16,-13 57 24 15,4 7 26-15,2 11-15 16,3 0-27-16,1-3 3 0,3-6-11 15,0-11-56 1,0-6-15-16,0-14-166 0,0-12-34 16,0-11-61-16,-17-12-235 15,-8 0-9-15</inkml:trace>
  <inkml:trace contextRef="#ctx0" brushRef="#br0" timeOffset="-197288.89">10965 14423 1335 0,'0'0'614'0,"0"0"-294"16,0 0-45-16,89-107-165 15,-27 84-92-15,10 9 13 16,6 10-30-16,0 4-1 16,-7 0 39-16,-13 12-38 15,-18 8 61-15,-18 6-8 16,-19 5-5-16,-3 2 46 16,-19 6-40-16,-12-4-13 0,-2-4-23 15,6-7-2-15,7-7-26 16,12-8 9-16,5-7-33 15,3-2 24-15,3-2-78 16,21-21-3-16,5-6-183 16,2-3 41-16,-6 3 232 15,-7 13 29-15,-12 13 171 16,-6 3-85-16,0 16-113 16,-6 14 68-16,-10 6 1 15,5 0-14-15,2-4 18 16,9-10-56-16,0-4-18 15,11-8 32-15,18-6-33 16,4-4 0-16,5 0-41 16,-2-20-107-16,-5-9-9 0,-2-6-28 15,-7-5-33-15,-1 2 11 16,-8 3 132-16,-7 16 75 16,-4 11 353-16,-2 8-176 15,0 13-115-15,-2 15 23 16,-4 7-21-16,3 1 29 15,3-8-69-15,0-4-5 16,9-8 10-16,11-4-28 16,1-10-2-16,0-2-35 15,-2 0-104-15,-1-16-15 16,-5-10-106-16,1-6-4 16,-1-6-53-16,0-3-201 0,1 8 442 15,-1 8 77-15,0 19 695 16,-6 6-360-16,-1 9-262 15,-3 25 8-15,-3 10 8 16,0 4-28-16,0 1 7 16,0-3-60-16,0-8-7 15,-5-3-2-15,-8-7-140 16,-1-14-154-16,-1-6-392 0</inkml:trace>
  <inkml:trace contextRef="#ctx0" brushRef="#br0" timeOffset="-197122.89">11400 14043 2259 0,'0'0'640'0,"0"0"-458"16,0 0-72-16,0 0-109 16,131-56-1-16,-102 66-41 15,-12 76-232-15,-5-3-76 16,-12 12-413-16</inkml:trace>
  <inkml:trace contextRef="#ctx0" brushRef="#br0" timeOffset="-197032.88">11406 15054 1807 0,'0'0'753'0,"0"0"-753"16,0 0-1216-16</inkml:trace>
  <inkml:trace contextRef="#ctx0" brushRef="#br0" timeOffset="-195997.99">12478 14391 2004 0,'0'0'597'0,"0"0"-542"15,0 0-55-15,0 0-11 16,0 0 11-16,0 0 106 16,0 0-36-16,2 138 27 15,-2-97-47-15,-8-7-14 16,1-5-18-16,0-12-5 15,5-9-4-15,0-4-9 16,2-4 0-16,0 0 18 16,0-10-18-16,9-20-18 15,13-10-175-15,2-6 44 16,5 4 39-16,-2 7 56 16,-4 17 54-16,-8 16 48 0,-9 2-41 15,-3 23 57 1,-3 9 42-16,0 3-28 0,-5 6 25 15,-6-11-25-15,1-2-68 16,2-6 15-16,4-10-25 16,4-2 0-16,0-10-1 15,0 0-63-15,10 0 56 16,11-22-62-16,6-14-138 16,6-3 27-16,5-7 13 15,-2 5 42-15,-4 8 126 16,-11 15 25-16,-7 17 92 15,-10 1-86-15,-4 18 67 16,0 11 39-16,0 4-62 16,-4-1 32-16,0-5-45 15,2-6-62-15,2-3 28 0,0-8-26 16,4-1-2-16,11-9 0 16,5 0-48-16,3 0-28 15,2-15 3-15,-2-2-12 16,-2 0 52-16,-6 3-1 15,-5 6 34-15,-6 8-21 16,-4 0 23-16,0 18-2 16,-4 3 49-16,-10 4-27 15,3-6 32-15,4-5-23 16,3-5-31-16,4-9 31 16,0 0-8-16,0 0 23 15,17-12-46-15,6-11-76 16,6-3 15-16,2-1 0 15,0 5 13-15,0 7 21 16,-4 10-52-16,-9 5 79 0,-5 3 14 16,-6 22 48-16,-7 5 4 15,0 0-19-15,0 0-20 16,-11-6 34-16,2-8-37 16,0-4-3-16,7-12 12 15,2 0-2-15,0 0 24 16,0-17-55-16,18-6-247 15,11-5 120-15,11-2-71 16,9 4-43-16,2 3 32 16,0 5 209-16,-9 13 121 0,-8 5 63 15,-12 2-97 1,-13 20-12-16,-9 3-73 0,0 2 8 16,-19 1-10-16,-13-2-10 15,-30-10-122-15,6-6-219 16,-2-6-486-16</inkml:trace>
  <inkml:trace contextRef="#ctx0" brushRef="#br0" timeOffset="-195854.77">12792 14275 2186 0,'0'0'704'0,"0"0"-577"15,123-28-72-15,-67 26-55 16,0 2-80-16,10 18-15 15,-14 8-178-15,-10 1-382 0</inkml:trace>
  <inkml:trace contextRef="#ctx0" brushRef="#br0" timeOffset="-194869.89">13830 14512 1850 0,'0'0'535'0,"0"0"-500"16,0 0-35-16,0 0 0 15,0 0 37-15,0 0 61 16,-27 130 8-16,22-88-48 16,0-8-2-16,3-8-27 15,2-9-29-15,0-8 23 16,0-9-16-16,0 0 22 0,0-8 38 15,10-20-67-15,9-12-35 16,8-9-24-16,4-4-55 16,-2 4 80-16,-4 14 34 15,-12 15 19-15,-6 17 72 16,-7 3-79-16,0 27 2 16,-2 7 32-16,-5 4-24 15,7 0 44-15,0-2-60 16,2-8 11-16,25-6-17 15,6-8-18-15,8-6-33 16,1-8-103-16,-3 0 5 16,0-22 51-16,-8-4-15 15,-11-2 23-15,-6 0 23 16,-14 9 67-16,0 6 193 16,-14 13-63-16,-15 0-103 0,-5 20 27 15,3 4-1-15,2 6 49 16,12-2-14-16,7-6-75 15,10-3 19-15,0-7-32 16,14-7-15-16,11-5 13 16,4 0-93-16,0-2 4 15,2-20-6-15,-5 0-3 16,1-6 69-16,-5 6 6 16,-3 4 25-16,-11 11 157 15,-6 7-22-15,-2 0-97 16,0 17-21-16,0 5-4 15,0 2 20-15,0-2-27 16,0-6-5-16,9-6 34 16,11-5-35-16,3-5 0 15,2 0-10-15,-4-7-90 0,-2-9 38 16,-4 2 5-16,-6-2 20 16,-2 6 37-16,-5 4 15 15,0 6 73-15,0 0-56 16,0 4-11-16,5 15 15 15,2 4-7-15,4 0-22 16,6-6 27-16,0-3-34 16,4-4 10-16,-3-7 10 15,-3-3-14-15,-5 0 33 16,-6-5-2-16,-6-17-31 16,0-4-6-16,-22-6-16 0,-20-2-41 15,-58-24-122 1,9 12-283-16,1-4-414 0</inkml:trace>
  <inkml:trace contextRef="#ctx0" brushRef="#br0" timeOffset="-194750.91">14017 14325 614 0,'0'0'1767'0,"0"0"-1284"16,0 0-441-16,0 0 36 16,162 7-71-16,-93 6 1 15,38 11-8-15,-15-3-300 16,-7-3-427-16</inkml:trace>
  <inkml:trace contextRef="#ctx0" brushRef="#br0" timeOffset="-194638.89">15064 14575 1758 0,'0'0'1156'0,"0"0"-1156"16,0 0-373-16,0 0-171 15,0 0-426-15</inkml:trace>
  <inkml:trace contextRef="#ctx0" brushRef="#br0" timeOffset="-193090.92">2051 15552 1689 0,'0'0'266'0,"0"0"-187"15,0 0-32-15,0 0-4 16,0 0 16-16,0 0 17 15,0 0-30-15,0-36 39 16,0 36-1-16,0 0-14 16,0 0-27-16,0 18-42 15,0 18 110-15,0 13 28 16,-3 9-64-16,-2 2-6 0,1 0-51 16,0-6 3-1,-1-10-14-15,3-3 4 0,2-9-22 16,0-6 2-16,0-12-205 15,0-14-79-15,0 0-311 16,0 0-802-16</inkml:trace>
  <inkml:trace contextRef="#ctx0" brushRef="#br0" timeOffset="-192916.79">1787 15499 967 0,'0'0'1789'16,"0"0"-1563"-16,0 0-178 15,0 0 44-15,0 0-54 0,0 0-17 16,167-113-21 0,-105 110 15-16,4 3-30 0,-2 0-12 15,10 3-208-15,-21 13-255 16,-11 0-363-16</inkml:trace>
  <inkml:trace contextRef="#ctx0" brushRef="#br0" timeOffset="-192588.75">2431 15562 2068 0,'0'0'503'0,"0"0"-403"15,0 0-5-15,0 0-37 0,0 0-8 16,-114 103 54 0,83-68-23-16,8-4-50 0,4-4 4 15,9-10-35-15,4-2 7 16,6-12-10-16,0-3 3 15,2 0-8-15,17-3 7 16,3-20-22-16,1-9-48 16,0-8-94-16,-2-1-1 15,-5 7 134-15,-7 10 32 16,-3 8 225-16,-4 16-93 16,-2 0-100-16,0 16-12 15,0 21-10-15,0 7-10 16,-2 6 16-16,-2 0-16 15,4 2-1-15,2-4-120 16,18-12-207-16,2-13-339 0</inkml:trace>
  <inkml:trace contextRef="#ctx0" brushRef="#br0" timeOffset="-191965.48">2980 15557 1005 0,'0'0'1535'15,"0"0"-1252"-15,0 0-183 16,0 0-39-16,0 0-10 16,0 0-29-16,-148-67-21 15,113 97 38-15,6 7-20 16,4 7 16-16,10 6 17 15,11-6-44-15,4-1 19 0,0-6-12 16,21-5-14-16,11-10 12 16,6-8-13-16,8-9-5 15,2-5 4-15,-2 0-26 16,-3-15 21-16,-10-2-12 16,-8-2 12-16,-12 6 4 15,-7 6 4-15,-3 5 5 16,-3 2-7-16,0 0-10 15,0 15 9-15,0 2 1 16,0 5 0-16,0 0-10 16,9 1 10-16,16-10 0 15,3-5 0-15,3-6-15 16,-4-2 14-16,-7 0-6 16,-7-2 7-16,-7-14 6 15,-6-1 4-15,0-6 2 0,0 0-12 16,-16-3 0-1,-3 3-37-15,-4-9-135 0,2 9-352 16,8-6-479-16</inkml:trace>
  <inkml:trace contextRef="#ctx0" brushRef="#br0" timeOffset="-191836.33">3247 15408 2282 0,'0'0'378'0,"0"0"-344"15,0 0-34-15,-76 149-19 16,50-91-148-16,6-4-457 0</inkml:trace>
  <inkml:trace contextRef="#ctx0" brushRef="#br0" timeOffset="-191356.8">4005 15561 2031 0,'0'0'497'0,"0"0"-387"16,0 0 34-16,0 0-70 15,0 0-53-15,0 0-21 16,0 0 0-16,7 93 13 16,-7-35 12-16,0 0 19 15,0-3-5-15,0-3-39 0,0-9 15 16,0-9-15-16,0-10-12 16,0-8-2-16,0-15-153 15,-2-1-11-15,-5 0 18 16,-9-45-119-16,1 1-509 15,3-11-1-15</inkml:trace>
  <inkml:trace contextRef="#ctx0" brushRef="#br0" timeOffset="-191185.98">4024 15562 1698 0,'0'0'832'0,"0"0"-521"16,0 0-232-16,0 0-59 16,129-1-4-16,-96 28-15 15,-2 10 46-15,-10 7 3 16,-15 4-35-16,-6 5 24 0,-12-2-28 15,-23 3-4-15,-9-6 5 16,-12-3-12-16,0-5-19 16,-11-14-104-16,18-8-229 15,13-14-549-15</inkml:trace>
  <inkml:trace contextRef="#ctx0" brushRef="#br0" timeOffset="-190891.14">4576 15721 1780 0,'0'0'1122'0,"0"0"-914"16,0 0-70-16,0 0-15 16,0 0-96-16,0 0 0 15,0 0-27-15,65-4-11 16,-30 18-7-16,-1 4-80 16,-14 14-52-16,-9-2-386 15,-11-8-349-15</inkml:trace>
  <inkml:trace contextRef="#ctx0" brushRef="#br0" timeOffset="-190772.33">4554 15927 2015 0,'0'0'889'0,"0"0"-744"15,0 0-123-15,0 0-22 16,0 0-21-16,156 0-188 16,-103 0-349-16,-1 0-986 0</inkml:trace>
  <inkml:trace contextRef="#ctx0" brushRef="#br0" timeOffset="-189696.38">5602 15637 1780 0,'0'0'605'0,"0"0"-385"16,0 0 47-16,0 0-134 16,0 0-45-16,0 0-42 15,0 0-40-15,2 0-4 16,-2 28-2-16,0 12 0 16,0 8 31-16,0 1-30 15,0 0 10-15,0-5-11 16,0-3 6-16,0-9-23 15,0-10 7-15,0-4-95 0,0-4-109 16,0-14-108-16,0 0-279 16,0 0-518-16</inkml:trace>
  <inkml:trace contextRef="#ctx0" brushRef="#br0" timeOffset="-189517.45">5374 15596 2170 0,'0'0'521'0,"0"0"-269"16,0 0-110-16,0 0-3 16,0 0-22-16,0 0-116 15,0 0 20-15,120-48-21 16,-53 48-31-16,9 0-11 16,24 0-91-16,-19 9-243 15,-17-1-491-15</inkml:trace>
  <inkml:trace contextRef="#ctx0" brushRef="#br0" timeOffset="-189149.32">6246 15284 2109 0,'0'0'675'16,"0"0"-629"-16,0 0-46 16,0 0-22-16,0 0-18 15,0 0 40-15,-56 152-8 16,29-72 8-16,-8 31-173 16,3-21-138-16,6-14-717 0</inkml:trace>
  <inkml:trace contextRef="#ctx0" brushRef="#br0" timeOffset="-189023.46">6111 15959 2576 0,'0'0'357'0,"0"0"-357"16,0 0-179-16,0 0 31 16,0 0-190-16,0 0-1280 0</inkml:trace>
  <inkml:trace contextRef="#ctx0" brushRef="#br0" timeOffset="-188686.07">6618 15516 2271 0,'0'0'128'0,"0"0"-128"16,0 0 0-16,0 0 51 15,0 0 94-15,-31 109 4 16,24-57-16-16,3-2-30 16,-1 0-60-16,0-2 15 15,3-4-57-15,0-12 0 16,2-6 3-16,0-8 11 16,0-8-12-16,0-2-3 15,12-3 9-15,7-2 15 16,8 2-9-16,4-1-4 0,5 2-11 15,4-2 9-15,0 4-20 16,0 2-8-16,-1-2-98 16,1 5-124-16,-11-4-254 15,-7-3-242-15</inkml:trace>
  <inkml:trace contextRef="#ctx0" brushRef="#br0" timeOffset="-188496.98">7284 15330 2085 0,'0'0'894'0,"0"0"-894"16,0 0-115 0,0 0 97-16,-133 114 18 0,77-46 3 15,-22 39-3-15,13-17-282 16,14-9-745-16</inkml:trace>
  <inkml:trace contextRef="#ctx0" brushRef="#br0" timeOffset="-186733.03">1530 16862 329 0,'0'0'2036'16,"0"0"-1750"-16,0 0-106 16,0 0 38-16,0 0-96 0,0 0-32 15,0 0-75 1,25-6 0-16,16 6-15 0,10 4 9 16,9 2-6-16,10 2-3 15,-4 1-45-15,-1 0-12 16,4 1-117-16,-20-2-305 15,-16 0-352-15</inkml:trace>
  <inkml:trace contextRef="#ctx0" brushRef="#br0" timeOffset="-186566.37">1569 16973 2221 0,'0'0'691'0,"0"0"-590"15,0 0-101-15,0 0 7 0,0 0-19 16,121 26-16-16,-46-26-183 16,-11 5-137-16,-8-5-438 0</inkml:trace>
  <inkml:trace contextRef="#ctx0" brushRef="#br0" timeOffset="-186417.97">2099 16784 1702 0,'0'0'1211'16,"0"0"-1208"-16,0 0-3 0,0 0-9 16,-11 134-10-1,-13-72 18-15,-26 28-17 0,8-13-264 16,7-15-371-16</inkml:trace>
  <inkml:trace contextRef="#ctx0" brushRef="#br0" timeOffset="-186092.2">2693 16848 1947 0,'0'0'822'0,"0"0"-822"0,0 0-56 16,0 0 33-16,0 0 23 16,0 0 79-16,-19 156 30 15,4-81-48-15,3 2 14 16,2 4-33-16,1-2-21 16,4-1 4-16,5-5-19 15,0-11-6-15,0-11 0 16,0-15-73-16,0-10-102 15,0-26-84-15,0 0-238 16,0-14-73-16</inkml:trace>
  <inkml:trace contextRef="#ctx0" brushRef="#br0" timeOffset="-185921.41">2755 16848 1521 0,'0'0'1291'0,"0"0"-1215"16,0 0-76-16,0 0-21 15,0 0 21-15,0 0 25 16,67 134-7-16,-88-68-3 16,-14 5-15-16,-7-4-18 15,-3 5-123-15,9-23-166 16,16-13-411-16</inkml:trace>
  <inkml:trace contextRef="#ctx0" brushRef="#br0" timeOffset="-185702.99">3125 16892 2060 0,'0'0'381'0,"0"0"-310"16,0 0-23-16,-141 49 50 16,95-3 32-16,8 5-27 15,11 7-25-15,15 0-27 16,12-3-28-16,5-6-23 15,29-8-8-15,8-7-82 16,20-16-143-16,-8-4-280 16,-10-14-609-16</inkml:trace>
  <inkml:trace contextRef="#ctx0" brushRef="#br0" timeOffset="-185508.99">3281 16987 371 0,'0'0'2007'15,"0"0"-1940"-15,0 0-67 16,0 0 0-16,-25 102 35 16,14-53 41-16,3 8-9 15,-2-3-40-15,4-1 1 16,1-7-28-16,3-7-12 16,0-11-68-16,2-11-147 15,-2-16-260-15,0-1-483 0</inkml:trace>
  <inkml:trace contextRef="#ctx0" brushRef="#br0" timeOffset="-185320.75">3297 17022 2189 0,'0'0'531'16,"0"0"-510"-16,0 0-21 16,0 0 0-16,0 0 14 15,69 143 38-15,-67-91-2 16,-2 1-1-16,0 2-48 15,-18-6 0-15,-4 0-1 16,-3-17-82-16,-10-20-94 16,6-8-307-16,2-4-1032 0</inkml:trace>
  <inkml:trace contextRef="#ctx0" brushRef="#br0" timeOffset="-185148.67">3544 16961 2597 0,'0'0'123'16,"0"0"-123"-16,56 113 0 16,-47-54 5-16,-9 3 89 15,0 10-28-15,-21 0-38 16,-14 9-28-16,-19 2-155 16,8-16-307-16,7-21-639 0</inkml:trace>
  <inkml:trace contextRef="#ctx0" brushRef="#br0" timeOffset="-184914.79">3963 17231 2399 0,'0'0'676'0,"0"0"-609"16,0 0-35-16,0 0-32 15,127 18-10-15,-80 0-1 16,-9 0-228-16,-12-1-487 0</inkml:trace>
  <inkml:trace contextRef="#ctx0" brushRef="#br0" timeOffset="-184795.9">3862 17486 2685 0,'0'0'305'0,"0"0"-305"15,0 0-54-15,135 36-209 16,-87-29-357-16</inkml:trace>
  <inkml:trace contextRef="#ctx0" brushRef="#br0" timeOffset="-184247.2">4790 17057 1393 0,'0'0'1126'0,"0"0"-767"15,0 0-205-15,0 0-112 16,0 0-30-16,0 0-12 15,0 0-11-15,9 41 11 16,-14 40 23-16,-15 30 14 16,-1-7 23-16,2-8-45 0,1-16 2 15,9-22-17-15,1 0 13 16,-2 0-35-16,6-18 13 16,4-8-77-16,0-14-117 15,-4-18-103-15,1-4-179 16,-5-19-101-16</inkml:trace>
  <inkml:trace contextRef="#ctx0" brushRef="#br0" timeOffset="-184067.45">4819 17022 2322 0,'0'0'597'16,"0"0"-544"-16,0 0-53 15,0 0 10-15,0 0-10 16,0 0 67-16,85 129-35 15,-101-71 10-15,-22 3-41 0,-11 8-1 16,-5-11-21-16,-6 4-158 16,14-18-149-16,15-11-616 0</inkml:trace>
  <inkml:trace contextRef="#ctx0" brushRef="#br0" timeOffset="-183744.7">5426 17016 879 0,'0'0'1551'15,"0"0"-1337"-15,0 0-177 16,0 0-31-16,-133 58 48 16,106-4 47-16,8 9 32 15,5 4-16-15,12 4-68 16,2-3-38-16,4-1 2 16,17-14-13-16,6-9-18 15,4-7-61-15,11-19-221 16,-6-10-290-16,-5-8-523 0</inkml:trace>
  <inkml:trace contextRef="#ctx0" brushRef="#br0" timeOffset="-183497.88">5785 17133 1386 0,'0'0'892'15,"0"0"-698"-15,0 0-168 16,0 0 5-16,0 0 71 16,-48 108 74-16,35-56-5 15,2 3-92-15,0-2-46 0,2 1-6 16,2-1-26 0,0-7-2-16,5-6 1 0,0-10-136 15,2-16-167-15,0-7-294 16,0-7-584-16</inkml:trace>
  <inkml:trace contextRef="#ctx0" brushRef="#br0" timeOffset="-183323.37">5519 17074 2326 0,'0'0'628'0,"0"0"-513"16,0 0-35-16,0 0 16 15,0 0-77-15,0 0-8 16,133 5-11-16,-54 14-113 0,-15 2-223 16,-8-7-376-16</inkml:trace>
  <inkml:trace contextRef="#ctx0" brushRef="#br0" timeOffset="-183078.02">6103 17066 1800 0,'0'0'857'15,"0"0"-636"-15,0 0-221 16,0 0 0-16,0 0 0 0,69 103 9 16,-58-45 30-16,0 8 21 15,-6 6-5-15,-5 0 6 16,0-6-61-16,-9 1 1 15,-11-13-1-15,-5-8-52 16,-11-16-184-16,7-12-326 16,8-13-1023-16</inkml:trace>
  <inkml:trace contextRef="#ctx0" brushRef="#br0" timeOffset="-182872.99">6128 16731 2424 0,'0'0'461'0,"0"0"-461"16,0 0-24-16,0 0-27 15,-100 135-26-15,57-55-148 16,7-4-401-16</inkml:trace>
  <inkml:trace contextRef="#ctx0" brushRef="#br0" timeOffset="-182444.56">6537 17357 2533 0,'0'0'594'16,"0"0"-558"-16,0 0-36 15,0 0-65-15,0 0-6 16,0 0 44-16,0 0-130 16,6 8-213-16,0-8-492 0</inkml:trace>
  <inkml:trace contextRef="#ctx0" brushRef="#br0" timeOffset="-181973.02">6827 16946 2070 0,'0'0'465'0,"0"0"-419"15,0 0-39-15,0 0-7 16,0 0 0-16,0 0 140 16,0 160-20-16,0-66 34 15,-13 27-53-15,-7-9-38 16,2-9 3-16,3-20-66 16,5-25 1-16,-1 5-7 15,5-1 3-15,4-18-25 16,0-16-28-16,2-10-132 0,0-18-78 15,0-22-85-15,0-14-241 16</inkml:trace>
  <inkml:trace contextRef="#ctx0" brushRef="#br0" timeOffset="-181806.94">6999 16950 1733 0,'0'0'746'0,"0"0"-674"16,0 0-59-16,0 0-6 15,65 130 2-15,-77-59 23 16,-25 1 23-16,-13 4-42 16,2-6-13-16,-2 2-24 0,17-19-208 15,16-21-278-15</inkml:trace>
  <inkml:trace contextRef="#ctx0" brushRef="#br0" timeOffset="-181589.47">7380 16900 1232 0,'0'0'496'0,"0"0"-414"16,-122 116 92-16,75-52 98 16,11 10 2-16,12 3-28 15,12-1-79-15,12-4-126 16,0-6-17-16,27-8-24 15,9-7-75-15,24-25-104 0,-9-8-170 16,-4-18-439-16</inkml:trace>
  <inkml:trace contextRef="#ctx0" brushRef="#br0" timeOffset="-181319.13">7567 17038 2179 0,'0'0'77'15,"0"0"-77"-15,0 0 0 16,-25 109 46-16,10-51 92 16,-1 4-9-16,3 0 21 15,3-8-68-15,4-5-47 16,4-10 4-16,2-11-29 0,0-10 23 16,21-6 55-1,5-5-39-15,8-3-2 0,3 0-47 16,11 4-26-16,0-2 10 15,4 2-27-15,-1 1-8 16,-2 3-78-16,2-1-54 16,-13-7-113-16,-13-4-544 0</inkml:trace>
  <inkml:trace contextRef="#ctx0" brushRef="#br0" timeOffset="-181123.03">7926 16776 854 0,'0'0'1560'0,"0"0"-1560"16,0 0-145-16,-98 116 123 16,47-58 22-16,-3 8 62 15,1 21-62-15,15-21-270 16,14-12-789-16</inkml:trace>
  <inkml:trace contextRef="#ctx0" brushRef="#br0" timeOffset="-180883.31">8180 16950 768 0,'0'0'1141'15,"0"0"-1141"-15,0 0 0 16,3 116 7-16,-1-45 100 16,-2 4 65-16,0 8 111 15,0 5-154-15,-7 2-71 16,-17 3-43-16,-7-9 1 16,-6-8-32-16,0-7-27 15,10-22-333-15,12-23-1295 0</inkml:trace>
  <inkml:trace contextRef="#ctx0" brushRef="#br0" timeOffset="-180658.42">8522 17459 700 0,'0'0'1991'0,"0"0"-1675"16,0 0-220-16,0 0-90 15,113 0-6-15,-75 0 0 16,2 14-86-16,-6-1-250 0,-14 0-479 0</inkml:trace>
  <inkml:trace contextRef="#ctx0" brushRef="#br0" timeOffset="-180516.13">8385 17691 1060 0,'0'0'1799'0,"0"0"-1575"15,0 0-170-15,0 0-43 16,143 0 4-16,-80 0-15 16,15 0-144-16,-16 0-497 15,-13-5-1339-15</inkml:trace>
  <inkml:trace contextRef="#ctx0" brushRef="#br0" timeOffset="-179112">9338 17119 1879 0,'0'0'665'0,"0"0"-446"16,0 0-116-16,0 0-91 0,0 0-12 16,0 0 12-16,0 0 1 15,-103 93 62-15,90-42-27 16,6 2-12-16,7-4 22 15,0-5-46-15,13-12 9 16,14-14-1-16,4-6-14 16,5-12 11-16,-1 0-17 15,-4-22 0-15,-6-7-15 16,-7-8 11-16,-11-7-10 16,-7 0 13-16,0 7-9 15,-21 2 1-15,-5 9-34 0,-14 20-111 16,6 6-221-1,8 0-629-15</inkml:trace>
  <inkml:trace contextRef="#ctx0" brushRef="#br0" timeOffset="-178925.17">9494 17478 1676 0,'0'0'959'16,"0"0"-834"-16,0 0-123 15,0 0 35-15,-34 124 30 16,12-81-27-16,-1 3 7 16,8 3-47-16,6-5-41 15,6 1-160-15,3-13-369 16,0-10-739-16</inkml:trace>
  <inkml:trace contextRef="#ctx0" brushRef="#br0" timeOffset="-177776.14">9808 17165 1602 0,'0'0'576'15,"0"0"-510"-15,0 0 81 16,0 0 71-16,0 0-38 16,0 0-36-16,0 0-81 15,-34-28 10-15,32 24-25 16,0-1-24-16,2 1 40 16,0-5-47-16,0-3-17 15,11-2-1-15,9-5-17 16,3 1 18-16,-2 11-7 15,0-4 7-15,-10 11-5 0,-4 0 5 16,-5 4 0 0,-2 24 3-16,0 12 5 0,-20 5 11 15,-5 1 3-15,-2-2-21 16,8-15 35-16,3-4-36 16,11-4 0-16,5-12-8 15,0-1 8-15,21-2 0 16,6 3 0-16,-2-6 6 15,-4 1-17-15,-10-2 11 16,-8 3 0-16,-3 7-10 16,-16 15 14-16,-20 9-4 15,-7 8 0-15,-3 1-16 16,6-5 4-16,20-8-123 16,11-11-251-16,9-12-479 0</inkml:trace>
  <inkml:trace contextRef="#ctx0" brushRef="#br0" timeOffset="-177632.69">10042 17478 1793 0,'0'0'1172'15,"0"0"-1172"-15,0 0-69 16,0 0 5-16,0 0 41 16,0 0-27-16,0 0-166 15,-20 76-357-15,36-76-1221 0</inkml:trace>
  <inkml:trace contextRef="#ctx0" brushRef="#br0" timeOffset="-177371.73">10347 17200 1987 0,'0'0'339'16,"0"0"-290"-16,0 0-20 15,0 0 107-15,-120 116 54 16,104-75 10-16,12-1-73 15,4 0-62-15,4-10-14 16,23-7-41-16,8-10 11 16,6-13-21-16,3 0-18 15,-3-13 12-15,-8-18-39 16,-11-8-10-16,-8-7 1 16,-10-3-3-16,-4 5 44 0,0 7-16 15,-22 16-80 1,0 7-129-16,2 14-498 0</inkml:trace>
  <inkml:trace contextRef="#ctx0" brushRef="#br0" timeOffset="-177197.1">10561 17624 1928 0,'0'0'292'16,"0"0"-178"-16,-20 108-75 15,1-59 60-15,-2-1-4 16,3-3-47-16,7 6-48 0,7-14-79 16,4-12-416-16</inkml:trace>
  <inkml:trace contextRef="#ctx0" brushRef="#br0" timeOffset="-176816.3">10811 17154 1294 0,'0'0'884'0,"0"0"-677"16,0 0-81-16,0 0 76 0,0 0-57 15,0 0-78-15,0 0-23 16,112-70-44-16,-86 92 33 16,-8 10-9-16,-16 13 17 15,-2 7 25-15,-31 12-25 16,-22 2 19-16,-9 1 13 16,-4-5-46-16,11-12 18 15,14-14-41-15,17-14 2 16,17-8-12-16,7-6 3 15,16-4-25-15,26 1 19 16,16-5-25-16,13 0-25 16,35 0-183-16,-17 0-282 15,-14-3-9-15</inkml:trace>
  <inkml:trace contextRef="#ctx0" brushRef="#br0" timeOffset="-176610.8">11438 17362 2271 0,'0'0'779'0,"0"0"-587"16,0 0-76-16,0 0-65 16,0 0-12-16,0 0-39 15,0 0-20-15,149-14-30 0,-118 40-116 16,-11 1-325-16,-15-1-289 15</inkml:trace>
  <inkml:trace contextRef="#ctx0" brushRef="#br0" timeOffset="-176490.76">11346 17630 2284 0,'0'0'725'16,"0"0"-612"-16,0 0-96 15,0 0-17-15,183 8-11 16,-110-8-256-16,-11 0-490 0</inkml:trace>
  <inkml:trace contextRef="#ctx0" brushRef="#br0" timeOffset="-175831.46">12418 17154 2058 0,'0'0'740'0,"0"0"-559"0,0 0-110 15,0 0-36-15,0 0-28 16,0 0-1-16,0 0 23 15,-100 90 5-15,80-44 32 16,11 0-48-16,9-8 0 16,0-6 14-16,13-11-31 15,14-7 21-15,4-14-22 16,0 0 9-16,0-9-14 16,-4-17 5-16,-6-11-10 15,-11-7 1-15,-3 0-21 16,-7 4 30-16,0 8-1 15,0 9-2-15,-15 20-12 16,-10 6-181-16,5 20-355 0,2 5-275 16</inkml:trace>
  <inkml:trace contextRef="#ctx0" brushRef="#br0" timeOffset="-175650.23">12603 17619 1687 0,'0'0'639'0,"0"0"-564"16,0 0 88-16,-40 125-65 16,13-81 2-16,0-2 2 15,3-6-47-15,9-5-55 16,5-5-25-16,10-16-189 16,5-10-167-16,13 0-333 0</inkml:trace>
  <inkml:trace contextRef="#ctx0" brushRef="#br0" timeOffset="-175051.07">12895 17098 2256 0,'0'0'424'16,"0"0"-424"-16,0 0 0 15,-82 121 34-15,59-70 115 16,10 0-2-16,9-3-17 15,4-4-79-15,4-3-30 16,19-9 1-16,4-10-21 0,1-8-2 16,4-10 0-16,-6-4-36 15,-4-9 19-15,-1-22-65 16,-13-14-132-16,-6-13 52 16,-2-4-51-16,-2-6 63 15,-13 6 151-15,3 8 20 16,4 13 245-16,8 11-9 15,0 12-137-15,13 4-119 16,18 2-60-16,14 6-15 16,9 2 14-16,10 4-60 15,3 0 20-15,2 0 53 16,-7 0 48-16,-10 0 43 16,-19 0 38-16,-15 0 65 15,-18 0-51-15,0 10-57 0,-22 13 8 16,-18 11 32-1,-12 11-29-15,-4 10 5 0,3 7-42 16,9-1 44-16,10 2 2 16,16-8-24-16,14-4 25 15,4-5-47-15,8-9-11 16,21-4-2-16,9-8-13 16,7-13 2-16,-1-12-6 15,-3 0-25-15,-12-18 42 16,-12-16-19-16,-15-9-34 15,-2-5 53-15,-19 8-31 16,-20 5 32-16,-7 12 0 16,-3 14-26-16,2 9-125 15,4 5-197-15,17 17-279 16,13 0-592-16</inkml:trace>
  <inkml:trace contextRef="#ctx0" brushRef="#br0" timeOffset="-174765.09">13778 17628 2104 0,'0'0'780'16,"0"0"-615"-16,0 0-75 15,0 0-61-15,0 0 4 0,0 0 12 16,0 0-38-16,11-4-1 16,7 4-6-16,-1 0 0 15,-3-5 8-15,-7-2 2 16,-7-3-14-16,0-5 4 16,-42 3-120-16,-1 3-518 15,1 4-1058-15</inkml:trace>
  <inkml:trace contextRef="#ctx0" brushRef="#br0" timeOffset="-163556.58">18297 2330 763 0,'0'0'1123'16,"0"0"-910"-16,0 0-165 0,0 0-21 16,0 0-18-16,0 0 30 15,122-86-9-15,-91 64-29 16,-4 3 23-16,-7 4-23 16,-6 3-1-16,-10 3 51 15,-4 4 71-15,0 0 7 16,0 3 2-16,0 0-61 15,0-1 34-15,-2 1-48 16,0-1-24-16,-1-1-19 16,1 4-5-16,0-2-8 15,2 2 0-15,0 0 6 16,0 0-26-16,0 0 19 16,0-1-26-16,0 1 26 0,0 0-30 15,0 0 31-15,0 0 0 16,0 0 6-16,0 0-18 15,0 0 12-15,0 0 0 16,0 0 9-16,0 0-8 16,0 0 58-16,0 0 22 15,0 0-27-15,0 0 43 16,0 0-50-16,0 0-22 16,0 0 20-16,0 0-45 15,0-3 25-15,7-1-20 16,15-6 14-16,9-5-20 15,7-8 1-15,0 0-42 0,-5-6 32 16,-6 0-55-16,-9 3 25 16,-11-1 2-16,-7 3-17 15,-3 4 47-15,-28 6 7 16,-16 7 1-16,-9 7 19 16,-4 9-18-16,2 21 26 15,12 10-11-15,14 6-10 16,16 5 41-16,16 7-31 15,0-5-5-15,31-2-2 16,19-9-9-16,10-13-26 16,7-10-29-16,26-19-153 15,-14 0-177-15,-15-19-429 0</inkml:trace>
  <inkml:trace contextRef="#ctx0" brushRef="#br0" timeOffset="-163382.79">19010 1726 1906 0,'0'0'857'0,"0"0"-645"16,0 0-173-16,0 0 6 15,0 0-20-15,74 153-2 16,-84-41 32-16,-52 35-49 16,-22 7-6-16,-15-22-124 15,24-46-454-15,21-44-711 0</inkml:trace>
  <inkml:trace contextRef="#ctx0" brushRef="#br0" timeOffset="-162634.25">19799 1792 768 0,'0'0'971'0,"0"0"-621"16,0 0-66-16,0 0-15 16,0 0-38-16,0 0-93 15,0 0-107-15,-42-96 9 16,10 108-40-16,-3 23 0 0,-4 14 30 15,2 15-10-15,6 10 25 16,6-2-12-16,12-3-27 16,9-7 27-16,4-10-33 15,4-7-9-15,23-14 9 16,10-8-68-16,8-14-16 16,4-9-159-16,7-5-214 15,-16-19-98-15,-13-2-603 0</inkml:trace>
  <inkml:trace contextRef="#ctx0" brushRef="#br0" timeOffset="-162130.58">19661 2055 195 0,'0'0'1863'0,"0"0"-1357"0,0 0-354 15,0 0 14-15,0 0-124 16,0 0-23-16,0 0-19 16,152-12 11-16,-108 42 8 15,-7 4-7-15,-10 4 15 16,-9 2 16-16,-11-3-41 15,-7-7 19-15,0-4-21 16,0-8-3-16,0-9 3 16,-2-9-73-16,2 0 12 15,0-21 23-15,20-19-252 16,9-13-34-16,5 1 128 16,-3 5 196-16,-7 15 62 15,-6 18 182-15,-10 14-77 0,-6 0-37 16,-2 31 25-1,0 10-44-15,0-2-27 0,0 2-44 16,0-5 3-16,0-9-43 16,0-4 1-16,19-7 2 15,3-9-3-15,3-4-2 16,4-3-14-16,-3-8-60 16,-4-18-2-16,-6-15-84 15,-5-6-21-15,-4-6 91 16,-3 5 92-16,-1 10 7 15,2 12 184-15,-1 16-9 16,2 10-61-16,5 0-102 16,5 12-18-16,5 12 26 15,-4 7-18-15,1 0 7 16,-5 1 2-16,-3-2-3 0,-6-2-22 16,-4-5 7-16,0-9-114 15,0-6-213-15,-14-8-457 0</inkml:trace>
  <inkml:trace contextRef="#ctx0" brushRef="#br0" timeOffset="-161976.78">20345 1608 702 0,'0'0'2134'16,"0"0"-1859"-16,0 0-254 15,0 0-21-15,0 0-81 16,12 162-120-16,-20-39-77 15,-7-14-195-15,-3-7-223 0</inkml:trace>
  <inkml:trace contextRef="#ctx0" brushRef="#br0" timeOffset="-161475.39">20149 2556 2954 0,'0'0'379'0,"0"0"-379"16,0 0-240-16,0 0-279 15,0 0 182-15,0 0-295 0</inkml:trace>
  <inkml:trace contextRef="#ctx0" brushRef="#br0" timeOffset="-161072.31">20922 1722 2136 0,'0'0'513'0,"0"0"-513"16,0 0-146-16,0 0 116 16,0 0 30-16,0 0 237 15,0 123-79-15,0-47-35 16,0 5-44-16,0 4-64 15,0-5 24-15,0-12-39 0,0-10 0 16,0-15 7-16,0-16 7 16,0-10-14-16,4-9 0 15,6-8 7-15,5 0 19 16,10-6-25-16,8-10-1 16,7 1 8-16,3 0 7 15,5 7-15-15,2 4 0 16,1 2 10-16,-2 2-14 15,-2 0 4-15,-7 0-48 16,-9 0-67-16,-13 0-223 16,-11 0-245-16,-7-8-670 0</inkml:trace>
  <inkml:trace contextRef="#ctx0" brushRef="#br0" timeOffset="-160896.25">20882 1714 2422 0,'0'0'780'16,"0"0"-696"-16,0 0-66 16,0 0-18-16,119-2 17 15,-59 9 1-15,0 10-18 16,-2 7-30-16,-2 21-45 16,-18-8-544-16,-17-5-536 0</inkml:trace>
  <inkml:trace contextRef="#ctx0" brushRef="#br0" timeOffset="-160755.36">20820 2185 235 0,'0'0'2698'16,"0"0"-2352"-16,0 0-346 0,0 0-68 16,187 16-195-16,-56-16-71 15,-15 0-17-15,-6-12-899 0</inkml:trace>
  <inkml:trace contextRef="#ctx0" brushRef="#br0" timeOffset="-159960.22">22184 1342 1696 0,'0'0'584'16,"0"0"-419"-16,0 0-91 0,0 0 54 16,0 0-40-1,0 0-73-15,0 0 19 0,-18 72 56 16,5 35 10-16,-1 38 0 16,6 12-57-16,3-27 25 15,5-34-68-15,0-38 7 16,0-12-2-16,5-1-4 15,11-1-1-15,3-6 0 16,6-13-9-16,4-16 8 16,2-9-20-16,2-2-36 15,-4-25 0-15,-4-9-96 16,-5-5 25-16,-5-1 89 16,-6 6 39-16,-5 10 99 15,-4 11 38-15,0 9-75 16,0 6-45-16,0 0-17 0,0 2-10 15,0 12 0-15,0 5 20 16,0-2-20-16,0 1 10 16,4 0-11-16,4-4-7 15,1-3 11-15,-5-6 7 16,-2 2-2-16,0-5 2 16,-2 1 0-16,0 1 0 15,0-1 0-15,0 3-18 16,0-2 18-16,4 1 0 15,-4 4 30-15,0-4-21 16,0 2 9-16,0-2-18 16,0 4 7-16,0 1-1 15,0 2-6-15,0 1 0 16,-6 1 0-16,2 1 15 0,0-3-15 16,4-2 0-16,0 0 1 15,0-2 2-15,0 0-3 16,0-4-36-16,0-1-90 15,0 0-124-15,0-3-89 16,0-10-229-16,0-9-901 0</inkml:trace>
  <inkml:trace contextRef="#ctx0" brushRef="#br0" timeOffset="-159672.89">22432 1726 1230 0,'0'0'1230'15,"0"0"-883"-15,0 0-146 16,0 0-11-16,0 0-94 15,0 0-20-15,0 0-64 16,15-41 16-16,16 54-44 16,12 8 16-16,1 3-85 15,18 6-17-15,-10-5-251 16,-9-9-404-16</inkml:trace>
  <inkml:trace contextRef="#ctx0" brushRef="#br0" timeOffset="-159043.78">23274 1514 1781 0,'0'0'654'0,"0"0"-418"15,0 0-2-15,0 0-81 0,0 0-119 16,0 0-13 0,0 0-21-16,-9 52 0 0,0 46 12 15,1 4-1-15,-1-5 2 16,-1-16-13-16,6-23 18 15,0 0-12-15,2-3-6 16,-1-15 0-16,3-14-5 16,0-13 5-16,0-11-10 15,3-2 10-15,12-19-26 16,11-17 1-16,8-13-131 16,-1-2-44-16,1 7 158 15,-8 12 42-15,-7 20 94 16,-13 12-43-16,-6 18-42 0,0 24 33 15,-13 8-14 1,-16 2-5-16,-4 0 43 0,-3-6-66 16,2-10 0-16,10-9-10 15,15-18-229-15,6-6-122 16,3-3-536-16</inkml:trace>
  <inkml:trace contextRef="#ctx0" brushRef="#br0" timeOffset="-158841.25">23733 1714 2624 0,'0'0'333'0,"0"0"-333"16,-70 138-28-16,20-69 28 16,-2-2 43-16,6-2 53 0,8-9-18 15,4-1-51 1,13-9-27-16,7-9-33 0,9-8-211 15,16-20-294-15,23-6 53 16,4-3-422-16</inkml:trace>
  <inkml:trace contextRef="#ctx0" brushRef="#br0" timeOffset="-158675.25">23863 1903 2407 0,'0'0'582'0,"0"0"-582"15,-114 82-42-15,76-33 28 0,13 4 8 16,14-7 6-16,11-3 24 16,16-9-24-1,49-9-80-15,-5-6-277 0,0-16-707 0</inkml:trace>
  <inkml:trace contextRef="#ctx0" brushRef="#br0" timeOffset="-157879.93">24587 1826 1207 0,'0'0'558'0,"0"0"-386"0,0 0 32 16,0 0-16-16,0 0-28 15,0 0-50-15,0 0-71 16,-2-35 17-16,2 33-3 16,-2 2-41-16,-2 0 37 15,-6 0-49-15,-3 0 0 16,-3 16 42-16,-1 3-11 16,1 8 14-16,3 3-6 15,4 6-18-15,9 6 59 16,0 6-39-16,4 2-14 15,16 2 18-15,4-6-38 16,-1-5-2-16,-3-7-5 0,-9-10 18 16,-9-5-14-1,-2-3-4-15,-2 0 0 0,-20-7-18 16,-7-4 18-16,-3-5-42 16,6 0-77-16,8-39-171 15,12-7-233-15,6-8-889 0</inkml:trace>
  <inkml:trace contextRef="#ctx0" brushRef="#br0" timeOffset="-157721.16">24768 1942 1597 0,'0'0'862'0,"0"0"-657"16,0 0-36-16,0 0-78 16,98 138-38-16,-76-88-52 15,-1-3 34-15,0-2-35 16,2-11-14-16,1-8-162 0,8-26-137 15,-6 0-245-15,-1-11-997 16</inkml:trace>
  <inkml:trace contextRef="#ctx0" brushRef="#br0" timeOffset="-157601.91">25256 1886 2114 0,'0'0'865'15,"0"0"-865"-15,0 0-46 16,-33 139 0-16,-7-43-160 15,3-14-71-15,8-15-408 0</inkml:trace>
  <inkml:trace contextRef="#ctx0" brushRef="#br0" timeOffset="-151497.97">25808 2057 1235 0,'0'0'508'0,"0"0"-447"16,0 0 8-16,0 0 105 0,0 0-27 16,0 0-11-16,-93 50-53 15,89-38-43-15,-1 0 38 16,5 0-68-16,0 0 32 16,0-3-27-16,13-6-15 15,18-3-57-15,-4-8-145 16,0-12-544-16</inkml:trace>
  <inkml:trace contextRef="#ctx0" brushRef="#br0" timeOffset="-151304.02">25920 1671 347 0,'0'0'1930'16,"0"0"-1440"-16,0 0-385 0,0 0 8 15,0 0-89 1,0 0-15-16,0 0 21 0,-6 106-8 15,0-31-7-15,6 5-15 16,0 1 0-16,0-11-18 16,0-10-101-16,17-4-114 15,-4-13-62-15,-4-17-311 0</inkml:trace>
  <inkml:trace contextRef="#ctx0" brushRef="#br0" timeOffset="-150559.52">25626 1927 2237 0,'0'0'606'15,"0"0"-425"-15,0 0-94 0,0 0-39 16,0 0-30-16,127-63 0 16,-55 62-20-16,9 1 2 15,4 0-13-15,-4 0 7 16,-14 0-38-16,-18 1 17 15,-18 9 26-15,-18 5-26 16,-13 5 27-16,0 8 1 16,-23 11 12-16,-10 8 49 15,-2 1-44-15,-1 0 9 16,9-8-14-16,7-11 4 16,13-11-14-16,7-11-3 15,0-7-42-15,19 0 40 16,12-3-34-16,7-22-43 0,-1-5-160 15,0-6 18-15,-9 0 136 16,-8 4 64-16,-9 10 21 16,-6 12 155-16,-5 10 6 15,0 0-76-15,0 22-41 16,-9 12 28-16,0 6 13 16,2 0-51-16,7-1-34 15,0-7 23-15,0-11-23 16,23-7-1-16,3-7 0 15,5-7-38-15,3 0 15 16,0-21-32-16,-5-6-21 16,-2-9-17-16,-8-3-31 0,-3 3 77 15,-3 8 48 1,-9 7 97-16,-1 16 73 0,-3 5-128 16,0 0-30-16,0 22 21 15,0 5-3-15,2 0-6 16,7-1 3-16,6-2-21 15,1-6 9-15,2-5-15 16,4-10 1-16,-1-3-17 16,-2 0-13-16,1-7-20 15,-1-17 13-15,-4-7-63 16,-1-3-22-16,-1 0 63 16,-3 4 58-16,0 6 63 15,-3 12 50-15,-3 12-42 16,-4 0-64-16,2 22 10 15,-2 14-17-15,0 8 0 0,0 6-5 16,0 1-7-16,0-7-176 16,0-5-46-16,0-10-266 15,-2-12-457-15</inkml:trace>
  <inkml:trace contextRef="#ctx0" brushRef="#br0" timeOffset="-150349.12">26203 1613 1652 0,'0'0'1033'0,"0"0"-843"0,0 0-35 16,10-104-73-16,9 83-34 15,6 5-30-15,8 9-18 16,0 7-34-16,1 65-235 15,-12 1-376-15,-13 12-499 0</inkml:trace>
  <inkml:trace contextRef="#ctx0" brushRef="#br0" timeOffset="-150251.62">26045 2701 2524 0,'0'0'0'16,"0"0"-690"-16</inkml:trace>
  <inkml:trace contextRef="#ctx0" brushRef="#br0" timeOffset="-148864.36">27293 1789 2074 0,'0'0'486'0,"0"0"-408"0,0 0-77 16,0 0 21-16,0 0 42 15,0 0-55-15,0 0 33 16,16 71 37-16,-16-13-21 15,0 9 23-15,0-1-59 16,-5 1 2-16,1-8-21 16,-1-9 15-16,3-9-5 15,2-13-13-15,0-12-34 16,9-11-26-16,16-5-70 16,4-12 6-16,4-29-138 15,2-15-257-15,0-13-19 16,-9-3-41-16,-8 7 579 15,-7 12 666-15,-6 17-177 16,-5 16-140-16,0 16-57 16,-18 4-157-16,-5 18-28 0,-2 16-58 15,4 6-11-15,5 4 32 16,11-4-53-16,5-6 26 16,3-7-21-16,21-10-10 15,7-8-21-15,5-9 9 16,6 0-33-16,1-19-16 15,-1-15-100-15,-7-16 7 16,-3-14 8-16,-8-8-40 16,-6-8 40-16,-7 3 134 15,-6 13 30-15,-5 16 212 16,0 17-14-16,0 16-95 16,0 15-91-16,0 0-24 15,-11 29-12-15,-2 18 9 0,-1 12 18 16,1 6 32-16,1 1-65 15,6 0 18-15,1-8-15 16,5-9 13-16,0-6-11 16,0-14-5-16,0-7-21 15,9-8 20-15,3-7-56 16,-4-6 23-16,3-1 33 16,-1 0-4-16,-2-3-1 15,-3-4 6-15,-3 5 0 16,0 2 15-16,-2 0-13 15,0 0-2-15,4 11 0 16,4 3 11-16,3 1-5 16,6 0-6-16,8-3 1 15,6-5-7-15,2-5 6 16,1-2-13-16,2 0 4 0,-5-2-15 16,-4-12 12-16,-3-3 12 15,-4-5 0-15,-4-2 9 16,-5 1-3-16,-5 7 35 15,-3 6 19-15,-3 10-59 16,0 0-1-16,0 29-3 16,0 15 3-16,0 14-15 15,0 10 15-15,-5 0 0 16,1-3 0-16,-2-7 12 16,-1-12-10-16,2-12-2 0,-2-10-80 15,1-15-127 1,-21-9-76-16,0-11-31 0,-4-14-480 0</inkml:trace>
  <inkml:trace contextRef="#ctx0" brushRef="#br0" timeOffset="-148725.45">27881 1893 2027 0,'0'0'802'0,"0"0"-581"16,0 0-144-16,130-65-50 15,-83 61-15-15,-7 4-12 16,-4 16-1-16,2 37-180 15,-12-5-436-15,-1-1-1008 0</inkml:trace>
  <inkml:trace contextRef="#ctx0" brushRef="#br0" timeOffset="-148329.75">28753 1988 1525 0,'0'0'514'0,"0"0"-350"16,0 0 6-16,-142 0-14 15,95 26-21-15,3 13-16 16,9 5-2-16,10 2-74 16,13-4-22-16,10-7 23 15,2-8-44-15,4-8 28 16,19-14-28-16,8-5-24 0,6 0-13 15,4-24-134-15,-3-3 27 16,-5-2 63-16,-4 5 19 16,-12 9 62-16,-5 11 80 15,-5 4 26-15,-7 21 37 16,0 25-20-16,0 12-83 16,0 15 32-16,-5 2-53 15,-3-3 5-15,0-5-15 16,6-13 3-16,2-9-24 15,0-13-51-15,0-14-150 16,14-18-80-16,-1 0-312 16,-4-12-246-16</inkml:trace>
  <inkml:trace contextRef="#ctx0" brushRef="#br0" timeOffset="-147806.56">28942 1901 745 0,'0'0'1206'15,"0"0"-1022"-15,0 0-125 16,0 0-59-16,0 0 197 16,0 0 5-16,-6 138-55 15,4-85 1-15,2-2-91 16,0-3-41-16,0-8 13 16,0-7-19-16,0-12-7 15,4-6-3-15,0-10-34 0,2-5 28 16,-2-9-8-1,3-21-32-15,3-12-56 0,6-9 43 16,5 4 33-16,0 2 25 16,2 13 2-16,-1 17 49 15,0 10-50-15,-2 5 0 16,-1 8 0-16,-6 15 1 16,-3 9 42-16,-6 2 23 15,-4 4-32-15,0-3 32 16,-14 0-41-16,-4-8-23 15,0-4 8-15,7-9-10 16,6-10-33-16,5-4 23 16,0-6-47-16,18-24-191 15,13-9-62-15,5-4 51 16,3 4 148-16,-11 9 111 0,-6 14 201 16,-8 14 150-16,-5 2-177 15,-7 12-29-15,-2 18-55 16,0 4-36-16,0 6 28 15,0-1-73-15,0-3-2 16,0-5-7-16,0-4-30 16,0-10-56-16,2-14-159 15,4-3-121-15,-3 0-242 0</inkml:trace>
  <inkml:trace contextRef="#ctx0" brushRef="#br0" timeOffset="-147639.18">29373 1496 2744 0,'0'0'507'0,"0"0"-507"15,0 0-15-15,0 0-21 16,-151 114 36-16,83-44-7 16,-18 37-55-16,16-15-406 15,22-20-1117-15</inkml:trace>
  <inkml:trace contextRef="#ctx0" brushRef="#br0" timeOffset="-147070.66">29787 2305 2056 0,'0'0'555'15,"0"0"-494"-15,0 0 51 16,0 0-57-16,0 0 2 16,117-153 48-16,-82 93-84 15,1-1-12-15,-5 3 10 16,-9 6-13-16,-4 14 60 16,-9 10 25-16,-5 15-25 0,-4 13-30 15,0 0-36-15,0 30-15 16,0 19 6-16,-6 13 0 15,-1 8 2-15,3 0-10 16,4-8-104-16,7-5-147 16,15-21-110-16,2-16-437 0</inkml:trace>
  <inkml:trace contextRef="#ctx0" brushRef="#br0" timeOffset="-146145.72">30608 1935 1624 0,'0'0'1067'16,"0"0"-1067"-16,0 0-127 15,0 0 127-15,-47 111 118 16,27-62 65-16,5-3-78 16,-1 1-20-16,5-9-76 15,5-8-3-15,0-10-6 16,4-8 19-16,2-8-19 15,0-4 8-15,0 0 4 16,14-22-24-16,8-14 9 16,7-13-52-16,7-6 38 15,4-2-32-15,2 11 43 16,-3 12-2-16,-6 17 8 0,-12 17 74 16,-4 5-55-1,-13 25 8-15,-4 10 24 0,0 4-44 16,-7 0 22-16,-7-3-28 15,2-9 14-15,5-10-13 16,3-10-2-16,4-6-21 16,0-6 0-16,2 0-44 15,15-18 9-15,10-17-184 16,2-9-5-16,0-5 52 16,-2 3 45-16,-4 9 148 15,-8 16 89-15,-7 18 44 16,-8 3-86-16,0 26 63 15,0 9 2-15,-4 4-5 16,-3 0-45-16,3-10-37 16,4-7-9-16,0-8-4 15,7-7-1-15,15-7 11 16,7 0-21-16,9-19-2 0,4-10-83 16,1-3-13-16,-3-6 58 15,-5 6 26-15,-6 6 13 16,-11 6 94-16,-7 13 27 15,-7 7-44-15,-4 2-76 16,0 23 12-16,0 4 28 16,-10 3-35-16,1-1 11 15,-1-7-17-15,8-10 12 16,0-7-1-16,2-7-10 16,0 0 5-16,4-4 6 0,17-15-12 15,8-6-54-15,4-6 13 16,5 2-30-16,-2 7 40 15,-5 10-51-15,-11 12 37 16,-6 0 45-16,-12 22 25 16,-2 10 38-16,0 3-8 15,-14-3-16-15,1-9 21 16,2-7-50-16,6-7-4 16,5-9 26-16,0 0-31 15,12-7-1-15,21-15-24 16,13-6-154-16,12-4 121 15,5 0-64-15,-3 6 11 16,-6 6 70-16,-11 10 40 16,-12 10 61-16,-14 0-1 15,-10 16-23-15,-7 12 3 0,-3 4-40 16,-20 4-34-16,-29 2-39 16,5-8-162-16,3-9-421 0</inkml:trace>
  <inkml:trace contextRef="#ctx0" brushRef="#br0" timeOffset="-145987.42">31056 1752 173 0,'0'0'2335'16,"0"0"-2031"-16,0 0-129 16,94-102-52-16,-51 94-78 15,-1 8-45-15,2 0-8 16,5 43-67-16,-13 3-392 0,-7-4-541 0</inkml:trace>
  <inkml:trace contextRef="#ctx0" brushRef="#br0" timeOffset="-139725.43">19643 3352 1177 0,'0'0'525'16,"0"0"-476"-16,0 0-20 16,0 0 142-16,0 0 5 15,0 0-3-15,2-60-19 16,2 55-37-16,-4 2 61 16,0 1-41-16,0 2-32 15,0 0-7-15,0 0-72 16,0 0 5-16,0 0-29 15,0 0 14-15,0 0-17 16,0 0 1-16,0 9-9 0,0 24 1 16,-2 39 16-16,-15 45-4 15,-12 37 10-15,0 16-4 16,2-33 5-16,9-40-15 16,9-44 0-16,3-17-5 15,3 1 5-15,3-8-21 16,0 0-79-16,0-23-266 15,11-6-135-15,0 0-169 0</inkml:trace>
  <inkml:trace contextRef="#ctx0" brushRef="#br0" timeOffset="-139507.39">19701 3263 1776 0,'0'0'788'15,"0"0"-656"-15,0 0-131 16,0 0 21-16,141 12-4 16,-122 37 76-16,-9 16 0 15,-10 11-70-15,-12 10 26 16,-30 1-38-16,-12-5-12 16,-8-13-38-16,-15-12-180 15,20-23-256-15,14-22-757 0</inkml:trace>
  <inkml:trace contextRef="#ctx0" brushRef="#br0" timeOffset="-139254.03">20102 3268 1371 0,'0'0'1086'0,"0"0"-875"15,0 0-174-15,0 0-7 16,-118 24-4-16,76 25 124 16,6 17-15-16,9 12-96 15,15 4 13-15,12-1-52 16,4-8-1-16,27-10-18 0,11-16-26 16,11-10-94-1,32-21-137-15,-14-11-342 0,-4-5-686 16</inkml:trace>
  <inkml:trace contextRef="#ctx0" brushRef="#br0" timeOffset="-138825.66">20503 3260 1713 0,'0'0'593'0,"0"0"-507"15,0 0-73-15,0 0 85 16,0 0 52-16,0 111 16 16,-7-52-20-16,-3 6-95 15,-4 3 25-15,-1-4-58 16,1-3-16-16,3-10 17 15,4-10-8-15,3-11-11 16,2-10 0-16,2-10 13 16,0-4-19-16,0-4 6 15,0-2 0-15,0 0 6 16,6 0 6-16,9 0 11 16,10 0 22-16,9 0-45 15,6 0 18-15,4 0-18 16,2 0 0-16,0 2-15 15,-4 2 15-15,-1 0-33 0,-8-2-69 16,-4-2-228-16,-12 0-169 16,-5 0-347-16</inkml:trace>
  <inkml:trace contextRef="#ctx0" brushRef="#br0" timeOffset="-138621.99">20563 3242 1669 0,'0'0'1100'16,"0"0"-840"-16,0 0-132 15,0 0-83 1,157-58-18-16,-106 56-7 0,0 2-4 16,-7 9-32-16,-9 17-31 15,-31 21-216-15,-4-2-276 16,-4-7-483-16</inkml:trace>
  <inkml:trace contextRef="#ctx0" brushRef="#br0" timeOffset="-138472.41">20345 3557 958 0,'0'0'1565'16,"0"0"-1204"-16,0 0-276 15,114-8 1-15,-50 2-12 16,7 0-73-16,8 0-2 0,28 0-23 15,-21 2-309-15,-16 0-361 16</inkml:trace>
  <inkml:trace contextRef="#ctx0" brushRef="#br0" timeOffset="-138269.31">21179 3185 2426 0,'0'0'631'16,"0"0"-631"-16,0 0-6 16,115 120 4-16,-78-51 4 15,-16 30 4-15,-19 23 15 0,-2-5-21 16,-13-13-58-16,-34 1-244 16,12-44-277-16,1-11-315 0</inkml:trace>
  <inkml:trace contextRef="#ctx0" brushRef="#br0" timeOffset="-137947.15">21790 3495 2374 0,'0'0'670'16,"0"0"-498"-16,0 0-100 15,0 0 29-15,0 0-11 16,0 0-82-16,0 0 19 15,120-16-27-15,-71 32-58 16,0 6-8-16,-9 16-78 16,-11-4-342-16,-20-5-349 0</inkml:trace>
  <inkml:trace contextRef="#ctx0" brushRef="#br0" timeOffset="-137820.62">21763 3840 2798 0,'0'0'615'0,"0"0"-592"15,0 0-23-15,0 0-1 16,0 0-83-16,170-20 5 16,-106 7-182-16,-11 4-899 0</inkml:trace>
  <inkml:trace contextRef="#ctx0" brushRef="#br0" timeOffset="-126955.56">22893 3481 1512 0,'0'0'506'0,"0"0"-445"16,0 0-18-16,0 0 38 15,0 0 64-15,0 0 27 16,6-46-72-16,-6 46-43 16,0 0 28-16,0 0-65 15,0 16-3-15,0 24 2 16,-6 36 87-16,-15 34-7 16,0 2-65-16,0-6-32 15,6-19 20-15,6-24-21 16,4-3-1-16,5-1 0 15,0-18-26-15,12-13-126 16,19-23-203-16,-3-5-291 16,-5 0-429-16</inkml:trace>
  <inkml:trace contextRef="#ctx0" brushRef="#br0" timeOffset="-126729.14">22911 3374 1854 0,'0'0'519'16,"0"0"-455"-16,0 0 7 16,0 0 11-16,131 5 58 15,-100 39 37-15,-6 14-102 16,-12 12-15-16,-13 6-36 16,0 3-23-16,-31-3 36 0,-9-8-37 15,-7-9-24 1,5-10-66-16,2-27-203 0,15-12-283 15,11-10-568-15</inkml:trace>
  <inkml:trace contextRef="#ctx0" brushRef="#br0" timeOffset="-126506.05">23352 3400 1714 0,'0'0'836'0,"0"0"-608"15,0 0-167-15,0 0-52 16,0 0 63-16,-142 59 4 16,111-11 12-16,10 11-19 15,15 2-61-15,6 1 25 0,13 1-33 16,20-10-20-16,10-7-7 16,8-11-106-16,23-19-103 15,-12-9-145-15,-11-7-534 16</inkml:trace>
  <inkml:trace contextRef="#ctx0" brushRef="#br0" timeOffset="-126271.09">23586 3465 2008 0,'0'0'532'0,"0"0"-364"15,0 0 65-15,0 0-134 0,0 0-27 16,0 0-72-16,0 0 18 15,5 72-2-15,-1-17-14 16,0 12-2-16,-2 1 0 16,1-3 18-16,-3-7-36 15,3-10 18-15,-1-8-139 16,0-11-134-16,-2-26-200 16,2-3-116-16,-2-10-459 0</inkml:trace>
  <inkml:trace contextRef="#ctx0" brushRef="#br0" timeOffset="-126083.58">23691 3360 519 0,'0'0'1862'0,"0"0"-1393"15,0 0-440 1,0 0 59-16,0 0-21 0,118 85 0 16,-104-33 4-16,-12 10-62 15,-2 8 16-15,-12 2-25 16,-16-2-12-16,-11-4-7 15,2-14-143-15,-9-13-120 16,11-14-229-16,11-20-535 0</inkml:trace>
  <inkml:trace contextRef="#ctx0" brushRef="#br0" timeOffset="-125897.56">23981 3294 2436 0,'0'0'374'0,"0"0"-280"16,0 0-93-16,64 104 36 16,-59-35 13-16,-5 23-25 15,-11-1 41-15,-18 5-66 16,-9 0-11-16,-11 3-110 16,5-15-223-16,9-22-256 0</inkml:trace>
  <inkml:trace contextRef="#ctx0" brushRef="#br0" timeOffset="-125528.92">24489 3671 1698 0,'0'0'1010'0,"0"0"-738"15,0 0-159 1,0 0 1-16,0 0-52 0,0 0-43 16,138 0 32-16,-80 0-51 15,-2 0-8-15,-2 0-24 16,2 0-156-16,-17 0-337 16,-10 0-341-16</inkml:trace>
  <inkml:trace contextRef="#ctx0" brushRef="#br0" timeOffset="-125347.77">24781 3455 2000 0,'0'0'793'0,"0"0"-627"16,0 0-163-16,0 0 25 0,0 0 1 15,-29 152-19-15,18-74-4 16,-2 11-6-16,-7 26-266 15,3-20-356-15,2-20-889 0</inkml:trace>
  <inkml:trace contextRef="#ctx0" brushRef="#br0" timeOffset="-123960.59">25671 3392 1194 0,'0'0'908'0,"0"0"-661"16,0 0-50-16,0 0 43 16,0 0-91-16,0 0-39 15,0 0-109-15,0 26 20 0,-8 39-20 16,-11 37 11-16,-8 38 15 16,-4 9-9-16,6-24-4 15,7-37-3-15,11-38-11 16,5-12 0-16,2 0-12 15,0-2-41-15,19-6-228 16,5-13-310-16,2-17-455 0</inkml:trace>
  <inkml:trace contextRef="#ctx0" brushRef="#br0" timeOffset="-123757.58">25862 3284 1423 0,'0'0'1241'0,"0"0"-1059"0,0 0-103 16,123 49-41-16,-90 0 2 15,-8 11 23-15,-17 12-53 16,-8 6 13-16,-26 10-23 16,-27-1-26-16,-55 18-120 15,13-24-344-15,8-21-427 0</inkml:trace>
  <inkml:trace contextRef="#ctx0" brushRef="#br0" timeOffset="-120882.14">26600 3502 405 0,'0'0'1107'16,"0"0"-825"-16,0 0-128 16,0 0 38-16,0 0 21 15,0 0-65-15,0 0-39 16,-65-47-67-16,36 47 1 15,0 0 76-15,-2 12-57 0,0 16-12 16,0 11 28-16,2 12-39 16,6 3 19-16,10 0-23 15,11 0-34-15,2-8 32 16,13-5-33-16,20-9-7 16,12-9-38-16,28-8-215 15,-7-10-278-15,-11-5-416 0</inkml:trace>
  <inkml:trace contextRef="#ctx0" brushRef="#br0" timeOffset="-120176.41">26984 3537 1497 0,'0'0'370'0,"0"0"-254"16,0 0 38-16,0 0-38 15,0 0-34-15,0 0 16 16,0 0-54-16,-139-10 26 16,101 24 18-16,5 4 1 15,8 4 22-15,10 2-71 16,5 4-9-16,10 5 50 15,0 0-48-15,25 3 3 16,11-1-26-16,4-5-10 0,7-8-1 16,0-6-78-1,18-11-112-15,-12-2-86 0,-11-3-426 0</inkml:trace>
  <inkml:trace contextRef="#ctx0" brushRef="#br0" timeOffset="-119943.59">27187 3381 1565 0,'0'0'921'16,"0"0"-713"-16,0 0-121 15,0 0-74-15,0 0 14 16,0 0 66-16,106 107-47 0,-102-40-11 15,-4 9-26-15,-6 6 1 16,-23 5-20-16,-33 17-113 16,6-18-248-16,2-21-641 0</inkml:trace>
  <inkml:trace contextRef="#ctx0" brushRef="#br0" timeOffset="-118244.23">27717 3629 1597 0,'0'0'890'0,"0"0"-734"16,0 0-41-16,0 0 62 16,0 0-29-16,0 0-11 15,0 0-82-15,8 0-17 16,15 0-23-16,4 0-15 0,2 0 0 16,0 0-63-16,-7 2-78 15,-13 12-149-15,-5 3-396 16,-4-3-306-16</inkml:trace>
  <inkml:trace contextRef="#ctx0" brushRef="#br0" timeOffset="-118134.65">27688 3814 1661 0,'0'0'855'0,"0"0"-636"16,0 0-186-16,0 0 32 16,131 0-56-16,-59 0-9 15,-16-2-107-15,-8-5-462 0</inkml:trace>
  <inkml:trace contextRef="#ctx0" brushRef="#br0" timeOffset="-117172.59">28254 3560 1822 0,'0'0'609'0,"0"0"-474"15,0 0-36-15,0 0 66 16,0 0-24-16,0 0-99 15,0 0-12-15,-29 15-30 0,11 19 0 16,5 7 37 0,1 7-31-16,10-7 16 0,2-5-7 15,4-6-13-15,23-13 7 16,10-11-9-16,5-6-32 16,4 0-20-16,-3-23-108 15,-10-8 35-15,-8-5 35 16,-12-6-51-16,-11 1 114 15,-2 3 27-15,0 8 88 16,-11 6 95-16,-7 7-114 16,1 12-59-16,-4 5-10 15,-1 5-145-15,5 16-157 16,5-3-506-16</inkml:trace>
  <inkml:trace contextRef="#ctx0" brushRef="#br0" timeOffset="-116975.64">28575 3810 1313 0,'0'0'1231'0,"0"0"-1157"15,0 0-74-15,0 0 0 16,0 0 21-16,-15 106 91 16,3-69-24-16,-1 0-40 15,4-2-35-15,3-1-13 16,6-9-67-16,0-10-158 15,13-8-279-15,7-7-268 0</inkml:trace>
  <inkml:trace contextRef="#ctx0" brushRef="#br0" timeOffset="-116370.4">28869 3483 1888 0,'0'0'517'15,"0"0"-483"-15,0 0-15 16,0 0 36-16,0 0 87 16,0 0 14-16,-116 122-5 15,112-79-89-15,4-3-40 16,0-3 24-16,18-6-37 16,11-9 12-16,4-8-21 15,5-10-25-15,-2-4 7 16,-1-3-60-16,-8-20-64 15,-11-13 17-15,-9-13-72 0,-7-7 77 16,-7-2 109 0,-15 4 11-16,-3 10 188 0,0 12 7 15,10 8-32-15,3 10-12 16,10 3-96-16,2 3-8 16,16-2-41-16,20-1-6 15,13-2-1-15,7 0-22 16,-1-1-46-16,-1 5 30 15,-15 1-17-15,-10 4 47 16,-12 4 1-16,-15 0 16 16,-2 0-8-16,-11 14 7 15,-22 19 42-15,-13 13 50 0,0 14-64 16,-3 6 13-16,9 2 4 16,11-4-37-16,11-5 39 15,13-7-48-15,5-11-5 16,7-4-2-16,18-11-2 15,10-8-7-15,5-12 8 16,1-6-60-16,-6-4 30 16,-6-24-28-16,-12-7-30 15,-7-5 11-15,-10 1-18 16,0 5 97-16,-20 10 10 16,-9 7 5-16,-3 13-30 15,1 4-18-15,0 9-179 16,8 13-82-16,11-3-391 0</inkml:trace>
  <inkml:trace contextRef="#ctx0" brushRef="#br0" timeOffset="-116032.15">29434 3717 2322 0,'0'0'659'0,"0"0"-562"16,0 0 24-16,0 0 33 15,0 0-73-15,0 0-4 16,0 0-77-16,81-11-12 16,-38 11 11-16,2 0-94 15,-3 0-21-15,-4 0-78 16,-2 0-360-16,-12 0-122 16,-6 0-1095-16</inkml:trace>
  <inkml:trace contextRef="#ctx0" brushRef="#br0" timeOffset="-115882.68">29638 3517 2286 0,'0'0'616'0,"0"0"-528"15,0 0-63-15,0 0-24 16,0 0 44-16,-75 150-44 16,56-83-1-16,-5 24-67 15,7-14-392-15,0-15-463 0</inkml:trace>
  <inkml:trace contextRef="#ctx0" brushRef="#br0" timeOffset="-112075.65">30093 3566 1600 0,'0'0'509'0,"0"0"-404"15,0 0 78-15,0 0 68 0,0 0-54 16,0 0-73-16,0 0-62 16,-5-27-61-16,-7 34 20 15,-7 14-15-15,2 9 19 16,1 8 38-16,7 4-37 15,7 1-1-15,2-7-11 16,4-7 1-16,21-7-26 16,6-7 11-16,5-12-39 15,-1-3 8-15,1 0-71 16,-9-15 3-16,-7-11 7 16,-9-6-43-16,-7-3 86 15,-4-1 34-15,0 3 15 0,-4 3 151 16,-9 9-78-1,-5 7-37-15,-1 6-36 0,0 8-6 16,1 0-115-16,5 17-242 16,4 3-449-16</inkml:trace>
  <inkml:trace contextRef="#ctx0" brushRef="#br0" timeOffset="-111899.93">30292 3793 1667 0,'0'0'797'0,"0"0"-730"16,0 0-32-16,0 0 44 16,0 0 58-16,-14 111 8 0,1-73-89 15,0 7-35 1,-1-4-21-16,3 7-105 0,5-11-168 16,6-11-383-16</inkml:trace>
  <inkml:trace contextRef="#ctx0" brushRef="#br0" timeOffset="-111346.02">30552 3463 2006 0,'0'0'392'16,"0"0"-258"-16,0 0-26 0,0 0 37 15,0 0 4-15,0 0-74 16,0 0-12-16,-13-38-60 16,13 38 10-16,0 0 14 15,0 0-25-15,0 0 14 16,0 0-5-16,0 0-1 15,0 0-19-15,2 0 9 16,5 7-21-16,0 14 9 16,-3 9 7-16,-4 8 5 15,0 7 27-15,-11 1-27 0,-9-3 31 16,-5-2-8-16,3-10-17 16,5-6 10-16,5-11-16 15,8-6 0-15,4-4 0 16,0-4-51-16,16 0 1 15,13-3 1-15,6-8-74 16,1-4-16-16,-3 5 62 16,-8 5 77-16,-8 5 64 15,-5 0-6-15,-8 4 24 16,-4 14-17-16,0 8-32 16,0 4 32-16,-14 4-48 15,-3 2-10-15,-1-2-5 16,2-4-2-16,3-6-65 0,4-6-193 15,2-7-238-15,7-8-211 16</inkml:trace>
  <inkml:trace contextRef="#ctx0" brushRef="#br0" timeOffset="-110911.15">30956 3507 1500 0,'0'0'491'0,"0"0"-270"16,0 0 60-16,0 0-90 15,0 0-29-15,0 0-71 0,0 0-74 16,-2-26 15 0,-6 47-31-16,4 11 43 0,-2 9 17 15,3 5-49-15,3 3 7 16,0-2-14-16,0-2 5 15,0-5 15-15,5-4-25 16,1-8 0-16,0-5-1 16,-4-6 10-16,-2-5-9 15,0-6 0-15,0-2-27 16,-6-4 15-16,-2 0-54 16,1-10 8-16,7-19-6 15,0-6-181-15,0-12-50 16,19 2 82-16,4-4 179 15,2 7 34-15,-2 4 83 16,-6 9 113-16,-5 6 118 16,-8 2-72-16,-4 7-112 15,0 2-130-15,-16 7-14 0,-26 5-108 16,2 0-256-16,7 5-483 16</inkml:trace>
  <inkml:trace contextRef="#ctx0" brushRef="#br0" timeOffset="-110332.45">31276 3688 894 0,'0'0'1491'16,"0"0"-1131"-16,0 0-186 16,0 0 46-16,0 0-18 15,0 0-92-15,0 0-53 0,61-18-57 16,-26 15-38-16,4 3-16 15,-4 0-94-15,-12 6-160 16,-10 6-463-16,-13 1-645 0</inkml:trace>
  <inkml:trace contextRef="#ctx0" brushRef="#br0" timeOffset="-110214.43">31301 3802 2189 0,'0'0'689'0,"0"0"-614"16,0 0-74-16,0 0 88 15,0 0-69-15,168 3-20 16,-104-3-110-16,-6-7-615 0</inkml:trace>
  <inkml:trace contextRef="#ctx0" brushRef="#br0" timeOffset="-109906.7">31887 3612 18 0,'0'0'2273'16,"0"0"-2021"-16,0 0-158 16,0 0 58-16,0 0-6 15,0 0-4-15,-122 59-76 16,117-22-25-16,5 1 10 16,0-2-44-16,23-6 35 15,6-5-42-15,6-11 11 16,1-5-26-16,-1-9-18 0,-3 0-9 15,-8-17 13-15,-8-10-32 16,-7-9 14-16,-7-5 15 16,-2 3 32-16,0 4 10 15,-11 8-10-15,-7 10-46 16,-9 16-111-16,8 0-217 16,1 2-373-16</inkml:trace>
  <inkml:trace contextRef="#ctx0" brushRef="#br0" timeOffset="-109716.16">32039 3854 1706 0,'0'0'724'0,"0"0"-635"16,0 0-73-16,0 0 87 16,0 0 52-16,-36 126-73 15,23-92-19-15,-1 0-63 16,8-4-10-16,2-5-143 15,4-11-193-15,2-7-273 16,14-7-1006-16</inkml:trace>
  <inkml:trace contextRef="#ctx0" brushRef="#br0" timeOffset="-109260.71">32311 3589 1719 0,'0'0'708'0,"0"0"-708"16,0 0 0-16,0 0 40 0,0 0 75 16,0 0-1-16,0 0-29 15,-102 92-20-15,77-61-44 16,8-5 10-16,3-7-24 16,3-5 7-16,7-5 2 15,4-5-16-15,0-3-11 16,0-1 11-16,15 3 2 15,5-3 17-15,7 0-19 16,6 0 11-16,3 0-11 16,-3 0 0-16,-2 0-11 15,-4 0-35-15,-4 0-84 16,-8 0 17-16,-6-4-17 0,-4-6-54 16,-5-7-9-16,0-2 55 15,0-2 138-15,0 5 33 16,-2 3 128-16,-1 5 119 15,3 4 16-15,0 4-112 16,0 0-32-16,-5 0-123 16,-1 13-17-16,-5 19-24 15,-5 11 18-15,1 7-6 16,-1 4 0-16,5-1-62 16,2-7-32-16,7 1-131 15,2-16-146-15,0-14-415 0</inkml:trace>
  <inkml:trace contextRef="#ctx0" brushRef="#br0" timeOffset="-108815.72">32610 3612 1756 0,'0'0'791'15,"0"0"-791"-15,0 0-135 16,0 0 135-16,0 0 114 15,0 0 2-15,0 0-13 16,-69 147-45-16,48-99-13 16,2-4 15-16,1-7-45 15,5-9 3-15,3-6-12 16,4-10 4-16,6-6 2 0,0-4-10 16,0-2 11-1,20 0 38-15,9 0-50 0,4 0 9 16,7-5-10-16,-2-6 15 15,1 3-33-15,-4 0-1 16,-4 0-52-16,-6-1 10 16,-6-2-12-16,-3-5 40 15,-7-3-6-15,-5-4-27 16,1 3 66-16,-5 0 15 16,0 8 88-16,0 4 75 15,0 3-51-15,0 5-36 16,0 0-46-16,0 17-34 15,-9 16-11-15,-6 17 12 16,-5 17-11-16,-1 9-2 0,-14 27-41 16,6-19-201-16,2-16-506 15</inkml:trace>
  <inkml:trace contextRef="#ctx0" brushRef="#br0" timeOffset="-105814.25">18401 5296 1500 0,'0'0'914'15,"0"0"-551"-15,0 0-157 16,0 0-46-16,0 0-83 16,0 0-23-16,0 0 34 0,-19-8-58 15,19 2 6-15,19-6-36 16,10-9-23-16,11-7 14 15,5-4-49-15,1-2-33 16,-3 0 35-16,-7 2-67 16,-9 4 31-16,-15 1 24 15,-4 8 19-15,-8 3 49 16,0 5 57-16,0 11-8 16,-14 0-20-16,-1 0-29 15,-1 23 0-15,1 17 32 16,1 16-4-16,1 16 53 15,3 8-42-15,2 5-12 16,-1-3 15-16,-3-4-33 16,1-9-7-16,-2-10-2 0,-5-11 16 15,-2-9-23-15,-6-9 7 16,-1-12-21-16,0-10 15 16,0-8-25-16,9 0 31 15,7-18 0-15,9-17 16 16,2-7-7-16,13-6-1 15,20-1-7-15,10-4-2 16,6 2-20-16,5 0-67 16,10-14-201-16,-14 14-313 15,-11 6-294-15</inkml:trace>
  <inkml:trace contextRef="#ctx0" brushRef="#br0" timeOffset="-105663.9">18860 4904 1502 0,'0'0'969'0,"0"0"-616"15,0 0-144-15,0 0-127 16,0 0 2-16,112 142-6 16,-112-52-61-16,-44 33 21 15,-39 30-38-15,-15-5-119 16,18-40-332-16,19-41-515 0</inkml:trace>
  <inkml:trace contextRef="#ctx0" brushRef="#br0" timeOffset="-102120.04">20024 4788 1928 0,'0'0'309'15,"0"0"-200"-15,0 0-109 16,0 0 0-16,0 0 35 15,-138-4-3-15,94 39 71 16,-8 14-36-16,3 13 4 16,0 11 62-16,8 2-63 15,12-3-13-15,10-2-27 16,9-11-20-16,10-9 5 16,0-9-15-16,23-13-15 15,15-12-73-15,36-16-130 16,-12-10-262-16,-4-12-478 0</inkml:trace>
  <inkml:trace contextRef="#ctx0" brushRef="#br0" timeOffset="-101550.95">19821 5031 2070 0,'0'0'591'15,"0"0"-504"-15,0 0-60 16,0 0 7-16,0 0-6 15,0 0-1-15,141-31-27 16,-74 31 11-16,-3 0-22 16,-6 17 11-16,-16 15 0 15,-17 8 11-15,-19 9-4 0,-6 2 47 16,-10 3-9 0,-17-4-33-16,2-7 46 0,2-11-57 15,11-12-1 1,5-13 0-16,7-7-46 0,4 0-14 15,25-27-76-15,9-13-199 16,7-10 35-16,-3 0-221 16,-4 4 501-16,-9 14 20 15,-11 11 382-15,-11 17-23 16,-7 4-176-16,0 16-137 16,-11 14 166-16,-8 7-85 15,4 0-37-15,6-3 1 16,4-6-84-16,5-3 7 15,0-8-8-15,21-6 4 0,6-5-20 16,2-6-4-16,0 0-67 16,0-20-19-16,-8-12-73 15,-2-7-15-15,-4-7-2 16,-1 1 27-16,-1 4 163 16,0 11 90-16,0 16 91 15,4 14-47-15,-2 0-86 16,1 14 59-16,-1 11 1 15,-1 3-56-15,-3 2 45 16,-5-2-74-16,-2-3-23 16,-4 0 0-16,0-8-8 15,0-3-153-15,0-5-206 16,-4-9-339-16</inkml:trace>
  <inkml:trace contextRef="#ctx0" brushRef="#br0" timeOffset="-101336.21">20635 4814 1016 0,'0'0'1845'16,"0"0"-1629"-16,0 0-216 15,0 0-173-15,0 0-38 16,-10 174 63-16,-27-58-25 16,1-7 33-16,3-8 60 15,4-17 6-15,11-24 74 16,-2 0 76-16,2-4 70 15,5-12 18-15,9-16-112 0,4-11-52 16,0-16-616-16</inkml:trace>
  <inkml:trace contextRef="#ctx0" brushRef="#br0" timeOffset="-101023.92">21346 5000 973 0,'0'0'1736'16,"0"0"-1582"-16,0 0-154 0,0 0-145 15,0 0 145-15,0 0 53 16,0 0 129-16,-34 155-57 15,16-81-75-15,3 2 9 16,-1-1-58-16,7-7 10 16,3-5-11-16,4-12 18 15,2-10-37-15,0-12 19 16,0-11-116-16,15-18-114 16,-1-9-107-16,-6-22-277 0</inkml:trace>
  <inkml:trace contextRef="#ctx0" brushRef="#br0" timeOffset="-100873.8">21352 4935 2369 0,'0'0'684'0,"0"0"-564"0,0 0-111 16,121-31 6-16,-78 31-15 16,-8 0-7-16,-6 17-40 15,-22 29-303-15,-7-5-212 16,-3 2-597-16</inkml:trace>
  <inkml:trace contextRef="#ctx0" brushRef="#br0" timeOffset="-100761.03">21270 5254 1758 0,'0'0'886'0,"0"0"-656"16,0 0-130-16,0 0-81 16,121 13-19-16,-17-13 0 15,-12 0-287-15,-5-3-407 0</inkml:trace>
  <inkml:trace contextRef="#ctx0" brushRef="#br0" timeOffset="-99851.83">22282 4534 1989 0,'0'0'551'0,"0"0"-463"16,0 0-88-16,0 0-46 15,0 0 45-15,0 0 1 16,0 0 96-16,-78 200 65 16,63-89-75-16,2-6 4 15,5-12-17-15,6-23-53 0,0 4 30 16,2 0-50-16,0-15 0 15,0-13 0-15,14-14 9 16,5-14-15-16,6-10 6 16,4-8-48-16,4-3 33 15,-2-18-108-15,1-9-17 16,-8-4 59-16,-1 2 10 16,-10 6 71-16,-5 4 17 15,0 9 0-15,-8 5 23 16,2 4-40-16,-2 4 0 15,0 0-1-15,0 0 2 16,0 0-1-16,0 0 0 16,0 0 4-16,0 0-16 15,0 0 12-15,0 0 0 16,2-2-9-16,0 1 21 0,3-3-12 16,1-4 0-16,1 0-28 15,2-2 14-15,-2 3 14 16,-5 1 0-16,0 5 38 15,-2-1-30-15,0 2 39 16,0 0 1-16,0 0-47 16,0 0 29-16,-9 17-24 15,-11 12-5-15,-3 4 56 16,-2 8-39-16,-2-1 30 16,4-2 1-16,5-9-48 15,7-6 32-15,5-9-33 16,6-10 0-16,0-4-9 15,2 0-22-15,20-9 13 0,7-14-64 16,5-5-96-16,-1-2 42 16,-2 2 38-16,-4 3 98 15,-10 14 67-15,-3 6 78 16,-9 5-33-16,-3 2-26 16,-2 21-32-16,0 1-2 15,0 4-52-15,0-4-18 16,-2-4-57-16,-3-14-219 15,1-3-283-15,-1-3-436 0</inkml:trace>
  <inkml:trace contextRef="#ctx0" brushRef="#br0" timeOffset="-99717.33">22423 4993 2435 0,'0'0'652'15,"0"0"-540"-15,0 0-112 16,0 0-69-16,158-26-31 15,-83 26-45-15,-12 2-228 16,-7 4-631-16</inkml:trace>
  <inkml:trace contextRef="#ctx0" brushRef="#br0" timeOffset="-99214.13">23277 4705 2314 0,'0'0'42'0,"0"0"-42"15,0 0-263-15,0 0 263 16,0 0 135-16,-7 126 132 16,4-57-41-16,-4 10-123 15,1 3-61-15,-3-7-18 16,0-12-9-16,2-15-6 16,1-13-9-16,4-17 0 0,2-11 11 15,0-7-11-15,2-2-1 16,20-25-14-16,14-16-254 15,8-8 5-15,8-6 1 16,1 8 186-16,-9 14 77 16,-8 17 184-16,-11 18-25 15,-14 12-6-15,-11 29-43 16,0 10 34-16,-18 5-57 16,-13 4 10-16,-9 0 39 15,-5-5-91-15,-3-6-16 16,0-5-29-16,4-13-18 15,8-11-83-15,14-20-133 0,10 0-73 16,12-5-353-16</inkml:trace>
  <inkml:trace contextRef="#ctx0" brushRef="#br0" timeOffset="-98995.83">23927 4949 1689 0,'0'0'1262'0,"0"0"-1262"16,0 0 0-16,0 0-200 16,0 0 200-16,-118 120 171 15,60-56-36-15,-7 9-23 16,1 3-67-16,3 0-37 0,10-6-16 16,13-10-89-16,19-18-117 15,19-20-113-15,17-14-300 16,19-8-721-16</inkml:trace>
  <inkml:trace contextRef="#ctx0" brushRef="#br0" timeOffset="-98807.39">24016 5031 2365 0,'0'0'693'0,"0"0"-693"16,-129 110-85-16,89-55 26 15,16-4 59-15,22-7 90 0,2-3 12 16,35-10-57 0,17-2-45-16,45-15-98 0,-12-6-429 15,-7-8-486-15</inkml:trace>
  <inkml:trace contextRef="#ctx0" brushRef="#br0" timeOffset="-98335.66">24848 4868 2474 0,'0'0'319'16,"0"0"-319"-16,0 0-36 15,0 0 36-15,-134 18 3 16,109 17 111-16,12 13-26 0,13 10 6 16,0 7-31-16,15 5-53 15,17-8 38-15,2-7-36 16,-6-6-12-16,-5-11 2 16,-14-6 7-16,-9-6-9 15,0-6 0-15,-25-6 6 16,-4-8-23-16,-2-6-2 15,4-8-74-15,11-53-93 16,10 3-315-16,6-4-359 0</inkml:trace>
  <inkml:trace contextRef="#ctx0" brushRef="#br0" timeOffset="-98169.43">24921 4993 1852 0,'0'0'743'0,"0"0"-561"15,0 0-125 1,0 0 44-16,0 0-56 0,100 145-3 15,-81-96 6-15,1-1-41 16,2-4-5-16,0-7-2 16,3-13-89-16,2-10-83 15,6-14-117-15,-6-14-253 16,-5-14-661-16</inkml:trace>
  <inkml:trace contextRef="#ctx0" brushRef="#br0" timeOffset="-98036.24">25399 4925 2618 0,'0'0'474'0,"0"0"-440"16,0 0-16-16,-83 160-36 15,45-90 14-15,0-1-20 0,10 12-55 16,7-14-451-16,13-21-1061 16</inkml:trace>
  <inkml:trace contextRef="#ctx0" brushRef="#br0" timeOffset="-97479.84">26197 4988 2278 0,'0'0'221'0,"0"0"-221"15,0 0-37-15,0 0 37 16,-129 41 37-16,100-3 94 16,8 4-39-16,10-1-65 0,11-4 28 15,0-4-55-15,20-13-20 16,11-13-26-16,8-7-21 16,-2-5-42-16,-1-21-164 15,-7-13-50-15,-9-7-18 16,-5-10-51-16,-8-8 104 15,-4-6 288-15,-3 6 103 16,0 8 406-16,0 13 4 16,0 19-48-16,0 16-151 15,0 8-182-15,-3 6-84 16,-4 29-16-16,-1 12 4 16,3 15 12-16,1 7-48 15,4 0-3-15,0-2-3 16,0-9-116-16,0-9-155 15,9-17-201-15,-7-15-305 0</inkml:trace>
  <inkml:trace contextRef="#ctx0" brushRef="#br0" timeOffset="-96796.52">25954 4930 2664 0,'0'0'384'15,"0"0"-263"-15,0 0-121 16,145-39 0-16,-74 34-15 15,5 5 27-15,-1 0-12 16,-6 14 0-16,-13 16 6 0,-15 1-18 16,-20 8 12-1,-18 4 0-15,-3 1 42 0,-13 0-42 16,-12-2 18-16,2-7-18 16,6-10 1-16,3-9-12 15,10-8 11-15,4-8-13 16,0 0 12-16,25-26-40 15,6-11-144-15,6-10-81 16,2 1-45-16,-8 8 308 16,-9 14 3-16,-13 19 286 15,-6 5-110-15,-3 19-94 16,-3 20 42-16,-11 5-63 16,-1-1-23-16,4-2 28 15,6-5-60-15,5-10-6 16,0-6 8-16,9-8 10 15,13-10-18-15,7-2 0 16,5-9-34-16,-1-19 10 0,0-8-114 16,-1-9-99-16,-5-6 71 15,-5 1 1-15,-4 8 149 16,-7 12 16-16,-7 18 254 16,-4 12-58-16,0 0-150 15,0 26 20-15,-4 6 28 16,0 1-68-16,-1 1 28 15,5-6-12-15,0-7-41 16,0-2 44-16,16-8-45 16,4-4-7-16,3-6 1 15,6-1-33-15,0-1-7 16,2-17-44-16,0-4-130 16,-2-3 27-16,-3 4 39 0,-6 2 154 15,-7 11 19 1,-3 8 142-16,-8 2-76 0,-2 28 46 15,0 6-101-15,0 5 11 16,0-2-41-16,-2-2-6 16,-3-9-57-16,0-8-142 15,-10-13-64-15,-3-4-393 16,-4-3-947-16</inkml:trace>
  <inkml:trace contextRef="#ctx0" brushRef="#br0" timeOffset="-96637.8">26366 4772 2599 0,'0'0'455'0,"0"0"-388"15,0 0 16-15,0 0-82 16,140-38 27-16,-90 42-28 16,0 67-54-16,-9-6-149 15,-16 8-527-15</inkml:trace>
  <inkml:trace contextRef="#ctx0" brushRef="#br0" timeOffset="-96547.47">26531 5689 2442 0,'0'0'0'0</inkml:trace>
  <inkml:trace contextRef="#ctx0" brushRef="#br0" timeOffset="-95617.93">27605 4997 1972 0,'0'0'699'0,"0"0"-553"0,0 0-20 16,0 0-74-16,0 0-50 15,0 0 99-15,0 0-59 16,-24 98-16-16,19-68-13 16,3-2-1-16,2-8-24 15,0-4-19-15,0-7-195 16,5-8-156-16,4-1-408 0</inkml:trace>
  <inkml:trace contextRef="#ctx0" brushRef="#br0" timeOffset="-95477.64">27654 4763 2602 0,'0'0'462'0,"0"0"-367"0,0 0-35 15,0 0-54-15,0 0-12 16,0 0 4-16,0 0-140 15,25 7-445-15,-10 5-277 0</inkml:trace>
  <inkml:trace contextRef="#ctx0" brushRef="#br0" timeOffset="-95255.95">27935 4812 2311 0,'0'0'328'16,"0"0"-321"-16,0 0-7 15,0 0 61-15,-9 150 75 16,1-92 21-16,-2 3-108 16,6-1 1-16,0-2-50 15,1-8 0-15,3-6-1 16,0-12-26-16,0-9-91 16,0-11-152-16,0-12-60 15,0-4 20-15,-8-18-413 0</inkml:trace>
  <inkml:trace contextRef="#ctx0" brushRef="#br0" timeOffset="-95143.63">27858 5104 1960 0,'0'0'763'0,"0"0"-578"0,0 0-69 15,120-21-72 1,-76 19-32-16,-1-1-24 0,3 0-35 16,-12-1-315-16,-12 0-342 0</inkml:trace>
  <inkml:trace contextRef="#ctx0" brushRef="#br0" timeOffset="-94977.85">28002 4225 709 0,'0'0'2094'0,"0"0"-2031"15,0 0-63-15,-142 68-69 16,70 10 29-16,-20 50-84 15,19-11-80-15,13-16-744 0</inkml:trace>
  <inkml:trace contextRef="#ctx0" brushRef="#br0" timeOffset="-94461.85">28678 5025 1892 0,'0'0'639'0,"0"0"-639"16,-58 111-23-16,35-58-5 15,3 0 28-15,7-13 78 16,4-10 27-16,5-13-23 16,1-6-72-16,3-11-10 15,0 0 17-15,3-26-17 16,16-14-124-16,8-13 11 0,7-6-15 15,5-2 15-15,0 9 70 16,-3 11 43 0,-10 21 153-16,-10 17-40 0,-7 3-61 15,-7 28 86-15,-2 12-47 16,0 6 20-16,0 0-30 16,-2-4-57-16,2-5 3 15,0-12-27-15,2-10-15 16,16-12-65-16,2-3-41 15,2-11-44-15,2-54-198 16,-6 5-407-16,-5-8-540 0</inkml:trace>
  <inkml:trace contextRef="#ctx0" brushRef="#br0" timeOffset="-93554.57">28981 4528 2288 0,'0'0'698'0,"0"0"-666"15,0 0-31-15,0 0-2 16,-4 131 2-16,-2-60 40 15,0 8-11-15,2-2-13 16,-3-2 17-16,-1-7-23 16,0-12-11-16,2-12 0 15,1-11 15-15,5-16-29 16,0-9 14-16,0-8-37 16,11 0 31-16,14-20-41 15,4-8-102-15,2 0 7 16,-2 2 72-16,-4 8 70 15,-8 10 42-15,-3 8-41 16,-5 0 26-16,2 8-12 16,0 10 22-16,4 1-7 0,6-4-21 15,3-1 14-15,3-6-13 16,2-2-10-16,0-6 29 16,-5 0-20-16,-6 0-9 15,-7 0 54-15,-11 0-11 16,0 0 44-16,-11 0-75 15,-18 3 0-15,-11 17-15 16,-3 1 3-16,6 4 0 16,8-3-1-16,11-6 15 15,13-6-25-15,5-8 11 16,8-2-25-16,21 0 17 0,8-10-89 16,3-11-94-1,1 2 30-15,-6-1 33 0,-6 3 128 16,-11 8 28-16,-7 5 54 15,-4 4 30-15,-5 0-84 16,0 7 97-16,3 9-38 16,3 3-67-16,4-6 29 15,7-1-48-15,8-7 5 16,12-5 12-16,1 0-18 16,4-17-62-16,-6-8-66 15,-4-8-49-15,-10-5 49 16,-4-6 27-16,-6-3 41 15,-6-4 60-15,1 3 6 0,1 9 107 16,-6 14 119 0,0 10-41-16,-4 14-70 0,0 1-121 15,0 12 12-15,0 21-13 16,0 14 2-16,0 9 10 16,0 4 3-16,-4 2-7 15,-3-2 26-15,4-3-33 16,1-6 11-16,0-7-11 15,0-11 0-15,0-11 0 16,0-10-1-16,-5-12-27 16,-5 0 27-16,-5-9-28 15,-3-18-99-15,2-7 54 16,9-4 74-16,9-2 11 16,0 1 29-16,27 6-7 15,8 8 48-15,4 7-14 16,3 8-35-16,2 4 31 15,3 6-63-15,-3 0 0 0,1 0-1 16,-9 2-35-16,-11 9-60 16,-10-2-222-16,-15-3-239 15,0-2-53-15,-20-4-806 0</inkml:trace>
  <inkml:trace contextRef="#ctx0" brushRef="#br0" timeOffset="-93349.42">29291 4796 1452 0,'0'0'979'15,"0"0"-620"-15,0 0-95 16,0 0-72-16,0 0-124 16,0 0-25-16,0 0-43 15,29-8-21-15,-16 8-21 16,1 0-132-16,1 0-114 15,-1-8-65-15,-4-9-531 0</inkml:trace>
  <inkml:trace contextRef="#ctx0" brushRef="#br0" timeOffset="-93221.97">29532 4489 1795 0,'0'0'1210'15,"0"0"-1149"-15,0 0-61 16,0 0-28-16,-32 161-6 0,5-73-29 15,3-14-228-15,9-14-664 0</inkml:trace>
  <inkml:trace contextRef="#ctx0" brushRef="#br0" timeOffset="-92801.72">30292 5206 2335 0,'0'0'507'0,"0"0"-507"16,0 0-54-16,0 0 48 16,0 0-2-16,0 0 6 15,127-114-98-15,-109 77-194 16,-7-5-70-16,-5 0 119 16,0 3 172-16,0 7 73 15,-4 11 231-15,2 10 240 16,-2 11-193-16,-2 0-173 0,0 21-64 15,0 17 54-15,0 8-63 16,0 8 5-16,0 0-37 16,0-2-24-16,0 0-118 15,0-13-205-15,5-18-465 0</inkml:trace>
  <inkml:trace contextRef="#ctx0" brushRef="#br0" timeOffset="-91879">30896 4983 2595 0,'0'0'0'0,"0"0"-16"16,0 0-29-16,-47 130 45 0,31-90 213 16,5-4-28-16,2-4-102 15,3-6-36-15,3-6-38 16,1-8-7-16,2-5-2 15,0-7 0-15,0 0-22 16,5-19 16-16,12-8-251 16,5-14 80-16,5-5 3 15,4-3 34-15,-2 8 94 16,3 12 46-16,-5 15 82 16,-7 14-39-16,-5 0 10 15,-9 26 100-15,-6 9-19 16,0 5-16-16,-8-2-7 15,-7-3-75-15,1-9 9 0,3-6-45 16,7-8 1-16,4-8-7 16,0-4-8-16,4-2-34 15,21-19-86-15,6-9-145 16,9-3 70-16,0-8-36 16,0 4 12-16,-6 11 233 15,-11 9 19-15,-11 14 181 16,-10 3-93-16,-2 17 45 15,-4 12 18-15,-14 6-48 16,3-3-26-16,3-6 20 16,8-3-98-16,4-10-1 15,0-5-17-15,8-6-3 16,17-2 2-16,6 0-101 0,7-18-90 16,0-6-4-16,0-6-48 15,-7 0-38-15,-4 5 149 16,-6 4 133-16,-9 11 234 15,-9 10-46-15,-3 5-68 16,0 21 83-16,-15 3-83 16,-6 4-10-16,1-5 17 15,5-6-65-15,3-9-7 16,8-7-54-16,4-3-1 16,0-3 20-16,8 0-20 15,21-17-123-15,10-5-106 16,7-6 13-16,6 0 2 15,1 2-65-15,-2 4-12 0,-6 8 291 16,-12 12 50-16,-8 2 249 16,-14 10-50-16,-11 14-109 15,0 6 6-15,-2 0-44 16,-16-2 10-16,2-8-5 16,4-3-74-16,2-10 2 15,6-5-3-15,4-2-31 16,0 0-1-16,14-7-5 15,11-13-192-15,16-4 92 16,3-1-31-16,8-1-5 16,-4 5 2-16,-5 6 100 15,-7 10 39-15,-12 5 50 16,-11 3 6-16,-5 21 19 16,-8 7-75-16,0 1-42 0,-41 3-62 15,1-7-202-15,3-10-485 16</inkml:trace>
  <inkml:trace contextRef="#ctx0" brushRef="#br0" timeOffset="-91705.88">31232 4766 2192 0,'0'0'390'0,"0"0"-144"16,0 0-56-16,161-14-151 15,-110 25-27-15,1 17-12 16,17 26-30-16,-16-7-234 0,-2-4-489 16</inkml:trace>
  <inkml:trace contextRef="#ctx0" brushRef="#br0" timeOffset="-91593.85">32316 5242 2288 0,'0'0'842'0,"0"0"-842"16,0 0-1422-16</inkml:trace>
  <inkml:trace contextRef="#ctx0" brushRef="#br0" timeOffset="-78963.97">19094 6569 1785 0,'0'0'338'16,"0"0"-260"-16,0 0-78 15,0 0 36-15,0 0-35 16,0 0 64-16,38-40 10 15,-30 34 2-15,-2 3-25 0,-4-2 82 16,-2 5 21 0,0 0 17-16,0 0-81 0,0 0-49 15,0 0 9-15,0 0-50 16,0 0 23-16,0 0-21 16,0-2 13-16,-2 0 1 15,-12-2-16-15,-11 0-1 16,-8 4 0-16,-13 0 3 15,-10 0-3-15,-2 17 0 16,2 6 9-16,10 3 13 16,12 4-14-16,14 2 1 15,18 2 42-15,2 3-50 0,27-4 34 16,17-2-21 0,14-11-2-16,8-8-24 0,6-10-2 15,-1-2-30-15,-6-9 17 16,-7-8-45-16,-13-3 9 15,-12 1 9-15,-11 4 10 16,-10 0 42-16,-8 7 4 16,-4 2 16-16,0 4 66 15,0 2-61-15,0 0-4 16,0 0-19-16,-2 16 17 16,-5 12-4-16,0 5 11 15,3 6-9-15,2 0 15 16,2-1-30-16,0-6-6 15,0-2-31-15,0 4-137 16,0-10-349-16,-3-6-374 0</inkml:trace>
  <inkml:trace contextRef="#ctx0" brushRef="#br0" timeOffset="-78806.25">18945 7145 2471 0,'0'0'628'16,"0"0"-524"-16,0 0-67 15,145-25-35-15,-76 9 22 16,5 2-15-16,-3 4-8 16,-6 4-2-16,3 6-82 15,-16 0-403-15,-17 3-453 0</inkml:trace>
  <inkml:trace contextRef="#ctx0" brushRef="#br0" timeOffset="-78595.58">20039 6752 2744 0,'0'0'560'0,"0"0"-501"16,0 0-59-16,0 0-98 15,0 0-34-15,0 0-369 16,0 0-253-16</inkml:trace>
  <inkml:trace contextRef="#ctx0" brushRef="#br0" timeOffset="-78506.58">19960 7159 2306 0,'0'0'560'0,"0"0"-560"15,0 0-222-15,0 0-613 0</inkml:trace>
  <inkml:trace contextRef="#ctx0" brushRef="#br0" timeOffset="-75502.03">20891 6583 1685 0,'0'0'622'0,"0"0"-438"0,0 0-10 15,0 0 23-15,0 0-49 16,0 0-19-16,0 0-27 16,0-30-78-16,-2 30 25 15,2 0-44-15,0 0 11 16,-2 0-28-16,2 0 12 15,-5 20-12-15,1 20 11 16,-8 18 2-16,1 16 13 16,-7 13-14-16,1-1 11 15,-1 0-3-15,5-8-8 16,1-10 0-16,8-9-1 16,4-11-27-16,0-12-35 15,16-14-200-15,3-9-407 16,-1-13-461-16</inkml:trace>
  <inkml:trace contextRef="#ctx0" brushRef="#br0" timeOffset="-75283.95">21005 6631 1288 0,'0'0'1038'16,"0"0"-873"-16,120-18-122 15,-73 18 16-15,-11 18 60 16,-14 21 32-16,-15 12-42 0,-7 12-68 16,-31 7 9-1,-25 0-50-15,-16-2-48 0,-30 4-131 16,17-19-136-16,20-21-340 16</inkml:trace>
  <inkml:trace contextRef="#ctx0" brushRef="#br0" timeOffset="-74984.41">21609 6636 1969 0,'0'0'657'0,"0"0"-480"16,0 0-148-16,0 0 2 16,-136 3-7-16,94 33 64 15,6 17 17-15,11 8-69 16,15 10 1-16,10-1-29 16,2-4 5-16,29-8-26 15,11-9-17-15,10-11-78 16,23-13-177-16,-11-10-364 15,-8-11-524-15</inkml:trace>
  <inkml:trace contextRef="#ctx0" brushRef="#br0" timeOffset="-74564.28">21914 6675 1152 0,'0'0'376'0,"0"0"-137"16,0 0-92-16,0 0 37 15,0 0 43-15,0 0-67 0,0 0-35 16,9 0-71-16,-9 0-19 16,0 0 13-16,0 7-48 15,0 6 1-15,0 13 6 16,0 12 68-16,0 13 38 16,0 7-27-16,0 6-33 15,0 0 7-15,-6 0-59 16,-1-6 16-16,3-8-16 15,2-7 8-15,-2-11-18 16,4-8-72-16,0-10-147 16,0-13-56-16,0-1-311 15,0-1-427-15</inkml:trace>
  <inkml:trace contextRef="#ctx0" brushRef="#br0" timeOffset="-74376.27">21910 6747 1470 0,'0'0'908'0,"0"0"-529"16,0 0-167-16,0 0-83 15,0 0-69-15,0 0-59 16,147-76 32-16,-98 76-33 16,-2 0-15-16,-7 0-37 15,-15 26-285-15,-12-3-274 16,-13-1-235-16</inkml:trace>
  <inkml:trace contextRef="#ctx0" brushRef="#br0" timeOffset="-74226.38">21765 6914 2239 0,'0'0'608'0,"0"0"-538"0,0 0-12 16,0 0 53-16,0 0-38 15,158 4-38-15,-96-2-35 16,1-1-83-16,7 2-220 15,-18 1-406-15,-9 0-1194 0</inkml:trace>
  <inkml:trace contextRef="#ctx0" brushRef="#br0" timeOffset="-73999.75">22558 6636 2453 0,'0'0'521'0,"0"0"-479"16,0 0-42-16,0 0-32 15,0 0 32-15,0 0 32 16,71 109-26-16,-73-34-6 16,-27 7-41-16,-13 4-163 15,-29 14-48-15,7-20-298 16,4-21-605-16</inkml:trace>
  <inkml:trace contextRef="#ctx0" brushRef="#br0" timeOffset="-73399.79">20797 7159 1722 0,'0'0'637'15,"0"0"-463"-15,0 0 3 16,0 0 53-16,0 0-67 15,0 0-37-15,0 0-45 16,0 0-75-16,-2 2 11 16,-2 12-17-16,0 10 0 15,-6 4-16-15,1 6 16 16,1 1-13-16,-3 11-61 0,1-9-209 16,4-7-420-16</inkml:trace>
  <inkml:trace contextRef="#ctx0" brushRef="#br0" timeOffset="-70327.58">23225 6970 1371 0,'0'0'554'0,"0"0"-315"16,0 0 36-16,0 0 11 16,0 0 20-16,0 0-162 15,0 0 7-15,-23-49-31 16,23 48-63-16,0-3 3 16,19 0-60-16,8-2 7 15,8 2-23-15,3 2 14 16,2 2-13-16,-4 0-33 15,-3 2-64-15,-4 12-17 16,-11 10-197-16,-9 0-290 16,-9-6-219-16</inkml:trace>
  <inkml:trace contextRef="#ctx0" brushRef="#br0" timeOffset="-70202.16">23248 7153 2074 0,'0'0'582'16,"0"0"-475"-16,0 0-85 15,0 0 37-15,0 0-44 16,164 0-15-16,-108 0-148 16,-9 0-540-16</inkml:trace>
  <inkml:trace contextRef="#ctx0" brushRef="#br0" timeOffset="-69445.43">24110 6829 1243 0,'0'0'868'16,"0"0"-577"-16,0 0-101 16,0 0-93-16,0 0 64 15,0 0-64-15,0 0-70 16,9-38-19-16,-4 64-8 0,-1 20 0 16,-2 19 21-16,-2 18-20 15,0 5 25-15,0 0-26 16,0-5 9-16,-6-14-15 15,-2-9 6-15,8-14 0 16,0-10-83-16,0-10-176 16,0-12-272-16,0-10-412 0</inkml:trace>
  <inkml:trace contextRef="#ctx0" brushRef="#br0" timeOffset="-69234.06">24193 6798 2022 0,'0'0'390'0,"0"0"-292"0,0 0-92 15,126 4 55-15,-97 23-9 16,-12 9 53-16,-13 13-28 16,-4 4-69-16,-23 5 17 15,-24 1-25-15,-8-7-110 16,-17-7-54-16,14-15-309 15,16-14-676-15</inkml:trace>
  <inkml:trace contextRef="#ctx0" brushRef="#br0" timeOffset="-68978.54">25021 6675 1991 0,'0'0'263'16,"0"0"-188"-16,-120-13 50 16,49 13 71-16,2 13 25 15,7 21-91-15,12 16-73 16,15 11-8-16,17 5-48 16,16 4 14-16,2-2-15 15,31-8-9-15,18-8-11 16,11-11-101-16,27-7-146 15,-13-12-93-15,-14-15-412 0</inkml:trace>
  <inkml:trace contextRef="#ctx0" brushRef="#br0" timeOffset="-68731.19">25264 6861 1249 0,'0'0'847'0,"0"0"-605"16,0 0-57-16,0 0-45 16,0 0-28-16,-137-61-40 15,96 71 4-15,6 17 3 16,8 14-50-16,14 8 3 16,13 0 4-16,2 6-35 0,29-6-1 15,13-2-3 1,10-10-133-16,24-11-136 0,-15-9-370 15,-10-13-851-15</inkml:trace>
  <inkml:trace contextRef="#ctx0" brushRef="#br0" timeOffset="-68512.08">25568 6731 1433 0,'0'0'969'15,"0"0"-646"-15,0 0-204 16,0 0-77-16,0 0 45 0,0 0-5 16,0 0-22-1,95 144-15-15,-101-73-36 0,-25 5-11 16,-11 1 2-16,-10-10-122 16,-23 3-86-16,15-17-153 15,8-19-650-15</inkml:trace>
  <inkml:trace contextRef="#ctx0" brushRef="#br0" timeOffset="-67800.11">25972 7025 1936 0,'0'0'693'0,"0"0"-482"15,0 0 1-15,0 0-34 16,0 0-66-16,0 0 8 15,0 0-76-15,69-49-38 16,-21 37-12-16,4 4-42 16,1 2-21-16,-8 2-27 15,-3 2-233-15,-15 2-440 16,-12-4-938-16</inkml:trace>
  <inkml:trace contextRef="#ctx0" brushRef="#br0" timeOffset="-67613.94">26120 6802 1788 0,'0'0'1156'0,"0"0"-1099"15,0 0-57-15,0 0-21 16,-55 122 21-16,33-68 25 16,1 8-10-16,4 2-4 15,1 0-11-15,3-5-162 16,4 1-68-16,4-14-108 0,5-16-292 15</inkml:trace>
  <inkml:trace contextRef="#ctx0" brushRef="#br0" timeOffset="-66342.4">25880 7059 1332 0,'0'0'846'0,"0"0"-526"16,0 0-157-16,0 0 52 16,0 0-49-16,0 0-69 0,0 0 25 15,-18-69-37-15,18 63 8 16,0 0-18-16,2 0-69 16,9-1 25-16,10 0-31 15,5 2-28-15,12 0-8 16,11 5-80-16,7 0-36 15,26 0-201-15,-14 0-416 16,-8 2-991-16</inkml:trace>
  <inkml:trace contextRef="#ctx0" brushRef="#br0" timeOffset="-65939.13">26874 6820 1273 0,'0'0'1272'16,"0"0"-916"-16,0 0-282 0,0 0-37 16,0 0-37-16,0 0 0 15,0 0-19-15,-11 66 19 16,-7 4 43-16,-2 14-4 16,0 7-23-16,0-5 20 15,2-7-36-15,9-10 14 16,4-9-14-16,5-7-3 15,0-11-9-15,0-12-111 16,8-8-122-16,3-15 20 16,2-12-126-16,1-21-40 15,-4-12-873-15</inkml:trace>
  <inkml:trace contextRef="#ctx0" brushRef="#br0" timeOffset="-65734.11">27121 6682 656 0,'0'0'1847'0,"0"0"-1529"0,0 0-305 16,0 0-12-16,0 0 69 15,60 107-13-15,-68-44 23 16,-23 5-54-16,-11 2-18 16,-8-1-13-16,-1-8 5 15,4-10-79-15,10-15-76 16,18-21-140-16,15-10-305 15,4-5-827-15</inkml:trace>
  <inkml:trace contextRef="#ctx0" brushRef="#br0" timeOffset="-65509.12">27503 6611 1809 0,'0'0'369'16,"0"0"-369"-16,0 0 0 15,0 0 72-15,-141 60 185 16,103-10-75-16,9 13-9 16,14 2-63-16,8 4-84 15,7-5 7-15,12-8-33 16,17-12-6-16,8-8-35 16,5-13-104-16,16-19-68 15,-10-4-154-15,-9-3-399 0</inkml:trace>
  <inkml:trace contextRef="#ctx0" brushRef="#br0" timeOffset="-65314.77">27683 6738 829 0,'0'0'1578'0,"0"0"-1355"16,0 0-152-16,0 0-69 16,-97 118 73-16,65-65 45 15,3 3-39-15,7 1-21 16,1-5-45-16,11-8-3 15,3-8-24-15,5-9-16 16,2-13-95-16,0-10-86 16,29-14-96-16,-5-16-253 15,3-10-584-15</inkml:trace>
  <inkml:trace contextRef="#ctx0" brushRef="#br0" timeOffset="-65140.34">27746 6749 2097 0,'0'0'668'0,"0"0"-534"15,0 0-123-15,0 0-1 16,0 0 38-16,6 111-24 16,-6-57 18-16,0 6-30 15,0 0 3-15,0-2-17 16,0-5 2-16,2-9-95 16,6-9-111-16,-4-10-254 15,-2-13-267-15</inkml:trace>
  <inkml:trace contextRef="#ctx0" brushRef="#br0" timeOffset="-64984.11">27514 6934 2292 0,'0'0'555'0,"0"0"-473"16,0 0-82-16,0 0 0 15,130 12 0-15,-88-2-7 16,18-2-139-16,-9-5-350 15,-9-3-449-15</inkml:trace>
  <inkml:trace contextRef="#ctx0" brushRef="#br0" timeOffset="-64789.1">28038 6625 2390 0,'0'0'249'0,"0"0"-249"15,46 106 21-15,-34-44-15 16,-12 8 51-16,0 11-9 16,-7 0-48-16,-17 0 0 15,-5-9-127-15,0-5-203 16,6-21-258-16,10-21-613 0</inkml:trace>
  <inkml:trace contextRef="#ctx0" brushRef="#br0" timeOffset="-64389.13">28377 6930 1998 0,'0'0'750'15,"0"0"-534"-15,0 0-53 16,0 0-68-16,0 0 21 16,0 0-54-16,0 0-50 15,40-2 1-15,-11 2-13 16,2 0-33-16,0 8-21 16,-11 9-103-16,-9-3-215 15,-9 1-440-15</inkml:trace>
  <inkml:trace contextRef="#ctx0" brushRef="#br0" timeOffset="-64264.92">28323 7092 2242 0,'0'0'746'15,"0"0"-694"-15,0 0-42 16,0 0-10-16,0 0-46 16,168 4-97-16,-113-4-326 15,-8-6-1155-15</inkml:trace>
  <inkml:trace contextRef="#ctx0" brushRef="#br0" timeOffset="-62394.75">28954 6766 1483 0,'0'0'391'16,"0"0"-236"-16,0 0 19 15,0 0 11-15,0 0-55 0,0 0-31 16,0 0-55-16,-98-7 20 16,80 41 71-16,2 9-53 15,10 1-30-15,6 0 12 16,0-6-55-16,20-6 20 16,18-10-5-16,9-10-23 15,9-12-2-15,1 0-53 16,-3-10-87-16,-9-14 13 15,-12-6-18-15,-14-6 45 16,-9 0 4-16,-10-2 97 16,0 4 65-16,-4 7 114 15,-17 8-49-15,-1 6-48 0,-3 9-82 16,1 4-22 0,6 13-119-16,5 10-232 0,10-1-501 15</inkml:trace>
  <inkml:trace contextRef="#ctx0" brushRef="#br0" timeOffset="-62219.64">29315 7040 2155 0,'0'0'287'0,"0"0"-211"16,0 0-55-16,0 121 68 15,-11-82 36-15,0 1-53 16,2-1-19-16,2-3-53 15,7-2-116-15,0-12-222 16,0-7-618-16</inkml:trace>
  <inkml:trace contextRef="#ctx0" brushRef="#br0" timeOffset="-61657.9">29580 6689 1761 0,'0'0'297'0,"0"0"-174"15,0 0-20-15,0 0 26 16,0 0-12-16,0 0-25 16,0 0-24-16,-28-42-60 15,30 38 9-15,13 2-17 16,3 2-8-16,-2 0 8 16,0 0 0-16,-6 12 0 15,-3 14 49-15,-7 8-16 16,0 7 24-16,0 3 16 15,-20 0-52-15,-2-3 33 16,-1-4-24-16,1-9-17 16,7-9 20-16,4-7-33 0,8-5 0 15,3-7 0-15,7 0-18 16,22 0 2-16,9-8-77 16,2-5-52-16,0 4 90 15,-8 3 21-15,-13 6 34 16,-5 0 36-16,-10 15 22 15,-4 12 39-15,0 6-57 16,-2 2-25-16,-16 1 24 16,-1-4-38-16,-2-1 10 15,-1-9-11-15,6-4-32 16,7-14-155-16,7-4-325 16,2 0-270-16</inkml:trace>
  <inkml:trace contextRef="#ctx0" brushRef="#br0" timeOffset="-61208.64">29980 6754 548 0,'0'0'1180'16,"0"0"-864"-16,0 0-126 16,0 0 63-16,0 0-64 15,0 0-64-15,0 0-98 16,-12-41-4-16,6 63-23 15,-1 9 52-15,3 6-6 16,2 7 23-16,2-1-61 16,0-1 2-16,0-4-8 0,6-2 15 15,3-4-6-15,-3-4-8 16,2-4 6-16,-4-6-8 16,-2-6-1-16,-2-1-7 15,0-6-8-15,-4 0-49 16,-17-5 41-16,-3 0-43 15,-3 0 2-15,2-9 64 16,10-13-24-16,6-4 23 16,9-6-8-16,0-4-70 15,22-2 78-15,11 1-6 16,8 2 7-16,1 1-12 16,3 2 12-16,-7 2 0 15,-5 2 30-15,-12 3-6 16,-11 3 26-16,-10 7 6 15,0 3-35-15,-15 7-21 0,-30 5-130 16,5 6-173-16,7 9-627 16</inkml:trace>
  <inkml:trace contextRef="#ctx0" brushRef="#br0" timeOffset="-60944.67">30144 6948 1277 0,'0'0'1032'0,"0"0"-763"15,0 0-43-15,0 0-46 16,0 0-110-16,0 0-25 15,0 0-45-15,141 2 0 16,-101 4-2-16,7 2-188 16,-11-2-159-16,-9-4-378 0</inkml:trace>
  <inkml:trace contextRef="#ctx0" brushRef="#br0" timeOffset="-60781.86">30385 6825 664 0,'0'0'1693'0,"0"0"-1464"16,0 0-211-16,0 0 4 16,0 0-10-16,-83 111-12 15,64-61 30-15,1 6-30 16,7 10-152-16,4-13-361 16,7-14-733-16</inkml:trace>
  <inkml:trace contextRef="#ctx0" brushRef="#br0" timeOffset="-60209.18">30728 6715 1822 0,'0'0'511'0,"0"0"-330"16,0 0-98-16,0 0-46 16,0 0 2-16,0 0 51 15,0 0 45-15,-104 107-49 16,90-59-32-16,12 0 2 15,2-4-38-15,0-10 9 16,18-6 0-16,9-10-25 16,6-8-4-16,5-8-14 15,-1-2-41-15,0-9-13 16,-4-20-140-16,-9-5-1 0,-8-4-33 16,-5-2 99-1,-9 6 145-15,-2 8 172 0,0 10 6 16,0 12-123-16,-15 4-55 15,-1 5-40-15,-1 27-124 16,3-1-304-16,7-5-683 0</inkml:trace>
  <inkml:trace contextRef="#ctx0" brushRef="#br0" timeOffset="-60035.53">30983 7115 1803 0,'0'0'671'0,"0"0"-634"0,0 0-22 16,0 0-10 0,-33 107-4-16,19-80 16 0,3-3 6 15,4-4-23-15,7-5-84 16,0-4-429-16,0-9-1215 0</inkml:trace>
  <inkml:trace contextRef="#ctx0" brushRef="#br0" timeOffset="-59682.32">31132 6793 1397 0,'0'0'241'0,"0"0"-167"16,0 0 49-16,0 0 105 16,0 0-24-16,0 0-96 15,0 0-56-15,0 29 49 16,0-2-16-16,-3 7 23 16,1 7-30-16,2 2-42 15,0 1 9-15,0-3-38 16,5-1 17-16,6-8-24 15,-4-6 12-15,-1-8-11 16,-6-5-1-16,0-9-124 0,0-4-40 16,-11-12-56-16,-9-12-323 15,3-8-704-15</inkml:trace>
  <inkml:trace contextRef="#ctx0" brushRef="#br0" timeOffset="-59338.41">31114 6747 1545 0,'0'0'742'0,"0"0"-646"16,0 0-82-16,0 0-3 16,131-7-5-16,-90 7-6 15,-1 0 0-15,-5 0 9 16,-8 0-6-16,-9 0-2 16,-9 0 58-16,-9 0 51 0,0 0 3 15,-4 9-19-15,-17 12 5 16,-5 9-36-16,-1 10-3 15,3 6-42-15,6 2-4 16,9-3 39-16,7 0-52 16,2-7 20-16,0-4 7 15,15-10-28-15,3-5 6 16,0-9-6-16,-2-9-31 16,-6-1 30-16,-5-4-30 15,-3-15-39-15,-2-8-23 16,0-1 25-16,0 2 67 15,-9 5-30-15,1 10-124 16,1 3-342-16,4 6-621 0</inkml:trace>
  <inkml:trace contextRef="#ctx0" brushRef="#br0" timeOffset="-59021.61">31580 6941 1896 0,'0'0'907'0,"0"0"-690"16,0 0-65-16,0 0-21 16,0 0-106-16,0 0-4 15,0 0-21-15,114-23-63 16,-83 23 6-16,-9 14-154 16,-7 0-334-16,-9 0-242 0</inkml:trace>
  <inkml:trace contextRef="#ctx0" brushRef="#br0" timeOffset="-58897.69">31562 7072 2000 0,'0'0'706'0,"0"0"-652"15,0 0-39-15,0 0 89 16,0 0-68-16,136 5-36 16,-85-5-236-16,-4 0-582 15</inkml:trace>
  <inkml:trace contextRef="#ctx0" brushRef="#br0" timeOffset="-57027.18">32088 6798 1618 0,'0'0'348'0,"0"0"-245"0,0 0-77 15,0 0 89 1,0 0 67-16,0 0-51 0,-122 85 7 16,106-44-39-16,7 0-26 15,9-2 33-15,0-5-61 16,14-6-8-16,17-8 0 16,7-7-36-16,6-12-2 15,1-1-61-15,-3-4-80 16,-9-18 82-16,-8-4-8 15,-11-6-2-15,-10-5 58 16,-4 2 12-16,0 0 68 16,-4 6 65-16,-10 5-55 15,-1 8-78-15,-3 10-42 16,-1 6-79-16,2 2-98 16,3 16-364-16,5 0-832 0</inkml:trace>
  <inkml:trace contextRef="#ctx0" brushRef="#br0" timeOffset="-56845.95">32296 7139 1517 0,'0'0'633'0,"0"0"-586"16,0 0-23-16,0 0 0 15,-65 131 63-15,40-99 18 16,1-1-57-16,1-3-26 15,8 0-22-15,4-8-168 16,8-9-361-16</inkml:trace>
  <inkml:trace contextRef="#ctx0" brushRef="#br0" timeOffset="-56357.16">32570 6709 1189 0,'0'0'711'16,"0"0"-556"-16,0 0-83 0,0 0 55 16,0 0-22-1,0 0 21-15,0 0-77 0,-125 111-25 16,109-75-8-16,5-2-5 15,7-4 17-15,4-4 3 16,0-7-31-16,0-2 0 16,4-7-8-16,5-6-75 15,0-4 9-15,4 0 13 16,2-10-64-16,2-12-25 16,-1-6 57-16,-3-2 86 15,2-2 7-15,-1 4 29 16,-6 7 127-16,-1 10 96 15,-2 4-54-15,-3 7-155 16,-2 0-43-16,0 15-1 16,0 12-5-16,0 12 6 0,0 7 8 15,0 6 3-15,-9-1-8 16,-7-4 25-16,-4-3 3 16,-3-8 14-16,4-3-36 15,-1-9-3-15,-1-10-6 16,6-13-115-16,1-1-92 15,10 0-435-15</inkml:trace>
  <inkml:trace contextRef="#ctx0" brushRef="#br0" timeOffset="-55923.04">32713 6852 808 0,'0'0'1042'0,"0"0"-975"15,0 0-66-15,0 0 42 0,0 0 146 16,0 0-25-16,-87 134-53 16,71-98-42-16,5-6-62 15,2-4 9-15,4-5-16 16,5-7 6-16,0-5 11 16,0 0 0-16,16-4-9 15,9-2 8-15,-1-3-5 16,8 0-10-16,1 0 2 15,-2 0 8-15,0-5-22 16,-2-5 4-16,-4-1-65 16,-8-3-84-16,-1-3-40 15,-9-3-13-15,-5-2 24 0,-2 2 98 16,0 0 87-16,0 4 183 16,-4 4 93-16,-3 5 36 15,4 7-116-15,-1 0-42 16,-3 7-48-16,-6 20-12 15,-3 12 14-15,-1 9-84 16,-1 5-14-16,2 3 13 16,1-4-23-16,-2-3-14 15,-4 9-77-15,0-12-238 16,6-11-357-16</inkml:trace>
  <inkml:trace contextRef="#ctx0" brushRef="#br0" timeOffset="-54468.71">19271 8113 1302 0,'0'0'776'16,"0"0"-531"-16,0 0-142 16,0 0-13-16,0 0 43 15,0 0 47-15,0 0-86 16,-58-93-8-16,35 93-31 15,-8 0-54-15,-11 0 23 16,-10 19-23-16,-6 13 12 16,-2 8 29-16,4 10-42 15,10 3 21-15,13 0 5 16,12 2-26-16,19-5 45 0,2-6-34 16,27-7-10-16,19-12-1 15,14-11-14 1,10-7-29-16,1-7-68 0,-4 0-216 15,0-14-51-15,-20 1-212 16,-18 1-169-16</inkml:trace>
  <inkml:trace contextRef="#ctx0" brushRef="#br0" timeOffset="-54137.28">19259 8441 806 0,'0'0'816'0,"0"0"-500"16,0 0-140-16,0 0-60 15,0 0-74-15,0 0 5 16,0 0 18-16,-4 0-35 15,4 0 23-15,-3-1-11 16,1 1 28-16,0-1 42 16,0-2-11-16,2 0-49 0,0-3 0 15,0 1-16-15,4-3-27 16,15 0-9-16,-2 2-27 16,1 6 27-16,-9 0-32 15,-9 10 32-15,0 16 6 16,-25 8 17-16,-13 7 45 15,-8 0-34-15,-1-1 27 16,9-10 19-16,13-7-55 16,15-9-2-16,10-7-23 15,4-2 12-15,31-5-32 16,17 0 20-16,8 0-78 0,5-5-47 16,20-12-198-1,-21 3-316-15,-11-1-808 0</inkml:trace>
  <inkml:trace contextRef="#ctx0" brushRef="#br0" timeOffset="-53963.09">19738 8432 2206 0,'0'0'729'16,"0"0"-657"-16,0 0-72 15,0 0-243-15,0 0-28 0,0 0-352 16,0 0-982-16</inkml:trace>
  <inkml:trace contextRef="#ctx0" brushRef="#br0" timeOffset="-53880.24">19599 8863 1773 0,'0'0'449'15,"0"0"-449"-15,0 0-993 0</inkml:trace>
  <inkml:trace contextRef="#ctx0" brushRef="#br0" timeOffset="-52154.52">27572 5819 1525 0,'0'0'944'0,"0"0"-666"15,0 0-58 1,0 0-83-16,122-10-104 0,3 8 29 15,53 2-37 1,34 4 13-16,16 13-16 16,5 4-8-16,-3-3 3 0,0 1-17 15,-13 2-9 1,-26 1-25-16,-29-4-97 0,-52-6-352 16,-29-8-735-16</inkml:trace>
  <inkml:trace contextRef="#ctx0" brushRef="#br0" timeOffset="-50622.7">20773 8247 998 0,'0'0'888'0,"0"0"-698"16,0 0-64-16,0 0 56 16,0 0-9-16,0 0 30 15,0 0-54-15,0-72-60 16,0 70-15-16,0 0-72 16,0 2 16-16,0 0-18 15,0 0 15-15,0 11-30 16,0 18 15-16,2 20 0 15,-2 31 21-15,0 33-21 16,0 24 32-16,0-8-2 16,-2-29-24-16,0-33 16 15,-1-23-22-15,3 2 0 16,0 3-10-16,0-1 10 16,0-10-11-16,0-11-62 0,0-11-201 15,9-16-86-15,3-2-249 16,-4-19-953-16</inkml:trace>
  <inkml:trace contextRef="#ctx0" brushRef="#br0" timeOffset="-50419.23">21032 8157 1986 0,'0'0'275'0,"0"0"-189"0,0 0-34 15,0 0 69-15,71 144 24 16,-73-80-38-16,-32 7-4 16,-13 4-78-16,-8-6-25 15,-21 10-98-15,13-19-151 16,14-21-389-16</inkml:trace>
  <inkml:trace contextRef="#ctx0" brushRef="#br0" timeOffset="-50157.24">21616 8175 1315 0,'0'0'620'0,"0"0"-536"15,0 0-48-15,-123-16 130 16,81 39 73-16,6 16-6 15,12 15-49-15,8 13-75 16,16 5-27-16,0 0-71 16,14-3-10-16,17-11-2 15,9-12-17-15,4-10-51 16,21-12-136-16,-12-10-183 16,-10-11-469-16</inkml:trace>
  <inkml:trace contextRef="#ctx0" brushRef="#br0" timeOffset="-49916.91">21852 8315 49 0,'0'0'2060'0,"0"0"-1519"16,0 0-496-16,0 0-45 16,0 0 4-16,0 0-4 15,0 0 120-15,-6 138-46 16,3-75-8-16,0 3-21 15,-1 2-34-15,2-1 19 16,2-9-30-16,0-5 0 16,0-14-13-16,0-9-41 15,0-8-135-15,9-18-62 16,2-4-271-16,-4 0-460 0</inkml:trace>
  <inkml:trace contextRef="#ctx0" brushRef="#br0" timeOffset="-49743.42">21859 8383 2223 0,'0'0'585'0,"0"0"-491"16,0 0-34-16,0 0-60 16,124-14 1-16,-83 14 27 15,-3 0-28-15,-3 14-83 16,-8 5-222-16,-14-3-327 0</inkml:trace>
  <inkml:trace contextRef="#ctx0" brushRef="#br0" timeOffset="-49594.11">21742 8560 2503 0,'0'0'480'15,"0"0"-480"-15,0 0-20 16,133 0-141-16,-78 0 64 15,21-12-42-15,-16 0-253 16,-6 0-781-16</inkml:trace>
  <inkml:trace contextRef="#ctx0" brushRef="#br0" timeOffset="-48963.92">22419 8249 1925 0,'0'0'651'0,"0"0"-407"16,0 0-22-16,0 0-145 15,0 0-42-15,0 0 3 16,0 0-37-16,48 87 24 16,-34-25-19-16,-8 10 6 15,-6 3-3-15,0 0-9 16,-16-2-20-16,-15-5 10 15,-4-10-79-15,-5-5-146 0,9-16-248 16,12-19-603-16</inkml:trace>
  <inkml:trace contextRef="#ctx0" brushRef="#br0" timeOffset="-48643.61">23092 8468 2278 0,'0'0'482'0,"0"0"-426"15,0 0-41-15,0 0 6 16,0 0 93-16,0 0-45 16,0 0-47-16,68-32-19 15,-41 32-3-15,-2 3-37 16,-1 6-83-16,-6 8-108 16,-7-2-62-16,-9-3-401 0</inkml:trace>
  <inkml:trace contextRef="#ctx0" brushRef="#br0" timeOffset="-48506.25">23002 8613 2652 0,'0'0'542'0,"0"0"-484"0,0 0-58 16,0 0 6-16,0 0-10 16,113 0 4-16,-43 0-24 15,-10 0-196-15,-9 0-651 0</inkml:trace>
  <inkml:trace contextRef="#ctx0" brushRef="#br0" timeOffset="-47920.96">24074 8673 1637 0,'0'0'884'0,"0"0"-884"16,0 0-31-16,0 0-20 15,0 0-10-15,96-142 20 16,-67 96-49-16,-2 0-61 16,0 2-111-16,-3 5-46 15,-4 8 308-15,-6 9 241 16,-6 10 271-16,-5 12-184 0,-3 0-144 15,0 12-146-15,0 22 19 16,0 12-31-16,-7 10-11 16,-1 4-15-16,3 3-59 15,5 6-131-15,0-15-343 16,9-18-1454-16</inkml:trace>
  <inkml:trace contextRef="#ctx0" brushRef="#br0" timeOffset="-47588.82">24959 8478 2338 0,'0'0'617'15,"0"0"-538"-15,0 0-26 16,0 0-53-16,150-37 0 0,-99 36-8 15,20 1-44-15,-13 0-224 16,-6 0-588-16</inkml:trace>
  <inkml:trace contextRef="#ctx0" brushRef="#br0" timeOffset="-47068.94">26157 8303 1783 0,'0'0'686'0,"0"0"-518"16,0 0-29-16,0 0-60 15,0 0-68-15,0 0-2 16,0 0-8-16,-10 162 83 16,-23-26-6-16,-1-4-44 15,3-26-21-15,9-32 13 16,11-30-17-16,4 5-2 15,3-2-7-15,4-3-55 16,0-15-108-16,13-22-121 16,8-7-85-16,-2 0-217 0</inkml:trace>
  <inkml:trace contextRef="#ctx0" brushRef="#br0" timeOffset="-46875.28">26259 8252 1840 0,'0'0'862'16,"0"0"-681"-16,0 0-172 16,0 0-18-16,0 0 18 15,0 0 15-15,102 124 25 16,-115-68-49-16,-24 4 0 16,-11 0-21-16,-6-8-197 15,2-14-85-15,11-14-318 16,19-17-783-16</inkml:trace>
  <inkml:trace contextRef="#ctx0" brushRef="#br0" timeOffset="-46642.62">26865 8131 1967 0,'0'0'200'0,"0"0"-168"15,-141 39 17-15,83-1 166 16,10 14 26-16,13 8-40 16,16 6-112-16,17 1-27 15,2 0-35-15,23-5-25 16,16-8-4-16,11-9-57 16,23-5-148-16,-11-12-107 0,-10-14-501 0</inkml:trace>
  <inkml:trace contextRef="#ctx0" brushRef="#br0" timeOffset="-46245.28">27168 8301 1884 0,'0'0'649'0,"0"0"-567"15,0 0-68-15,0 0 16 16,0 0 112-16,0 113-5 16,-6-49-25-16,-6 6-64 15,-1 6 3-15,0-2-50 16,-1-5 0-16,6-8 2 16,1-8 11-16,4-11-28 0,1-10-2 15,2-16-204-15,0-8-107 16,0-8-407-16</inkml:trace>
  <inkml:trace contextRef="#ctx0" brushRef="#br0" timeOffset="-46051.69">27075 8328 519 0,'0'0'2066'0,"0"0"-1717"16,0 0-271-16,0 0-19 15,0 0 12-15,147-37-56 16,-89 37 18-16,2 0-33 16,1 15-11-16,-11 1-20 0,-11 8-280 15,-15-6-290 1,-17-4-245-16</inkml:trace>
  <inkml:trace contextRef="#ctx0" brushRef="#br0" timeOffset="-45907.21">26963 8538 2471 0,'0'0'564'16,"0"0"-539"-16,0 0-25 15,170 17-12-15,-87-17-49 16,25 0-36-16,-18 0-137 16,-16 0-420-16</inkml:trace>
  <inkml:trace contextRef="#ctx0" brushRef="#br0" timeOffset="-45299.57">27744 7939 2186 0,'0'0'508'16,"0"0"-350"-16,0 0-7 15,0 0-113-15,0 0-28 16,0 0-10-16,0 0 0 16,-108 127-2-16,71-64-21 15,-5 13-218-15,10-18-119 0,12-15-598 16</inkml:trace>
  <inkml:trace contextRef="#ctx0" brushRef="#br0" timeOffset="-45049.1">28020 8089 2290 0,'0'0'583'15,"0"0"-582"-15,0 0 17 0,0 0 34 16,0 0 19-16,114 156 26 15,-99-65-79-15,-15 26-12 16,-2-6-6-16,-29-12-91 16,-20-15-126-16,-48-6-74 15,12-12-172-15,-4-8-666 0</inkml:trace>
  <inkml:trace contextRef="#ctx0" brushRef="#br0" timeOffset="-43744.96">23053 9992 1160 0,'0'0'816'15,"0"0"-531"-15,0 0-36 16,0 0-17-16,0 0 0 16,0 0-69-16,0 0-85 15,10-28 1-15,21 26-76 16,9 0 12-16,7 2-21 16,-1 0 6-16,1 0-25 15,-7 14-46-15,-15 9-276 0,-12-4-323 16,-13-1-881-16</inkml:trace>
  <inkml:trace contextRef="#ctx0" brushRef="#br0" timeOffset="-43617.58">23076 10217 2049 0,'0'0'941'0,"0"0"-793"16,0 0-124-16,118-21-24 15,-56 11-6-15,25 2-62 16,-16 3-254-16,-11 0-476 0</inkml:trace>
  <inkml:trace contextRef="#ctx0" brushRef="#br0" timeOffset="-41396.5">24093 10297 992 0,'0'0'984'0,"0"0"-719"16,0 0-165-16,0 0 118 15,0 0-7-15,0 0-20 16,0 0-81-16,68-82-110 16,-30 31 0-16,3-3-13 15,-6-1-57-15,-1-1 46 16,-7 5-32-16,-8 9 56 15,-5 10 9-15,-6 14 63 16,-5 9 34-16,-3 9-104 0,0 0 7 16,0 29-18-16,0 13-2 15,0 16 11-15,-3 9 0 16,-1 5-103-16,-2 9-151 16,1-16-238-16,2-17-440 0</inkml:trace>
  <inkml:trace contextRef="#ctx0" brushRef="#br0" timeOffset="-40111.76">25200 10131 1735 0,'0'0'569'16,"0"0"-351"-16,0 0 80 15,0 0-50-15,0 0-110 16,0 0-52-16,0 0-59 16,89-62-7-16,-35 59-30 15,10 3 10-15,7 0-64 16,33 3-29-16,-17 8-385 15,-14-1-268-15</inkml:trace>
  <inkml:trace contextRef="#ctx0" brushRef="#br0" timeOffset="-39827.36">26244 9892 1227 0,'0'0'501'0,"0"0"-345"16,0 0-40-16,0 0 17 15,0 0 131-15,4 105-19 16,-4-36-29-16,0 12-122 0,0 5-13 16,0 0-53-16,0-2-28 15,-4-8 24-15,1-7-15 16,1-7-9-16,2-6 0 15,0-10-31-15,0-9-128 16,0-8-160-16,0-14-223 16,7-10-290-16</inkml:trace>
  <inkml:trace contextRef="#ctx0" brushRef="#br0" timeOffset="-39601.46">26437 9803 1370 0,'0'0'1022'16,"0"0"-838"-16,0 0-171 0,0 0 13 15,0 0 58-15,0 0 18 16,0 0 17-16,98 129-57 16,-98-59-43-16,-11 6-4 15,-20-2-15-15,-10-5-34 16,-3-9-68-16,-3-8-135 15,9-16-229-15,16-19-603 0</inkml:trace>
  <inkml:trace contextRef="#ctx0" brushRef="#br0" timeOffset="-39352.79">27037 9701 1888 0,'0'0'493'16,"0"0"-454"-16,0 0-21 16,-145-2 16-16,94 34 97 15,4 16-55-15,14 13 58 16,13 9-40-16,15 2-61 16,5 2 7-16,17-8-39 15,20-6-2-15,7-11-16 16,6-12-170-16,12-12-62 0,-14-11-311 15,-7-14-530-15</inkml:trace>
  <inkml:trace contextRef="#ctx0" brushRef="#br0" timeOffset="-39135.28">27187 9828 1635 0,'0'0'736'16,"0"0"-576"-16,0 0-146 15,0 0 2-15,0 0 75 16,0 0 41-16,-8 136-11 16,2-80-37-16,-1 2-76 15,1-1 10-15,2-7-18 16,0-4-15-16,2-10-6 16,2-9-209-16,0-12-124 0,0-10-283 15,0-5-712-15</inkml:trace>
  <inkml:trace contextRef="#ctx0" brushRef="#br0" timeOffset="-38925.08">27245 9818 1706 0,'0'0'768'0,"0"0"-655"16,0 0-83-16,0 0 30 15,0 0 53-15,115 63 27 16,-106-18-68-16,-6 7-45 15,-3 2 4-15,0-4-29 16,-16-1-2-16,-4-9 0 0,-2-8-12 16,1-11-90-16,-4-10-162 15,10-10-340-15,4-1-557 16</inkml:trace>
  <inkml:trace contextRef="#ctx0" brushRef="#br0" timeOffset="-38737.36">27690 9733 103 0,'0'0'2359'0,"0"0"-2094"15,0 0-221-15,114 86 99 16,-89-33-95-16,-15 7-12 16,-10 10 7-16,0 6-34 15,-22 5-18-15,-12-4-3 16,-26 12-227-16,10-21-250 0,2-20-717 15</inkml:trace>
  <inkml:trace contextRef="#ctx0" brushRef="#br0" timeOffset="-38030.74">23098 11555 1776 0,'0'0'1032'0,"0"0"-836"16,0 0-188-16,0 0 10 16,0 0-12-16,0 0 1 15,141 13-7-15,-95 1-30 16,1 5-218-16,-11-2-341 16,-17-2-663-16</inkml:trace>
  <inkml:trace contextRef="#ctx0" brushRef="#br0" timeOffset="-37898.42">23119 11743 2547 0,'0'0'552'0,"0"0"-485"15,0 0-59-15,0 0 2 16,151-25-10-16,-67 21-28 16,-10 2-156-16,-14 2-589 0</inkml:trace>
  <inkml:trace contextRef="#ctx0" brushRef="#br0" timeOffset="-36644.08">24206 11797 2094 0,'0'0'484'16,"0"0"-383"-16,0 0 20 16,0 0 27-16,0 0-76 0,0 0-72 15,153-121 0-15,-93 78-25 16,-1-4-68-16,-1-1 21 16,-9 0 11-16,-9 4 43 15,-7 2 5-15,-10 10 26 16,-10 7 24-16,-6 13 61 15,-3 7-66-15,-4 5-2 16,0 0-30-16,0 21 0 16,0 20 5-16,0 13 4 15,-2 11 6-15,0 6-15 16,2-1 15-16,0-4-35 16,7-1-102-16,11-19-234 0,3-18-628 15</inkml:trace>
  <inkml:trace contextRef="#ctx0" brushRef="#br0" timeOffset="-36455.13">25113 11598 907 0,'0'0'1740'15,"0"0"-1415"-15,0 0-235 16,0 0-48-16,0 0-41 15,163-36 24-15,-100 36-25 16,30 0-96-16,-15 6-258 0,-11 1-600 16</inkml:trace>
  <inkml:trace contextRef="#ctx0" brushRef="#br0" timeOffset="-36074.17">26159 11460 1876 0,'0'0'621'16,"0"0"-621"-16,0 0 0 0,0 0 44 15,-127 66 65-15,107-24 70 16,9 4-82-16,8-1-7 16,3-8-30-16,7-7-59 15,17-5 45-15,10-13-40 16,6-8 3-16,4-4-18 16,-1-6-72-16,-7-18-55 15,-10-8-15-15,-8-6-13 16,-9-3 62-16,-9-1 102 15,0 6 13-15,0 8 73 16,-14 10-86-16,-7 18-175 16,0 0-341-16,5 6-500 0</inkml:trace>
  <inkml:trace contextRef="#ctx0" brushRef="#br0" timeOffset="-35877.32">26388 11748 1847 0,'0'0'764'0,"0"0"-696"16,0 0-44-16,0 0 10 15,0 0 87-15,-60 129-33 16,45-91-18-16,-1-2-70 16,9 1-6-16,5-8-124 15,2-7-161-15,4-6-98 0,15-12-405 16</inkml:trace>
  <inkml:trace contextRef="#ctx0" brushRef="#br0" timeOffset="-35308.4">26658 11442 1622 0,'0'0'207'0,"0"0"-80"16,0 0 141-16,0 0 9 15,-109 127-57-15,97-83-50 16,10-5-47-16,2-1-71 16,7-2-5-16,20-6-37 15,4-6-4-15,4-7-12 16,2-12-24-16,-6-5-41 0,-7 0-22 16,-10-13-62-16,-10-18-17 15,-4-5 20-15,0-10 4 16,-21-2 122-16,4 0 26 15,1 6 156-15,8 10 35 16,8 4-94-16,0 6-77 16,22 3-20-16,14 4-81 15,8 0 2-15,5 6-102 16,3 1-56-16,-4 1 30 16,-3 0 143-16,-11 0 64 15,-8 2 220-15,-13-1 6 16,-6 3 69-16,-7 3-110 15,0 0-95-15,-15 18-51 0,-12 14-18 16,-4 14 46 0,0 11-21-16,4 3-17 0,8-2 37 15,13-2-41-15,6-8 2 16,0-5-12-16,20-7 0 16,12-11-13-16,1-6-2 15,2-12-24-15,-3-7 16 16,-8 0-31-16,-11-21 12 15,-8-13-66-15,-5-6-35 16,-11-4 71-16,-18 7 23 16,-5 9-5-16,-12 16-106 15,7 12-244-15,8 0-464 0</inkml:trace>
  <inkml:trace contextRef="#ctx0" brushRef="#br0" timeOffset="-34420.66">22886 12789 1857 0,'0'0'709'0,"0"0"-409"0,0 0-60 16,0 0-75-16,0 0-74 15,0 0-49-15,0 0-41 16,154-10-1-16,-105 10 0 16,-2 5-71-16,-7 12-38 15,-11 10-213-15,-11-5-402 16,-16-3-1109-16</inkml:trace>
  <inkml:trace contextRef="#ctx0" brushRef="#br0" timeOffset="-34294.27">22959 13050 2579 0,'0'0'511'0,"0"0"-491"16,0 0 4-16,125-2-25 0,-57-3 1 15,28 5-80 1,-17-3-212-16,-7 3-525 0</inkml:trace>
  <inkml:trace contextRef="#ctx0" brushRef="#br0" timeOffset="-33656.76">24533 12743 1662 0,'0'0'676'0,"0"0"-469"16,0 0-103-16,0 0-74 16,0 0-21-16,0 0 56 15,0 0-38-15,-85-5 43 16,56 46 50-16,8 8-60 16,7 1 20-16,12-5-45 15,2-4-29-15,18-11 31 16,18-8-36-16,8-12-1 0,7-10 0 15,3 0-26 1,-6-22 2-16,-9-8-34 0,-14-8-39 16,-14-7-3-16,-11 0-6 15,0 3 61-15,-21 5 44 16,-23 19-34-16,6 10-128 16,4 8-508-16</inkml:trace>
  <inkml:trace contextRef="#ctx0" brushRef="#br0" timeOffset="-33459.61">24882 12994 477 0,'0'0'1712'0,"0"0"-1521"16,0 0-156-16,0 0 80 15,-72 120-5-15,43-82 11 16,-2 3-59-16,7 0-62 15,3-3 0-15,13 1-141 16,5-13-235-16,3-12-428 0</inkml:trace>
  <inkml:trace contextRef="#ctx0" brushRef="#br0" timeOffset="-33038.89">25323 12661 1739 0,'0'0'226'16,"0"0"-166"-16,0 0 143 15,-150 16-21-15,106 10 14 16,8 6-30-16,7 5-89 16,13 2-7-16,12 1-61 15,4-3 15-15,7-5-16 16,17-8-8-16,5-10-59 15,5-8-96-15,-5-6-64 16,-3-6-71-16,-5-20-13 16,-8-10-34-16,-5-5 143 0,-3-3 139 15,-2 6 55 1,-1 6 485-16,-2 14 31 0,2 10-209 16,0 8-240-1,1 4-67-15,1 28 7 0,-2 13 11 16,-2 10 33-16,0 12-24 15,-9-1 10-15,-13 0 59 16,-7-6-48-16,-5-8-5 16,3-7-21-16,2-12-10 15,7-10-24-15,17-21-166 16,5-2-379-16,0-9-610 0</inkml:trace>
  <inkml:trace contextRef="#ctx0" brushRef="#br0" timeOffset="-32777.44">25742 12755 1341 0,'0'0'740'15,"0"0"-740"-15,0 0-68 16,0 0 68-16,-139 126 279 16,84-82-3-16,-1 2-77 15,7-8-150-15,7-4-7 16,11-9-42-16,15-9 1 15,11-10 8-15,5-6-8 16,19 0 47-16,20 0-1 16,13 0-47-16,10 0 0 15,7-6-69-15,0 2-63 0,-2 2-23 16,7-4-153-16,-18 4-214 16,-14-4-293-16</inkml:trace>
  <inkml:trace contextRef="#ctx0" brushRef="#br0" timeOffset="-32625.09">25891 12874 2362 0,'0'0'631'15,"0"0"-626"-15,0 0-5 16,0 0-17-16,-83 126 17 16,57-62 18-16,-3 10-18 15,-5 35-30-15,7-17-251 16,8-16-419-16</inkml:trace>
  <inkml:trace contextRef="#ctx0" brushRef="#br0" timeOffset="-32056.36">24079 13569 1965 0,'0'0'772'16,"0"0"-507"-16,0 0-93 15,0 0 25-15,174-47-155 16,6 26-9-16,45 5 12 15,32 10-39-15,5 6 32 16,-11 0-38-16,-4 0-9 16,-16 14-15-16,-30 1-146 15,-62-1-295-15,-48-5-759 0</inkml:trace>
  <inkml:trace contextRef="#ctx0" brushRef="#br0" timeOffset="-30907.54">31895 7793 222 0,'0'0'2045'0,"0"0"-1717"15,0 0-201-15,0 0 127 16,0 0-114-16,0 0-53 16,229-11-66-16,-40 7-12 15,30 1-18-15,-5 3 6 16,-33 0-57-16,-79 6-181 16,-33-5-602-16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20:38.5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22438 1069 620 0,'0'0'635'0,"0"0"-437"16,0 0 7-16,0 0 18 15,0 0 6-15,0 0-27 16,4-21-27-16,-4 19-56 16,0 0 14-16,0 2-42 15,0 0-11-15,0 0-9 16,0 0-29-16,0-2 10 16,0 2-30-16,0 0-14 0,0 0 17 15,-6 0-24 1,-11 0 10-16,-12 0-11 0,-10 17 0 15,-7 11 0-15,-6 9 0 16,1 14 1-16,4 5-1 16,4 2 7-16,12 0-7 15,10-5 3-15,11-7 5 16,10-4 4-16,0-9-12 16,14-4-15-16,17-5 0 15,11-10-84-15,23-14-183 16,-7 0-95-16,-11 0-369 0</inkml:trace>
  <inkml:trace contextRef="#ctx0" brushRef="#br0" timeOffset="586.52">22202 1383 1866 0,'0'0'531'0,"0"0"-398"15,0 0 21-15,0 0-35 16,0 0-106-16,0 0 20 15,0 0-28-15,138-82-4 16,-100 82-2-16,-3 2-5 16,-8 18 6-16,-6 4 0 15,-11 6 18-15,-7 5 48 16,-3 1-39-16,0 1-20 16,-7-4 23-16,-4-5-24 15,5-8-6-15,3-10 0 0,3-6-68 16,0-4-29-16,16-4-29 15,11-22-61-15,4-10-96 16,0-6 2-16,0 1 167 16,-6 10 114-16,-10 7 127 15,-3 11 148-15,-10 13-62 16,-2 0-118-16,0 14 19 16,0 12 26-16,-2 1-37 15,0 1-40-15,2-2-53 16,0-4 23-16,0-5-33 15,15-2 1-15,5-7 2 16,5-6-3-16,-4-2-24 16,0 0-26-16,-6-14-56 0,-3-4 63 15,-6-6-33 1,-4-1 59-16,0 4 17 0,-2 2 56 16,3 6 33-16,3 6 8 15,4 5-53-15,5 2-6 16,7 0-38-16,1 0 0 15,2 9-7-15,-4 4 11 16,-3 1-4-16,-3 1 0 16,-3-1 5-16,-5-3-11 15,-5 2-26-15,-2-5-84 16,0-4-113-16,0-4-348 16,0 0-926-16</inkml:trace>
  <inkml:trace contextRef="#ctx0" brushRef="#br0" timeOffset="729.59">22996 1167 1998 0,'0'0'744'15,"0"0"-586"-15,0 0-39 16,0 0-87-16,0 0-32 16,0 0-34-16,0 0-268 15,-25 97-522-15</inkml:trace>
  <inkml:trace contextRef="#ctx0" brushRef="#br0" timeOffset="827.48">22878 2060 2013 0,'0'0'0'0,"0"0"-546"0</inkml:trace>
  <inkml:trace contextRef="#ctx0" brushRef="#br0" timeOffset="1383.7">23860 1119 1154 0,'0'0'967'16,"0"0"-682"-16,0 0-140 15,0 0-10-15,0 0-7 16,0 0-89-16,0 0-31 16,-95 75 47-16,43-24-22 15,-2 7 1-15,-1 0 10 16,4-3-32-16,4-6 2 16,11-8-14-16,7-8-8 15,12-8-19-15,15-13-186 16,10-12-83-16,21-12-40 15,9-17-495-15</inkml:trace>
  <inkml:trace contextRef="#ctx0" brushRef="#br0" timeOffset="1572.16">23883 1115 932 0,'0'0'1469'16,"0"0"-1109"-16,0 0-213 15,0 0-112-15,0 0-26 16,0 0 18-16,0 0-2 15,33 91 5-15,-15-42-15 16,0 6-14-16,2 0 2 16,0-4-3-16,-2-4-88 15,0 6-146-15,-7-14-252 16,-3-13-367-16</inkml:trace>
  <inkml:trace contextRef="#ctx0" brushRef="#br0" timeOffset="1885.24">23542 1402 2306 0,'0'0'536'16,"0"0"-471"-16,0 0-64 16,0 0 17-16,133-29-18 15,-66 29 0-15,4 0 3 16,3 0 3-16,-7 0-6 15,-11 8 0-15,-12 2-24 16,-10 1 24-16,-10 1-19 16,-8 4 10-16,-5 3 9 0,-5 8 10 15,0 3 35-15,-2 2-18 16,0-4-27-16,3-2 24 16,3-5-24-16,4-7 0 15,7-9 0-15,-2-5-36 16,8-19-178-16,-7-13-284 15,-9-3-441-15</inkml:trace>
  <inkml:trace contextRef="#ctx0" brushRef="#br0" timeOffset="1991.38">24295 1194 2223 0,'0'0'707'16,"0"0"-620"-16,0 0-87 15,0 0-57-15,0 0-177 0,0 0-312 16</inkml:trace>
  <inkml:trace contextRef="#ctx0" brushRef="#br0" timeOffset="2748.92">25206 800 2154 0,'0'0'495'16,"0"0"-463"-16,0 0-31 16,0 0 22-16,0 0-23 0,0 0 0 15,0 0 42-15,-52 123 40 16,33-56 29-16,-1 9-57 15,7 4-26-15,2 0-1 16,4-5-18-16,7-8-5 16,0-8 7-16,0-10-10 15,9-9 9-15,7-8-10 16,2-11 0-16,1-4 0 16,2-11-7-16,3-6-10 15,1 0-26-15,2-14-36 16,-1-12-17-16,-4-6-34 15,-1 1 75-15,-10 5 55 16,-3 7 28-16,-5 9 63 16,-3 6 5-16,0 4-76 15,0 0-6-15,-9 11-14 0,-4 13-2 16,-3 8-4 0,1 1 5-16,-2-1 1 0,7-2 0 15,-1-9 6-15,3-7-5 16,4-5-1-16,2-7-16 15,2-2-50-15,0-8-20 16,16-21-152-16,8-3-93 16,5-5 116-16,0 7 215 15,-4 9 13-15,-5 14 167 16,-7 7-3-16,-3 7-83 16,-8 18-15-16,-2 3-35 15,0 0-44-15,0-2 0 16,0-8-163-16,-6-11-380 0</inkml:trace>
  <inkml:trace contextRef="#ctx0" brushRef="#br0" timeOffset="2891.59">25347 1148 2354 0,'0'0'505'0,"0"0"-438"15,0 0-67-15,141-51-27 16,-93 44-121-16,15 4-34 15,-14 1-91-15,-9 2-410 0</inkml:trace>
  <inkml:trace contextRef="#ctx0" brushRef="#br0" timeOffset="3257.88">25893 870 1759 0,'0'0'836'0,"0"0"-654"16,0 0-182-16,0 0 0 15,0 0 0-15,-33 135 73 16,13-64-1-16,2 8 9 16,2-3-53-16,3-4-6 15,4-12-2-15,4-7-20 16,3-18 0-16,2-9 0 16,0-9-1-16,0-14-1 15,0-3-65-15,7-5 28 16,9-29-30-16,4-8-215 15,2-9 74-15,3 3 117 0,-1 15 93 16,-1 13 90-16,-4 20-34 16,-5 11-2-16,-10 24 41 15,-4 14-17-15,0 4 26 16,-16 0 2-16,-7 2-40 16,-4-3-27-16,-2-6-39 15,4-8-9-15,2-9-91 16,15-18-142-16,6-7-35 15,2-4-246-15</inkml:trace>
  <inkml:trace contextRef="#ctx0" brushRef="#br0" timeOffset="3468.83">26427 1136 2257 0,'0'0'652'0,"0"0"-652"16,0 0-50-16,0 0 50 15,-116 109 64-15,57-47 44 16,-5 12-19-16,-1 3-57 16,5 0 5-16,11 1-37 15,11-11-7-15,16-9-40 16,13-9-72-16,15-17-140 16,23-13-242-16,7-15-340 0</inkml:trace>
  <inkml:trace contextRef="#ctx0" brushRef="#br0" timeOffset="3656.84">26656 1388 2538 0,'0'0'435'16,"0"0"-435"-16,-134 50-50 16,76-12 50-16,9 4 17 15,13 2 11-15,18 0 22 16,16 0-40-16,2 0-10 15,25-4-55-15,41-10-196 16,-3-12-271-16,-3-11-620 0</inkml:trace>
  <inkml:trace contextRef="#ctx0" brushRef="#br0" timeOffset="10092.01">27158 1298 1551 0,'0'0'899'0,"0"0"-645"15,0 0-134-15,0 0-23 16,0 0 0-16,0 0-27 16,-2-11-13-16,2 11-7 15,10 0-50-15,5 0 21 16,10 4-21-16,0 18 0 15,4 7 18-15,0 6-18 16,0 5 15-16,-2 1-15 16,0-2 9-16,-4-4-28 15,2-7 11-15,2-7-62 0,-2-4-45 16,10-14-198 0,-4-3-64-16,-6 0-322 0</inkml:trace>
  <inkml:trace contextRef="#ctx0" brushRef="#br0" timeOffset="10841.83">27659 1281 1177 0,'0'0'1372'0,"0"0"-1113"15,0 0-210-15,0 0-29 16,0 0 9-16,0 0 36 16,-71 145 10-16,55-101-44 15,3-5 2-15,4-5-33 16,4-5 0-16,5-11-9 0,0-7-44 15,0-8-104-15,7-3-48 16,8 0-20-16,8-24-84 16,4-8-242-16,0-7 11 15,-4 4 536-15,0 9 4 16,-7 12 631-16,-7 14-329 16,-7 1-83-16,-2 27 15 15,0 8-71-15,0 7-38 16,-5-4 4-16,1-2-77 15,4-9-25-15,0-6-18 16,0-8-2-16,20-11-14 16,9-3-29-16,4-3-84 15,3-20-42-15,-4-12-43 0,-6-9 12 16,-6-4-17 0,-6 0 9-16,-8 3 201 0,-6 11 85 15,0 17 246-15,-6 12-84 16,-15 5-186-16,-3 22 18 15,1 14 30-15,8 7 1 16,6-1-17-16,9 1-65 16,0-11-19-16,15-1-6 15,12-13-3-15,5-6-30 16,1-8-41-16,0-4-77 16,-2 0 14-16,1-18-11 15,-3-8 15-15,-5-4 35 16,1 2 10-16,-8 3 85 15,-5 12 106-15,-5 10 5 0,-5 3-55 16,-2 12 22-16,0 13 17 16,0 1 8-16,0-2-44 15,-5-4 2-15,5-8-36 16,0-4-24-16,0-8-2 16,7 0-12-16,13-2-22 15,7-16-67-15,4-6-61 16,3-1 7-16,1 4 3 15,3 4 60-15,-5 12 93 16,-4 5 78-16,-6 0 53 16,-7 24-21-16,-10 8-45 15,-6 4-20-15,0 0-22 16,-6 0-23-16,-37-7-11 0,5-9-153 16,-2-11-411-16</inkml:trace>
  <inkml:trace contextRef="#ctx0" brushRef="#br0" timeOffset="11001.47">27712 1238 2507 0,'0'0'329'16,"0"0"-230"-16,127-35-75 16,-62 29-23-16,5 6 5 15,-4 0-6-15,14 18-79 16,-20 8-258-16,-10 0-875 0</inkml:trace>
  <inkml:trace contextRef="#ctx0" brushRef="#br0" timeOffset="12088.67">29353 1201 2668 0,'0'0'277'15,"0"0"-277"-15,0 0-24 16,0 0 14-16,0 0 10 16,0 114 99-16,-4-52-58 15,-1 7-2-15,1-1-38 16,-1-6 0-16,3-11-1 16,0-10-48-16,-3-11-72 15,-1-11-65-15,-8-12-40 16,-8-7-31-16,-11-4-100 0,-8-26-272 15,1-10 248 1,9-6 380-16,15-1 545 0,14 8-35 16,2 9-176-1,33 5-58-15,17 10-108 0,10 1-90 16,11-1-44-16,5 1-26 16,2-3-5-16,-2-6-3 15,-7 0-16-15,-13-2-5 16,-14-3-31-16,-18 2 2 15,-14-2 50-15,-10 2 6 16,0 4 48-16,-14 8 29 16,-9 9-8-16,-2 5-17 15,-5 21-34-15,-2 19 3 16,6 12 30-16,4 4-23 16,4 0 1-16,7-8-25 15,7-5 1-15,4-13-3 16,0-9-8-16,0-6 0 0,12-10-9 15,11-5 1-15,6 0-7 16,9-5-13-16,3-15-37 16,-4-4 34-16,-3 2-6 15,-12 5 37-15,-9 10 13 16,-9 7-7-16,-4 5-4 16,0 22 28-16,0 7-29 15,0-3 22-15,5 2-23 16,4-7 2-16,8-6 19 15,4-8-21-15,6-8 12 16,0-4-12-16,-4 0-8 16,2-13 7-16,-5-10-52 15,3-9-9-15,-4-2 41 0,4 0-24 16,-5 6 45 0,-5 10 64-16,-6 11 9 0,-1 7-25 15,-1 0-48-15,0 22 1 16,1 4 13-16,1 2-13 15,-1-1-1-15,4-3 6 16,1-4 5-16,-1-6-22 16,4-4 11-16,-3-8-28 15,3-2 1-15,-1-2-72 16,-1-19-85-16,1-6 35 16,2-4 57-16,3-4 61 15,0 3 12-15,-1 7 19 0,-3 13 132 16,-3 9 65-16,-4 3-79 15,-3 8-49-15,-2 16-41 16,-2 4 14-16,0 3-29 16,0-1-13-16,-11-3 0 15,0-7-3-15,0-6-99 16,-11-14-122-16,2 0-114 16,-3-14-439-16</inkml:trace>
  <inkml:trace contextRef="#ctx0" brushRef="#br0" timeOffset="12248.89">30385 1219 2412 0,'0'0'339'0,"0"0"-254"16,0 0-65-16,0 0-8 0,0 0-13 16,4 125 1-16,-26-101-50 15,-14-15-127-15,7-6-382 16,5-3-1374-16</inkml:trace>
  <inkml:trace contextRef="#ctx0" brushRef="#br0" timeOffset="12380.48">30412 914 2105 0,'0'0'551'15,"0"0"-551"-15,0 0-36 16,-170 150-121-16,110-90-173 15,16-11-917-15</inkml:trace>
  <inkml:trace contextRef="#ctx0" brushRef="#br0" timeOffset="12795.12">31098 1298 1151 0,'0'0'1522'0,"0"0"-1247"16,0 0-202-16,0 0-71 16,0 0-2-16,0 0-8 15,0 0 8-15,-22 95 35 16,16-44-34-16,3-1 5 0,3-9-6 15,0-10-35-15,7-11-46 16,13-20-127-16,0 0-140 16,-7-17-680-16</inkml:trace>
  <inkml:trace contextRef="#ctx0" brushRef="#br0" timeOffset="12906.03">31141 1063 1971 0,'0'0'957'0,"0"0"-957"15,0 0-148-15,0 0-178 16,0 0 53-16,0 0-450 0</inkml:trace>
  <inkml:trace contextRef="#ctx0" brushRef="#br0" timeOffset="15060.81">25096 2118 654 0,'0'0'1003'0,"0"0"-675"0,0 0-99 16,0 0 47-16,0 0 5 15,0 0-84-15,6-105-100 16,-6 103-71-16,0 0 8 15,0 2-34-15,0 2 6 16,0 24-16-16,0 20-6 16,0 19 16-16,-4 14 4 15,-8 8 8-15,3-5-7 16,1-8-5-16,1-14 1 16,2-12-9-16,1-12 9 15,2-14-1-15,2-10 0 16,0-5-22-16,0-7 10 15,0 0-5-15,11-21-9 0,11-8-114 16,7-12-63 0,6 3 133-16,4 6 54 0,-1 10 15 15,-5 17 1-15,-4 5 0 16,-9 14 0-16,-9 19 16 16,-9 5 23-16,-2 5 17 15,-13-2 22-15,-16-2-21 16,-6-5 20-16,-2-5-42 15,2-8-25-15,4-7 2 16,11-10-12-16,11-4-24 16,9 0-52-16,37-37-193 15,11 3-248-15,5-1-167 0</inkml:trace>
  <inkml:trace contextRef="#ctx0" brushRef="#br0" timeOffset="15625.4">25561 2504 519 0,'0'0'1485'16,"0"0"-945"-16,0 0-424 15,0 0-54-15,0 0-53 16,-120 42 64-16,82-15-1 16,7-1-36-16,11-4 0 15,9-4-36-15,11-6-11 16,0-3-38-16,15-6-48 16,14-3 13-16,4 0-8 15,6-12-103-15,-6-10-40 16,-2-6 34-16,-6-2 97 0,-8 1 104 15,-6 7 84 1,-8 8 168-16,-3 14-13 0,0 0-160 16,0 12-36-16,-12 14 59 15,0 3-11-15,2-1 16 16,6-5-79-16,4-4-10 16,0-7-18-16,0-7 0 15,16-5-10-15,6 0-33 16,4 0-34-16,8-15-12 15,0-8-94-15,-1 0 8 16,0-2 96-16,-3 6 16 16,-8 6 63-16,-5 12 82 15,-10 1-27-15,-7 11 47 16,0 13-43-16,0 5 4 16,-11-2 14-16,0-6-26 0,4-10-9 15,5-4-30-15,2-7-11 16,0 0-1-16,7-14-25 15,15-11-196-15,9-5 32 16,4-1-17-16,4 1 23 16,3 5 60-16,-2 10 103 15,-2 10 20-15,-6 5 140 16,-8 10-30-16,-9 16-10 16,-8 5-41-16,-7-4-22 15,0 0-37-15,-13-8-49 16,-8-4-153-16,1-13-368 0</inkml:trace>
  <inkml:trace contextRef="#ctx0" brushRef="#br0" timeOffset="15828.4">25510 2060 1318 0,'0'0'1103'16,"0"0"-978"-16,0 0-109 15,0 0 2-15,-80 116-8 16,80-70 45-16,17-4 14 16,26-4-54-16,8-12-15 15,9-14-79-15,23-12-115 16,-17-21-147-16,-10-9-434 0</inkml:trace>
  <inkml:trace contextRef="#ctx0" brushRef="#br0" timeOffset="15946.04">25918 1969 1691 0,'0'0'880'0,"0"0"-655"16,0 0-198-16,0 0-17 16,0 0-20-16,-67 142 4 15,45-57-87-15,4-13-197 16,11-16-911-16</inkml:trace>
  <inkml:trace contextRef="#ctx0" brushRef="#br0" timeOffset="16273.11">26870 2259 2138 0,'0'0'611'16,"0"0"-520"-16,0 0-91 15,0 0-44-15,0 0 6 16,0 0 38-16,0 0 80 16,-13 162-32-16,13-95 0 15,-2 1-47-15,2-7-1 0,-3-10-34 16,0-8-129-16,-5-11-29 15,-1-12-112-15,-5-12-352 0</inkml:trace>
  <inkml:trace contextRef="#ctx0" brushRef="#br0" timeOffset="16556.54">26627 2435 1874 0,'0'0'586'0,"0"0"-505"16,145-7-81-16,-83 11 8 15,-4 19-8-15,-8 1 105 16,-11 5 76-16,-12 2-107 0,-12 1-54 16,-8-2-8-16,-7-4-12 15,0-8-36-15,-2-6 3 16,-9-10-15-16,4-2 36 16,7-6 11-16,0-20-33 15,20-11-105-15,18-5-18 16,9 0 60-16,2 6 97 15,0 10 11-15,-4 12 43 16,-6 10-54-16,-7 4 0 16,-10 24-29-16,-6 5-246 15,-11-4-273-15</inkml:trace>
  <inkml:trace contextRef="#ctx0" brushRef="#br0" timeOffset="17200">27356 2502 735 0,'0'0'1921'0,"0"0"-1705"16,0 0-216-16,0 0-28 15,0 0 19-15,0 0 9 16,0 0 75-16,-20 100-54 16,20-83-15-16,7-4 7 15,10-2-13-15,3-9-10 16,3-2-10-16,2 0-71 15,-4-18-39-15,2-8-51 16,-1-4 32-16,-2-4 80 16,-4 3 36-16,-3 7 33 15,-4 9 162-15,-4 8 6 0,-5 7-89 16,0 0-79-16,0 22 34 16,0 4 12-16,-5 5-25 15,0-4 3-15,3-3-11 16,2-5-7-16,0-6 5 15,0-4-11-15,0-6 0 16,0-1-1-16,0-2-19 16,0 0 19-16,0-7-18 15,5-8-94-15,8 0 113 16,3 3 10-16,-1 1 77 0,3 8-23 16,0 3-64-1,4 0 6-15,5 0-6 16,6 0 8-16,7 0-5 0,8 0-3 15,2 0-27-15,2 0-6 16,-7-14-64-16,-8-4 32 16,-12-3 23-16,-10 2 36 15,-10-1 6-15,-5 3 63 16,0 8 65-16,0 6 3 16,0 3-92-16,0 8-20 15,-7 22-18-15,1 14 11 16,1 10 44-16,1 6-28 15,2 5-18-15,2-3 28 16,0-6-37-16,-3-8-1 16,-4-10 0-16,-4-9-6 0,-7-16-49 15,-22-13-136 1,3-11-155-16,-2-18-653 0</inkml:trace>
  <inkml:trace contextRef="#ctx0" brushRef="#br0" timeOffset="17351.4">27802 2002 2609 0,'0'0'509'0,"0"0"-474"15,0 0-35-15,0 0-21 16,-148 79 15-16,90-15-15 16,7 37-42-16,15-17-453 15,23-14-1462-15</inkml:trace>
  <inkml:trace contextRef="#ctx0" brushRef="#br0" timeOffset="17847.48">28979 2109 1938 0,'0'0'621'0,"0"0"-398"16,0 0-60-16,0 0-133 0,0 0-16 15,0 0-7 1,-137 118-6-16,111-40 40 0,8 5-19 16,14-4-16-16,4-4 6 15,11-12-12-15,18-15-52 16,8-12-108-16,24-16-131 16,-10-12-255-16,-5-8-690 0</inkml:trace>
  <inkml:trace contextRef="#ctx0" brushRef="#br0" timeOffset="18035.41">29264 2418 1609 0,'0'0'1335'0,"0"0"-1203"0,0 0-132 16,0 0-20 0,0 0 20-16,-52 114 21 0,44-75 20 15,5-1-5-15,3-2-29 16,0-4-14-16,7-8-14 15,7-8-123-15,3-16-123 16,-3 0-190-16,-3-8-441 0</inkml:trace>
  <inkml:trace contextRef="#ctx0" brushRef="#br0" timeOffset="18169.75">29270 2257 2657 0,'0'0'465'16,"0"0"-381"-16,0 0-69 15,0 0-15-15,0 0-11 16,0 0-32-16,0 0-67 0,19 67-476 16,-7-40-1645-16</inkml:trace>
  <inkml:trace contextRef="#ctx0" brushRef="#br0" timeOffset="18357.59">29573 2502 2850 0,'0'0'259'0,"0"0"-259"15,0 0-17-15,0 0 17 16,0 0 3-16,127-20-3 0,-104 20-3 16,-9 4-239-16,-6 11-358 15,-8-3-413-15</inkml:trace>
  <inkml:trace contextRef="#ctx0" brushRef="#br0" timeOffset="18484.78">29469 2605 1964 0,'0'0'994'0,"0"0"-879"16,0 0-115-16,0 0-40 16,150 12-56-16,-61-10 7 15,-16-2-98-15,-4 0-407 0</inkml:trace>
  <inkml:trace contextRef="#ctx0" brushRef="#br0" timeOffset="18837.7">30136 2576 811 0,'0'0'1985'0,"0"0"-1985"15,0 0-84-15,0 0-68 16,0 0 99-16,129-118 53 16,-107 81 85-16,-4-2-41 15,-5 5-15-15,-4 5 8 0,-5 12 147 16,-1 7 7-16,-3 6-62 15,0 4-74-15,0 8-55 16,0 22-3-16,-5 14-6 16,-8 10 12-16,-3 8-18 15,-1 0-25-15,-3-4-95 16,1-1-143-16,4-17-197 16,7-17-324-16</inkml:trace>
  <inkml:trace contextRef="#ctx0" brushRef="#br0" timeOffset="18996.36">30445 2599 2022 0,'0'0'1017'15,"0"0"-1017"1,0 0-162-16,0 0 93 0,0 0 63 16,-26 126-1-16,17-92 14 15,5 0-14-15,4-8-267 16,0-10-506-16</inkml:trace>
  <inkml:trace contextRef="#ctx0" brushRef="#br0" timeOffset="19348.4">30641 2340 1305 0,'0'0'1006'0,"0"0"-773"16,0 0-132-16,0 0 16 15,0 0 51-15,0 0-112 16,0 0-40-16,72-24-13 16,-47 24 11-16,-6 3-11 15,-9 24-3-15,-10 4 0 16,0 13 37-16,-27 2-23 15,-4 0 23-15,2-4 17 16,2-5-36-16,11-7 12 16,7-6-30-16,9-6 8 15,0-2-10-15,15-7 2 0,14-1-1 16,10-4-32-16,21-4-176 16,-7-10-332-16,-10-6-690 0</inkml:trace>
  <inkml:trace contextRef="#ctx0" brushRef="#br0" timeOffset="19491.23">30940 2609 644 0,'0'0'1970'0,"0"0"-1667"15,0 0-258-15,0 0-45 16,0 0 0-16,0 0 6 16,0 0 6-16,-44 112-12 15,32-74-6-15,3-6-217 16,7-10-456-16</inkml:trace>
  <inkml:trace contextRef="#ctx0" brushRef="#br0" timeOffset="20106.39">31293 2330 1154 0,'0'0'1031'0,"0"0"-869"0,0 0-110 15,0 0 30 1,0 0 72-16,0 0 70 0,0 0-101 16,-5-18-89-16,5 18 8 15,0 0-42-15,0 0 12 16,0 0-5-16,0 0 4 15,0 0-6-15,0 0-5 16,0 0 0-16,0 0-14 16,0 0 14-16,0 0 0 15,-4 0-1-15,1 0-1 16,-2-2 2-16,-1-1 0 16,2 1 0-16,-1 2-12 15,3 0 12-15,2-3 0 16,0 1 1-16,0-2 9 15,0-4-20-15,2 2-1 0,5 0 7 16,-1 1-3-16,-1 4 8 16,2 1-1-16,-5 0 0 15,0 12 16-15,-2 11-12 16,0 8-4-16,-16 3 2 16,-3 0 8-16,-1-6-9 15,7-4-1-15,5-8 1 16,8-2 10-16,0 1-8 15,12-6-3-15,9 4-2 16,4-2-11-16,-2-1 11 16,-5 5-2-16,-7-1 2 15,-7 1-7-15,-4 3 9 16,-2 3 0-16,-19-3-21 0,-3 0-42 16,2-8-210-16,4-6-286 15,9-4-596-15</inkml:trace>
  <inkml:trace contextRef="#ctx0" brushRef="#br0" timeOffset="20288.64">31660 2328 2453 0,'0'0'515'0,"0"0"-515"15,0 0-29-15,0 0 29 16,108 154 51-16,-108-92 10 0,-10 8-50 15,-28 5-11 1,-44 17-162-16,6-19-452 0,2-18-739 0</inkml:trace>
  <inkml:trace contextRef="#ctx0" brushRef="#br0" timeOffset="26510.58">22231 3007 1416 0,'0'0'693'0,"0"0"-599"16,0 0-82-16,0 0 0 15,0 0 9-15,0 0 45 16,-5 36-51-16,3 2 90 16,-4 19 60-16,-3 15-44 0,-5 12 7 15,1 9-37-15,-1 3-64 16,3-6 8-16,5-6-35 16,2-14 1-16,4-15-1 15,0-20-63-15,0-14-106 16,6-21-53-16,7-8-145 15,-1-17-266-15</inkml:trace>
  <inkml:trace contextRef="#ctx0" brushRef="#br0" timeOffset="26709.23">22282 2931 2112 0,'0'0'387'0,"0"0"-280"0,0 0-93 16,0 0-2-1,0 0 29-15,118 104 96 0,-118-33-30 16,-4 7-36-16,-29 4-56 16,-10-3 0-16,-1-10-15 15,3-15-146-15,15-25-101 16,12-15-299-16,14-14-597 0</inkml:trace>
  <inkml:trace contextRef="#ctx0" brushRef="#br0" timeOffset="26925.31">22697 2959 2275 0,'0'0'426'0,"0"0"-426"16,0 0 0-16,-136 110 24 16,98-54 56-16,11 7 49 15,14 1-35-15,13-2-67 16,2-5-5-16,27-10-22 15,11-10-80-15,7-13-52 16,4-15-71-16,19-9-27 16,-15-20-245-16,-8-6-414 0</inkml:trace>
  <inkml:trace contextRef="#ctx0" brushRef="#br0" timeOffset="27118.8">22947 3078 932 0,'0'0'1398'16,"0"0"-883"-16,0 0-464 0,0 0-44 15,0 0 52 1,-119 139-16-16,84-81 32 0,4-2-23 16,6-6-51-16,10-10 6 15,5-8-7-15,10-12-42 16,0-12-37-16,12-8-44 16,12 0-32-16,5-26-129 15,14-45-241-15,-10 6-38 16,-2 0-483-16</inkml:trace>
  <inkml:trace contextRef="#ctx0" brushRef="#br0" timeOffset="27268.56">22947 3078 1159 0,'26'-9'805'0,"-19"4"-309"16,1 3-202-16,2 2-93 15,1 7-132-15,0 22-17 16,0 11-4-16,-2 6-42 0,-2 8 20 16,-1 0-26-16,4-1 7 15,-2-6-17-15,3-9-31 16,1-5-86-16,-8-13-127 15,0-8-235-15,-4-10-359 0</inkml:trace>
  <inkml:trace contextRef="#ctx0" brushRef="#br0" timeOffset="27577.94">22719 3234 1899 0,'0'0'892'0,"0"0"-675"16,0 0-164-16,0 0-38 15,130-12-9-15,-82 12-6 0,4 0 0 16,-3 4-7-16,0 4-32 16,-4 0-206-16,-6 0-23 15,-5-2 33-15,-12-2 5 16,-9-1 202-16,-8-2 28 16,-2-1 130-16,-3 2 77 15,0-2-32-15,0 4 13 16,0 6-9-16,0 6-125 15,0 11 31-15,0 5-16 16,0 8-50-16,0 4 10 16,0 0-29-16,0-2-6 15,-6-7-18-15,4-3-145 16,2-9-171-16,0-13-356 0</inkml:trace>
  <inkml:trace contextRef="#ctx0" brushRef="#br0" timeOffset="27824.18">23495 2941 2136 0,'0'0'754'0,"0"0"-561"15,0 0-153-15,114 29-40 0,-77 15 17 16,-3 16-17 0,-14 16 0-16,-13 8-6 0,-7 8 3 15,-42 29-102-15,-10-22-279 16,-2-24-496-16</inkml:trace>
  <inkml:trace contextRef="#ctx0" brushRef="#br0" timeOffset="28284.06">24099 3319 1288 0,'0'0'1309'15,"0"0"-962"-15,0 0-164 16,0 0-63-16,0 0-8 16,0 0-19-16,0 0-68 15,9-9-17-15,18 9-8 16,6 4-26-16,5 8 8 15,0 0-100-15,-11 9-36 16,-10-3-306-16,-17-6-328 0</inkml:trace>
  <inkml:trace contextRef="#ctx0" brushRef="#br0" timeOffset="28410.71">24010 3497 2210 0,'0'0'793'15,"0"0"-663"-15,0 0-109 16,0 0-1-16,0 0-20 15,166 2-27-15,-81-2-68 16,-15-4-372-16,-11-3-447 0</inkml:trace>
  <inkml:trace contextRef="#ctx0" brushRef="#br0" timeOffset="29964.52">24743 3171 940 0,'0'0'766'0,"0"0"-554"15,0 0-11-15,0 0 31 16,0 0 7-16,0 0-1 15,0 0-120-15,-33-25-40 16,14 25-45-16,-2 20-26 16,-8 14 19-16,2 10 10 15,4 10-15-15,8-2 24 16,13-2-36-16,2-5 7 16,11-14 14-16,22-10-30 15,17-11 0-15,8-10-1 16,4-2-67-16,-2-22-28 15,-9-8-123-15,-12-7-8 16,-16 1-1-16,-13 0 46 0,-10 5 182 16,0 2 64-16,-16 9 94 15,-7 6-65-15,0 10-93 16,-4 6-30-16,4 0-130 16,7 4-402-16</inkml:trace>
  <inkml:trace contextRef="#ctx0" brushRef="#br0" timeOffset="30123.14">25004 3455 1609 0,'0'0'534'15,"0"0"-303"-15,-2 112-147 16,-12-61-48-16,-3 2 37 0,-1-7-33 16,3-6 8-16,-2-5-48 15,9-17-46-15,4-8-316 16,4-10-977-16</inkml:trace>
  <inkml:trace contextRef="#ctx0" brushRef="#br0" timeOffset="30439.43">25323 3060 2072 0,'0'0'570'15,"0"0"-454"-15,0 0-86 0,0 0 27 16,0 0 64-16,-117 60-23 16,98-9 7-16,9 8-66 15,10-1-15-15,0-4-4 16,25-7-19-16,6-11 13 16,8-10-14-16,-4-10-24 15,-1-10 24-15,-10-6-41 16,-8 0 8-16,-16-20 11 15,0-6-68-15,-23-5 45 16,-12 4 20-16,-10 5 22 16,-2 8-9-16,-1 9-169 15,7 5-150-15,16 0-364 0</inkml:trace>
  <inkml:trace contextRef="#ctx0" brushRef="#br0" timeOffset="30625.17">25621 3313 2376 0,'0'0'622'16,"0"0"-475"-16,0 0-126 16,0 0-15-16,0 0-12 15,0 0-24-15,0 0-126 16,-22 32-435-16,15-14-190 0</inkml:trace>
  <inkml:trace contextRef="#ctx0" brushRef="#br0" timeOffset="30730.02">25624 3577 1594 0,'0'0'705'0,"0"0"-399"0,0 0-89 16,-63 143-148-16,14-92-53 16,-35 15-16-16,8-15-225 15,7-13-601-15</inkml:trace>
  <inkml:trace contextRef="#ctx0" brushRef="#br0" timeOffset="31209.92">26217 3194 1793 0,'0'0'721'15,"0"0"-468"-15,0 0-123 0,0 0-51 16,0 0 14-16,0 0-77 16,0 0-8-16,17 43 2 15,-17 39 19-15,0 2 19 16,0 10-27-16,0 1-20 15,-6-17 5-15,1 4-6 16,3-12 0-16,2-14-1 16,0-13-58-16,0-14-50 15,0-12-144-15,0-17-30 16,-8-32 27-16,-13-17-139 16,1-13-568-16</inkml:trace>
  <inkml:trace contextRef="#ctx0" brushRef="#br0" timeOffset="31377.91">26275 3152 1408 0,'0'0'1040'16,"0"0"-698"-16,0 0-267 16,0 0-27-16,138 33 34 15,-124 12-24-15,-14 9 10 16,0 9-50-16,-25 0 0 16,-16 2-18-16,-1-9-51 15,2-14-61-15,11-11-129 16,11-18-89-16,16-12-436 0</inkml:trace>
  <inkml:trace contextRef="#ctx0" brushRef="#br0" timeOffset="31578.88">26670 3030 2271 0,'0'0'319'0,"0"0"-255"16,0 0-34-16,-117 83 10 15,86-28 142-15,13 6-38 16,14 4-98-16,4 0-5 16,15-6-41-16,17-4-21 15,6-14-33-15,20-6-210 16,-12-15-266-16,-5-14-648 0</inkml:trace>
  <inkml:trace contextRef="#ctx0" brushRef="#br0" timeOffset="32329.96">27008 3132 1260 0,'0'0'744'0,"0"0"-528"16,0 0-78-16,0 0 49 15,0 0 40-15,0 0-78 16,0 0-44-16,9-14-86 16,-7 12-18-16,0-1-1 15,0 3 3-15,-2 0-3 16,0 0 0-16,0 0 10 0,0 0-5 16,0 0-5-16,2 0 0 15,-2 0-1-15,0 0 3 16,0 0-4-16,0 0-4 15,0 0-34-15,3 0 30 16,-1 0-7-16,1 0 17 16,-1 0-1-16,0 0 1 15,-2 0 0-15,2 0 0 16,-2 0 0-16,0 0-3 16,0 0 3-16,0 0 0 15,0 0 1-15,0 0 5 16,0 0-6-16,0 0 0 0,0 0 1 15,0 0-2-15,0 0 1 16,0 0 0-16,0 0-6 16,0 0 15-16,0 0-9 15,0 0 1-15,0 0 8 16,0 0-4-16,0 0-5 16,0 0 0-16,0 0 21 15,0 0-13-15,0 0 20 16,0 0-28-16,0 0 10 15,0 0-11-15,0 0 1 16,0 0 0-16,0 0-6 16,0 0 21-16,0 0-15 15,0 0 0-15,0 0 0 0,0 0-6 16,0 0 6 0,0 0 0-16,0 7 0 0,-9 9-2 15,-15 12 2-15,-9 8 0 16,-10 12 1-16,-6 9 25 15,-2 5-25-15,-1-2 10 16,10-6-4-16,7-10 5 16,12-10-9-16,15-12-3 15,8-11-70-15,17-11-147 16,18-12-121-16,4-13-604 0</inkml:trace>
  <inkml:trace contextRef="#ctx0" brushRef="#br0" timeOffset="32525.22">26986 3130 2347 0,'0'0'602'0,"0"0"-518"0,0 0-63 15,0 0 30-15,0 0-26 16,0 0 19-16,0 0-2 16,118 145-42-16,-93-92 27 15,-6 1-27-15,-1-1-35 16,-5-9 16-16,-3-6-97 15,-10-4-172-15,0-12-180 16,-4-10-253-16</inkml:trace>
  <inkml:trace contextRef="#ctx0" brushRef="#br0" timeOffset="32930.86">26863 3400 172 0,'0'0'2249'0,"0"0"-1735"15,0 0-421-15,0 0-36 16,0 0-56-16,0 0-1 15,145-33 0-15,-96 33-18 16,0 7-57-16,-3 10-83 16,-3-1 32-16,-7-2 52 15,-9 0-50-15,-7-4 93 16,-9-4 31-16,-7-2 0 16,-2-3 71-16,-2-1 29 15,0 3 27-15,0-3-1 16,0 0-43-16,0 0-22 15,0 0-25-15,2 0-35 16,3 0 16-16,2 0-17 0,4 0 1 16,2 3 15-16,3 3-14 15,-3 7-2-15,-6 6 13 16,-4 8-5-16,-3 6 1 16,0 6-9-16,-8 0 0 15,0-1-6-15,3-6 7 16,5-5-1-16,0-5 0 15,7-5 12-15,15-7-23 16,5-6 11-16,6-4-73 16,9-17-183-16,-8-11-252 15,-7-6-271-15</inkml:trace>
  <inkml:trace contextRef="#ctx0" brushRef="#br0" timeOffset="33124.87">27557 3116 2469 0,'0'0'508'16,"0"0"-440"-16,0 0-30 16,0 0-36-16,0 0 5 15,102 101 29-15,-94-43-34 16,-8 12 25-16,0 3-27 16,-13 6-3-16,-16-5-3 15,-4-10-86-15,0-3-111 16,10-22-114-16,8-15-534 0</inkml:trace>
  <inkml:trace contextRef="#ctx0" brushRef="#br0" timeOffset="33350.57">27887 3396 2277 0,'0'0'607'16,"0"0"-458"-16,0 0-47 16,0 0-5-16,0 0-37 15,0 0-60-15,0 0 0 16,115-9-65-16,-88 18-80 16,-7 5-181-16,-9-3-294 0,-11-5-756 15</inkml:trace>
  <inkml:trace contextRef="#ctx0" brushRef="#br0" timeOffset="33471.11">27871 3513 1243 0,'0'0'1581'16,"0"0"-1335"-16,0 0-231 15,0 0 3-15,0 0-18 16,0 0-31-16,162 30-122 16,-108-30-399-16,-5 0-620 0</inkml:trace>
  <inkml:trace contextRef="#ctx0" brushRef="#br0" timeOffset="33770.42">28404 3270 2140 0,'0'0'625'0,"0"0"-540"16,0 0-56-16,0 0-22 15,0 0 17-15,0 0 72 16,0 0-38-16,-87 85-19 15,87-44-2-15,0-2-29 16,6-9 16-16,15-7-1 16,2-9-22-16,2-7-2 15,0-7-15-15,-5 0-37 16,-7-18-27-16,-3-11-122 16,-6-6 54-16,-4-3 56 15,0 4 92-15,0 5 41 16,0 12-41-16,-4 6-13 0,0 11-188 15,4 0-428 1,0 8-354-16</inkml:trace>
  <inkml:trace contextRef="#ctx0" brushRef="#br0" timeOffset="33966.91">28566 3500 1805 0,'0'0'790'15,"0"0"-620"-15,0 0-101 16,0 0-18-16,0 0-34 16,0 0 73-16,0 0-46 0,-35 104-28 15,24-70-16-15,-1-5-46 16,12-5-131-16,0-7-103 16,0-12-465-16</inkml:trace>
  <inkml:trace contextRef="#ctx0" brushRef="#br0" timeOffset="34364.05">28900 3188 2336 0,'0'0'208'16,"0"0"-208"-16,0 0 0 15,0 0 70-15,0 0 51 0,-120 58 22 16,100-20-91-1,7 1-1-15,8-2-24 0,5-5-27 16,0-6 0-16,0-7-12 16,9-9-124-16,5-10-47 15,-3 0-55-15,0-12-74 16,0-14-2-16,-2-6 121 16,2-4 160-16,0 4 33 15,2 5 121-15,1 13 194 16,-1 12 16-16,-2 2-178 15,3 28-68-15,-5 15-30 16,-5 11 9-16,-4 8-45 16,0-1 56-16,-4 0 14 15,-21-9-54-15,-8-8 29 16,-7-12-1-16,-10-10-26 0,2-9 4 16,-2-12-41-16,-1-2-69 15,11-20-419-15,15 0-1042 0</inkml:trace>
  <inkml:trace contextRef="#ctx0" brushRef="#br0" timeOffset="34832.99">29311 3409 2801 0,'0'0'527'16,"0"0"-460"-16,0 0-65 16,0 0 19-16,0 0-21 15,0 0-44-15,0 0-114 16,13-22-701-16,-26 42-147 0</inkml:trace>
  <inkml:trace contextRef="#ctx0" brushRef="#br0" timeOffset="34950.4">29280 3655 1866 0,'0'0'805'16,"0"0"-639"-16,0 0-102 0,0 0-22 16,-99 137-30-16,53-101-12 15,-33 8-65-15,13-10-257 16,8-8-605-16</inkml:trace>
  <inkml:trace contextRef="#ctx0" brushRef="#br0" timeOffset="35550.37">29754 3166 2259 0,'0'0'640'16,"0"0"-523"-16,0 0-83 15,0 0-12-15,0 0-22 16,0 0-7-16,9 150 7 0,-9-24 15 16,-13 1-6-1,0-25 22-15,3-30-25 0,6-19 0 16,2 1-6-16,0 5-4 15,-1-6-4-15,3-13-105 16,0-14-150-16,0-26-35 16,0 0-270-16,0-18-219 0</inkml:trace>
  <inkml:trace contextRef="#ctx0" brushRef="#br0" timeOffset="35749.65">29930 3125 2085 0,'0'0'475'16,"0"0"-409"-16,0 0 34 16,0 0-21-16,90 127-7 0,-90-58 7 15,-27 5-30 1,-11-1-8-16,-5-2-41 0,3-13-12 16,7-16-60-16,13-14-121 15,20-28-20-15,4 0-318 16,21-8-225-16</inkml:trace>
  <inkml:trace contextRef="#ctx0" brushRef="#br0" timeOffset="36097.68">30136 3134 1392 0,'0'0'1260'0,"0"0"-1084"16,0 0-158-16,0 0-10 0,-112 153 99 15,89-93 13 1,13 0-59-16,10-2-16 0,0-3-44 15,18-9-1-15,11-13-18 16,6-11-62-16,5-14-48 16,2-8-132-16,-1-4-125 15,7-52-165-15,-5-14 57 16,-7 1-128-16,-9 3 307 16,-19 39 314-16,-1 9 1148 15,-5 5-404-15,-2 8-269 16,0 5-255-16,-4 1-150 15,-21 28-43-15,-6 9 49 16,-3 6-31-16,3 2 12 16,4-6-45-16,8-5-6 15,7-12-12-15,10-9-24 0,2-8-55 16,0-6-101-16,29-22-39 16,-2-12-247-16,0-8-327 0</inkml:trace>
  <inkml:trace contextRef="#ctx0" brushRef="#br0" timeOffset="36248.55">30437 3220 1807 0,'0'0'686'0,"0"0"-439"16,0 0-114-16,0 0-39 15,0 0-56-15,87 122 2 16,-76-73-24-16,-3 1-1 16,-1-3-30-16,-2-4-22 15,-1-8-117-15,-4-12-140 16,0-7-231-16,0-12-432 0</inkml:trace>
  <inkml:trace contextRef="#ctx0" brushRef="#br0" timeOffset="36391.21">30182 3392 1691 0,'0'0'984'0,"0"0"-714"16,0 0-174-16,0 0-47 15,125-5-1-15,-67 5-48 16,4 5 0-16,32 17-69 15,-16-4-270-15,-9-1-277 0</inkml:trace>
  <inkml:trace contextRef="#ctx0" brushRef="#br0" timeOffset="37180.36">30749 3569 329 0,'0'0'1003'0,"0"0"-759"0,0 0-173 16,0 0 17-16,0 0 69 15,0 0-69-15,0 0-70 16,-19 0-8-16,17 0-9 16,0 0-1-16,0 0 23 15,2 0 29-15,-2-2 66 16,0 2-6-16,-3-1-42 16,3-2-48-16,-2 0-15 15,-2 2-7-15,6 1 14 16,-2-2 29-16,2 2 24 15,0 0-12-15,0 0 24 16,0 0 16-16,0-2-29 16,0 2-30-16,0-2-18 15,6 0-7-15,-4 0-14 16,-2-1 9-16,0 3-4 0,0 0 7 16,0 0-8-1,0 0 5-15,0 0-3 0,-8 0 6 16,4 0-18-16,2 0 8 15,2 0-5-15,0 0 0 16,0 0-12-16,0 0 16 16,-2 0 1-16,2 0 1 15,0 0 3-15,0 0-3 16,0 0 0-16,0 0 3 16,0 0 3-16,4 0-6 15,6 0 0-15,-4 0-9 16,-2 9 1-16,-4 7 16 15,0 5 6-15,0 5 37 16,-14 4-27-16,-1-5 15 0,-1 1-39 16,5-8 9-16,5-5-8 15,6-5 5-15,0-4-12 16,0 0 6-16,19-3-25 16,6 1 25-16,2 3 0 15,-4-2 0-15,-5 6 9 16,-10 3-9-16,-5 8 0 15,-3 4-1-15,0 4-5 16,-21 2 5-16,0-4-82 16,-6-14-179-16,6-6-218 15,5-6-428-15</inkml:trace>
  <inkml:trace contextRef="#ctx0" brushRef="#br0" timeOffset="37397.44">30936 3072 2314 0,'0'0'294'0,"0"0"-269"16,0 0 4-16,0 0 127 16,74 157 13-16,-68-88-69 15,-6 7-40-15,0 6-54 16,0 1-12-16,-9-7-13 15,-19 7-209-15,1-24-237 16,2-16-652-16</inkml:trace>
  <inkml:trace contextRef="#ctx0" brushRef="#br0" timeOffset="37758.86">31197 3471 2126 0,'0'0'783'0,"0"0"-616"16,0 0-65-16,0 0-9 16,0 0-18-16,0 0-68 15,113-9-7-15,-79 9-21 16,-8 13-103-16,-10 3-212 15,-9-2-403-15</inkml:trace>
  <inkml:trace contextRef="#ctx0" brushRef="#br0" timeOffset="37877.44">31230 3624 2543 0,'0'0'559'16,"0"0"-559"-16,0 0 1 15,0 0-2-15,123 3-36 16,-79-3-99-16,-3 0-479 0</inkml:trace>
  <inkml:trace contextRef="#ctx0" brushRef="#br0" timeOffset="38965.75">31741 3301 1807 0,'0'0'522'0,"0"0"-292"0,0 0-30 15,0 0-63-15,0 0 1 16,0 0-84-16,0 0-30 16,-12-21-24-16,-3 55 1 15,-1 12 43-15,1 4-14 16,3 3-6-16,10-7 7 16,2-9-29-16,2-6 5 15,21-11-7-15,6-5-24 16,2-14 15-16,0-1-27 15,-2-6-25-15,-6-21-26 16,-8-7-62-16,-6-5 38 16,-2-1 105-16,-5 3 6 15,-2 10 99-15,0 5-99 16,0 10-2-16,0 12-146 0,-7 0-396 16,3 0-371-16</inkml:trace>
  <inkml:trace contextRef="#ctx0" brushRef="#br0" timeOffset="39132.92">31943 3573 1600 0,'0'0'584'0,"0"0"-381"15,0 0 15-15,0 0-35 16,-17 140-27-16,5-99-86 16,1-3-28-16,3-2-42 15,3-6-2-15,5-6-78 16,0-10-168-16,13-6-103 15,8-8-402-15</inkml:trace>
  <inkml:trace contextRef="#ctx0" brushRef="#br0" timeOffset="39505.83">32200 3191 1728 0,'0'0'978'15,"0"0"-730"-15,0 0-72 16,0 0-63-16,0 0-67 16,0 0 3-16,0 0-49 15,64-20 1-15,-35 29-2 16,5 2-18-16,-3-2 12 0,-8-1-13 16,-6-2-16-16,-3-3 24 15,-8-3-21-15,-4 3 32 16,3-3-8-16,-5 0 18 15,0 0-3-15,0 2-6 16,0 2 6-16,0 8-14 16,0 13 1-16,0 13 7 15,-5 13 7-15,-5 10 5 16,-4 2-11-16,-1 2-1 16,-2-5-24-16,2-8-21 15,-1-9-142-15,1-14-70 16,-10-15-53-16,3-7-157 15,5-7-119-15</inkml:trace>
  <inkml:trace contextRef="#ctx0" brushRef="#br0" timeOffset="39627.21">32190 3587 1600 0,'0'0'921'15,"0"0"-534"-15,0 0-165 16,123-99-99-16,-60 76-66 16,8 5-28-16,12 3-29 15,8 10-35-15,24 5-120 16,-18 0-389-16,-24 0-481 0</inkml:trace>
  <inkml:trace contextRef="#ctx0" brushRef="#br0" timeOffset="40460.82">23063 4124 2172 0,'0'0'597'16,"0"0"-514"-16,0 0-83 15,0 0-3-15,0 0 3 16,-116 71 53-16,62-19 14 15,-4 10 21-15,2 3-56 16,7-4-31-16,6-7 11 16,14-11-12-16,12-15-17 15,15-13-60-15,2-15-188 16,31-9-49-16,9-21-227 0,0-7-486 16</inkml:trace>
  <inkml:trace contextRef="#ctx0" brushRef="#br0" timeOffset="40626.83">23020 4118 1908 0,'0'0'774'0,"0"0"-574"16,0 0-116-16,0 0-51 15,0 0 0-15,0 0 20 16,76 123-35-16,-57-73-17 16,4 1-1-16,-3 2-11 15,-2-5-117-15,-7-2-143 16,-2-14-315-16,-9-11-457 0</inkml:trace>
  <inkml:trace contextRef="#ctx0" brushRef="#br0" timeOffset="40917.32">22799 4359 1051 0,'0'0'1555'0,"0"0"-1257"15,0 0-264-15,0 0-22 16,125-17-18-16,-69 17 6 15,6 0 0-15,5 0-1 16,-3 0 1-16,-1 0-75 16,-7 0-32-16,-11 0 59 15,-10 0 48-15,-12 0 6 16,-10-3 76-16,-7 1 55 16,-4 2-35-16,-2 0-8 15,0 2-56-15,0 18-32 0,0 12 19 16,0 9-25-1,-4 5 0-15,0 1-1 0,-1-2-95 16,5-2-149-16,-2-8-102 16,2-15-430-16</inkml:trace>
  <inkml:trace contextRef="#ctx0" brushRef="#br0" timeOffset="41084.18">23578 4539 2595 0,'0'0'460'16,"0"0"-460"-16,0 0-61 0,0 0-36 16,8 132 97-1,-33-86 24-15,-12 3-5 0,-34 16-19 16,5-14-303-16,11-10-778 16</inkml:trace>
  <inkml:trace contextRef="#ctx0" brushRef="#br0" timeOffset="41497.75">24371 4177 2134 0,'0'0'742'15,"0"0"-592"-15,0 0-150 16,0 0-82-16,0 0 82 16,0 0 45-16,-145 130 31 15,95-69-20-15,6 5-56 0,7-11 24 16,10-6-24 0,9-15-24-16,9-14-6 0,9-11-102 15,6-9-128-15,19-15-34 16,0-11-323-16</inkml:trace>
  <inkml:trace contextRef="#ctx0" brushRef="#br0" timeOffset="41663.03">24319 4168 1633 0,'0'0'891'16,"0"0"-557"-16,0 0-237 16,0 0-50-16,0 0-47 15,0 0 27-15,127 116 8 0,-98-67-35 16,-4 6 0-16,0-2-19 15,-8-2-125-15,-7-1-137 16,-6-12-193-16,-4-17-384 16</inkml:trace>
  <inkml:trace contextRef="#ctx0" brushRef="#br0" timeOffset="41820.83">24085 4437 2607 0,'0'0'504'15,"0"0"-442"-15,0 0-41 16,121-30-12-16,-66 28-9 16,10 2 0-16,3 0-24 15,23 4-123-15,-18 10-532 16,-13-2-1459-16</inkml:trace>
  <inkml:trace contextRef="#ctx0" brushRef="#br0" timeOffset="42119.63">24728 4555 1879 0,'0'0'213'15,"0"0"-213"-15,0 0-122 16,0 0 122-16,0 0 278 16,0 0 33-16,0 0-141 15,48-39-138-15,-36 37-1 16,-1 2-19-16,2 0 9 15,-1 3 7-15,-6 19-27 0,-4 9 43 16,-2 9 9-16,-4 6-22 16,-19 1 19-16,-6-4-40 15,5-9 23-15,6-9 5 16,12-9-37-16,6-9 19 16,9-7-20-16,24 0-44 15,29-4-189-15,-8-13-426 16,-2-6-581-16</inkml:trace>
  <inkml:trace contextRef="#ctx0" brushRef="#br0" timeOffset="42278.49">25077 4646 2569 0,'0'0'481'0,"0"0"-481"0,0 0-9 15,0 0-7-15,-31 118 16 16,18-77-1-16,-5 0 1 15,-11 12-1-15,2-11-346 16,6-10-788-16</inkml:trace>
  <inkml:trace contextRef="#ctx0" brushRef="#br0" timeOffset="42736.44">25885 4150 2270 0,'0'0'481'16,"0"0"-439"-16,0 0 19 0,0 0-43 15,0 0-18-15,0 0 41 16,-114 117 18-16,64-54 10 16,4 0-40-16,5-3-27 15,8-9 8-15,9-16-10 16,10-10-19-16,8-14-68 16,6-8-191-16,6-9-23 15,15-18-2-15,1-8-603 0</inkml:trace>
  <inkml:trace contextRef="#ctx0" brushRef="#br0" timeOffset="42879.09">25833 4180 1955 0,'0'0'621'15,"0"0"-408"-15,0 0-89 0,0 0-64 16,0 0-13-16,129 91-46 16,-100-51 19-16,-2 3-20 15,0-4-84-15,-2 3-120 16,-10-11-97-16,-6-9-418 0</inkml:trace>
  <inkml:trace contextRef="#ctx0" brushRef="#br0" timeOffset="43041.53">25595 4349 2345 0,'0'0'662'0,"0"0"-539"0,0 0-111 16,0 0-5-16,126 6-7 15,-63 7 11-15,7 7-28 16,32 8-80-16,-15-5-260 16,-14-4-545-16</inkml:trace>
  <inkml:trace contextRef="#ctx0" brushRef="#br0" timeOffset="43884.54">26379 4560 869 0,'0'0'1323'0,"0"0"-976"0,0 0-269 16,0 0-68-16,0 0 8 15,0 0-17-15,0 0 43 16,-13 0-28-16,10 0-10 15,1 0 0-15,0-3-6 16,-2 1 0-16,-1-1-2 16,1-1-1-16,0-1 3 15,-3 1 0-15,2 3-1 16,1-1-9-16,1 2 10 16,3-2 0-16,0 2-6 15,0-2 13-15,0 2-7 0,0-3 0 16,0 2 6-1,0-2 0-15,0 2-6 0,0 1 0 16,0 0 19-16,0 0-18 16,3 0 5-16,3 0-6 15,2 0-5-15,-6 1-7 16,-2 12 14-16,0-1-2 16,0 4 18-16,-5 0-17 15,-4-2 13-15,0-4-14 16,5-3 1-16,2-4 10 15,2-1-10-15,0-2 16 16,0 0 14-16,0 0-22 16,0-2 24-16,0-8-33 15,0 0 8-15,-2-2-7 0,-3 2 1 16,0 0-2-16,1 3 0 16,-1 2 15-16,5 3-12 15,0 0-3-15,0 0-14 16,5-1 6-16,9 2-17 15,3 1 10-15,1 0 15 16,-3 0-14-16,1 1 14 16,-7 13 15-16,-7 7 3 15,-2 2 31-15,-2 10-29 16,-23 4 23-16,-6 0 8 16,-5-2-31-16,3 0 21 15,4-11-31-15,12-7-9 16,9-10 10-16,8-2-11 0,2-3-2 15,25-2 2 1,12 0-30-16,3 1 30 0,-2 1-6 16,-7 7 6-16,-8 2 13 15,-13 5-11-15,-12 11 10 16,-4 4 7-16,-24 1-13 16,-10 5-12-16,-2-5 6 15,0-6-98-15,7-5-73 16,12-18-51-16,11-3-162 15,6 0-485-15</inkml:trace>
  <inkml:trace contextRef="#ctx0" brushRef="#br0" timeOffset="44064.75">26774 4374 2633 0,'0'0'525'15,"0"0"-525"-15,0 0-70 16,0 0-26-16,0 0 6 16,0 0-19-16,-47 115-156 15,23-68-378-15,1-8-561 0</inkml:trace>
  <inkml:trace contextRef="#ctx0" brushRef="#br0" timeOffset="44131.9">26649 4717 1258 0,'0'0'633'0,"0"0"-435"16,0 0-198-16,0 0-69 15,0 0-1270-15</inkml:trace>
  <inkml:trace contextRef="#ctx0" brushRef="#br0" timeOffset="44596.67">26413 4708 2583 0,'0'0'547'0,"0"0"-523"0,0 0-15 15,0 0-18-15,0 0 2 16,129-17 7-16,-86 10-131 16,-10 5-457-16,-8-2-817 0</inkml:trace>
  <inkml:trace contextRef="#ctx0" brushRef="#br0" timeOffset="44904.71">27841 4542 2599 0,'0'0'274'0,"0"0"-274"15,0 0-95-15,0 0 95 16,-129 4 20-16,92 16 27 16,6 1-1-16,8 2-40 15,12-3 9-15,8-2-6 16,3-7-9-16,12-4-37 15,17-7-111-15,11-10-129 16,-5-14-238-16,-6-4-434 0</inkml:trace>
  <inkml:trace contextRef="#ctx0" brushRef="#br0" timeOffset="45084.02">27831 4163 1743 0,'0'0'897'0,"0"0"-703"16,0 0-113-16,0 0-63 15,0 0 16-15,0 0 90 16,6 142-79-16,-4-76-24 16,0 6-3-16,3-1-18 15,-1-5-12-15,1-10-91 16,0-4-151-16,-1-16-211 16,-4-14-358-16</inkml:trace>
  <inkml:trace contextRef="#ctx0" brushRef="#br0" timeOffset="45626.25">27443 4453 2140 0,'0'0'853'15,"0"0"-830"-15,0 0-23 16,0 0-99-16,167-19 32 16,-96 19 54-16,5 1 12 15,6 15-1-15,-5 4 0 16,-13 2 2-16,-20 6 0 15,-17 1 3-15,-20 1 54 16,-7 3 42-16,-3 0-23 16,-14-1-49-16,3-7 13 0,6-8-25 15,5-7-15-15,3-6 15 16,3-2-7-16,19-2-5 16,5 0-3-16,4-14-32 15,-5-8-1-15,-5-10-82 16,-15-4-33-16,-6 0 65 15,0 4 83-15,-6 6 38 16,-7 8 79-16,1 7-42 16,5 6 4-16,5 5-42 15,2 0-29-15,0 0-8 16,13 0-8-16,14 7 8 16,8 2-11-16,4-1-66 0,-3-4 0 15,-7-2 35-15,-12-2 35 16,-7 2 7-16,-10-2 34 15,0 3 43-15,0 6-38 16,-12 3-25-16,-1 6 37 16,2 5-13-16,6 4-7 15,5-1 8-15,0-2-33 16,14-2 9-16,8-5-15 16,4-2-15-16,1-7 0 15,-2-6-94-15,-14-2-180 16,-6-8-345-16,-5-9-964 0</inkml:trace>
  <inkml:trace contextRef="#ctx0" brushRef="#br0" timeOffset="45784.77">28038 4271 2549 0,'0'0'368'16,"0"0"-231"-16,0 0-53 15,0 0-12-15,0 0-36 16,136-36-36-16,-105 68-33 15,-6 18-157-15,-12 50-278 16,-8-10-94-16,-5-5-545 0</inkml:trace>
  <inkml:trace contextRef="#ctx0" brushRef="#br0" timeOffset="45850.51">28221 5023 1513 0,'0'0'509'15,"0"0"-509"-15</inkml:trace>
  <inkml:trace contextRef="#ctx0" brushRef="#br0" timeOffset="46783.04">29197 4171 2581 0,'0'0'364'0,"0"0"-292"16,0 0-72-16,0 0 38 15,0 0 0-15,0 0-32 16,0 0-6-16,-27 78-9 16,9-6 9-16,-1 12 27 15,0 0-26-15,9-1 28 16,7-13-29-16,3-9 0 0,3-18-1 15,18-11-26-15,10-15-22 16,6-16-48-16,3-1-45 16,4-16 9-16,-1-18 21 15,-6-9 53-15,-5-8 45 16,-10 0 14-16,-13 12 49 16,-9 9 165-16,0 18-20 15,-23 12-111-15,-17 1-83 16,-6 30 0-16,-1 7 51 15,5 4-30-15,9-3 13 16,14-4-34-16,13-7-7 16,6-8 5-16,2-8-62 15,25-10 0-15,8-2-11 0,5-4-133 16,3-20-76 0,-3-6-78-16,-7-4 66 0,-8 3 229 15,-10 6 67-15,-5 13 360 16,-10 8-43-16,0 4-210 15,0 4-65-15,0 12 23 16,0 0-36-16,0 0 18 16,4-4-33-16,11-6 23 15,5-6-1-15,5 0-36 16,4-3-2-16,0-18-87 16,-5 1 19-16,-1-2 57 15,-5 4 5-15,-7 3 8 16,-3 10 109-16,-3 5-30 15,-2 2-30-15,-3 27-20 16,0 18 23-16,0 13 21 0,-8 10-31 16,-7 7 9-16,-1 0 10 15,3-2-23-15,4-9 5 16,2-6-38-16,5-11-4 16,2-11-2-16,0-11-23 15,0-10-24-15,0-11-39 16,0-6-74-16,0-4 6 15,0-24-87-15,0-51-440 16,12 5 283-16,3-4 108 0</inkml:trace>
  <inkml:trace contextRef="#ctx0" brushRef="#br0" timeOffset="46954.58">29852 4570 1352 0,'0'0'810'0,"0"0"-299"16,0 0-227-16,0 0-162 15,134-45-86-15,-111 45-34 16,-6 11 35-16,-1 13-25 15,-5 8 2-15,-7 6-14 16,-4 3-9-16,0-4 0 16,-15-3-81-16,-12-8-100 15,-6-7-11-15,-35-19-98 16,8 0-200-16,-2-12-35 0</inkml:trace>
  <inkml:trace contextRef="#ctx0" brushRef="#br0" timeOffset="47082.92">29389 4365 1015 0,'0'0'1221'0,"0"0"-925"16,0 0-87-16,0 0-38 16,140-101-108-16,-102 101-63 15,-5 9-15-15,-17 60-233 16,-9 2-92-16,-7 1-347 0</inkml:trace>
  <inkml:trace contextRef="#ctx0" brushRef="#br0" timeOffset="47164.24">29527 5005 1877 0,'0'0'673'0,"0"0"-673"16,0 0-279-16</inkml:trace>
  <inkml:trace contextRef="#ctx0" brushRef="#br0" timeOffset="47292.55">30503 4850 2671 0,'0'0'0'16,"0"0"-159"-16</inkml:trace>
  <inkml:trace contextRef="#ctx0" brushRef="#br0" timeOffset="49603.11">1377 5916 1592 0,'0'0'629'0,"0"0"-457"16,0 0 9-16,0 0-66 15,0 0 0-15,0 0-17 16,0 0-18-16,0-7 0 0,-2 7-62 16,-18 0 9-16,-9 7-19 15,-9 11 2-15,2 7 1 16,3 6-11-16,6 0 1 15,10 1 6-15,5-3-1 16,12-10-7-16,0-4 1 16,4-9-42-16,19-6 15 15,8 0-27-15,4-16-67 16,4-11-49-16,-8-2-6 16,-7-4 63-16,-8 4 67 15,-7 4 46-15,-5 6 86 16,-4 7 108-16,3 5 40 15,-3 5-83-15,0 2-108 0,0 0-13 16,0 23-30 0,2 9 0-16,-2 6 21 0,2 1-21 15,3 0-7-15,1-8-49 16,3-11-190-16,0-11-14 16,2-9-57-16,-2-14-76 15,-3-8-921-15</inkml:trace>
  <inkml:trace contextRef="#ctx0" brushRef="#br0" timeOffset="49741.28">1611 5796 1916 0,'0'0'688'0,"0"0"-509"15,0 0-86-15,0 0-16 16,120 81-35-16,-120-21 22 16,-2 14-32-16,-33 12-32 15,-34 29-2-15,9-20-350 0,4-23-626 0</inkml:trace>
  <inkml:trace contextRef="#ctx0" brushRef="#br0" timeOffset="53104.06">2405 5782 654 0,'0'0'1081'15,"0"0"-811"-15,0 0-114 16,0 0 33-16,0 0 49 16,0 0-56-16,0-35-33 15,0 33-26-15,0 0-64 16,0 2-9-16,-5 0-29 0,-15 0-14 15,-11 15-5-15,-9 16-2 16,-2 8 0-16,-1 10-8 16,7 3 13-16,12 0-5 15,9-4 0-15,12-5 1 16,3-9-8-16,25-10-25 16,46-18-131-16,-6-6-189 15,-5 0-458-15</inkml:trace>
  <inkml:trace contextRef="#ctx0" brushRef="#br0" timeOffset="53681.67">2249 5970 565 0,'0'0'1816'0,"0"0"-1602"16,0 0-175-16,0 0-32 15,0 0 7-15,0 0 5 16,140-79 0-16,-89 79 10 15,1 4-23-15,-10 21 46 16,-10 4 47-16,-13 7-32 16,-10 4 0-16,-9 2-19 15,0-1-27-15,0-4 9 16,-9-11-29-16,5-6-2 16,4-13-13-16,0-7-81 15,4 0 0-15,21-22-3 0,6-12-136 16,2-9-274-1,1-1 30-15,-5 3 478 0,-9 10 25 16,-7 11 324-16,-9 15 14 16,-4 5-201-16,0 8-108 15,0 19 90-15,-8 8-10 16,-3 3-2-16,1 0-31 16,6-4-63-16,4-6-5 15,0-8-23-15,0-3-9 16,16-8-1-16,1-7-17 15,4-2-14-15,-3 0-11 16,-5-11-57-16,-2-12-25 16,1-12-58-16,-4-6 53 15,6-3 98-15,5 0 31 16,4 6 40-16,4 11 64 0,0 13-49 16,2 12-4-16,-4 2-5 15,0 14 17-15,-2 12 31 16,-3 8-37-16,-5 0-17 15,-1 5 1-15,-7-5-40 16,-3-2-2-16,-4-6-56 16,0-6-189-16,-6-11-250 15,-8-6-421-15</inkml:trace>
  <inkml:trace contextRef="#ctx0" brushRef="#br0" timeOffset="53816.32">3071 5664 2526 0,'0'0'470'0,"0"0"-470"16,0 0-127-16,0 0-121 15,2 159-93-15,-15-91-489 0</inkml:trace>
  <inkml:trace contextRef="#ctx0" brushRef="#br0" timeOffset="53907.09">2965 6505 2242 0,'0'0'444'16,"0"0"-444"-16,0 0-1532 0</inkml:trace>
  <inkml:trace contextRef="#ctx0" brushRef="#br0" timeOffset="54223">4081 5828 1859 0,'0'0'1099'0,"0"0"-1001"16,0 0-98-16,0 0-67 15,0 0 67-15,-123 92 54 16,81-46 31-16,0 4-42 0,4-2-43 16,4-6 4-16,13-6-4 15,7-14-46-15,9-10-41 16,5-12-131-16,15-12-62 16,14-16-91-16,1-7-353 0</inkml:trace>
  <inkml:trace contextRef="#ctx0" brushRef="#br0" timeOffset="54387.91">4010 5796 1294 0,'0'0'936'0,"0"0"-575"16,0 0-106-16,0 0-176 15,0 0-57-15,0 0 40 16,127 85-49-16,-103-34 11 16,-3 0-24-16,-6 4 0 0,-3-6-10 15,-8-4-92-15,-4-11-115 16,-2-12-77-16,-19-10-292 15,-6-9-795-15</inkml:trace>
  <inkml:trace contextRef="#ctx0" brushRef="#br0" timeOffset="54523.68">3781 6011 1597 0,'0'0'1328'16,"0"0"-1066"-16,0 0-90 15,0 0-144-15,0 0-20 16,0 0-8-16,148-48-30 15,-47 51-32-15,-14 14-162 0,-7-1-552 0</inkml:trace>
  <inkml:trace contextRef="#ctx0" brushRef="#br0" timeOffset="55335.75">4926 5554 1916 0,'0'0'380'16,"0"0"-152"-16,0 0-9 15,0 0-35-15,0 0-38 0,0 0-71 16,0 0-27 0,0-52-48-16,0 80 5 0,0 20-5 15,0 16 7 1,-9 15 7-16,3 5 26 0,-1-3-38 16,2-6 25-16,5-11-27 15,0-11 7-15,0-13-8 16,12-13 1-16,3-8-18 15,3-12 4-15,-1-4-46 16,4-3 45-16,-3-3-16 16,-1-18-28-16,-1-9-18 15,1-4-64-15,-3 0 81 16,-3 6 60-16,-4 10 60 16,-2 11 60-16,-5 7-78 0,0 0-35 15,0 21 11-15,-5 9-8 16,-8 6 8-1,2 2 6-15,-1-3-22 0,3-3 18 16,3-7-20-16,4-7 0 16,2-8-6-16,0-8-48 15,0-2-55-15,0 0 13 16,4-20-101-16,9-10-161 16,7-7 53-16,1 2 182 15,3 3 123-15,0 7 240 16,-3 11 56-16,-2 13-88 15,-1 1-41-15,-2 1-55 16,-3 20-70-16,-6 4-19 16,-5 6-1-16,-2-2-22 15,0 0-66-15,0-7-123 0,-17-12-143 16,1-8-223-16,3-2-614 0</inkml:trace>
  <inkml:trace contextRef="#ctx0" brushRef="#br0" timeOffset="55454.54">5122 5796 2041 0,'0'0'563'0,"0"0"-563"15,121-26-123-15,-48 23-459 16,-11 1 32-16,-6 0 272 0</inkml:trace>
  <inkml:trace contextRef="#ctx0" brushRef="#br0" timeOffset="55843.8">5804 5504 1955 0,'0'0'548'0,"0"0"-525"16,0 0-23-16,0 0 0 16,0 0 34-16,0 160 109 15,0-91 42-15,-2 5-52 16,-2 0-76-16,-1-6-3 15,1-6-48-15,2-11-6 16,0-17 2-16,2-12-2 16,0-10-1-16,0-12-56 15,0 0-31-15,0-12 39 16,2-19-256-16,17-8 8 16,6-7 43-16,8 2 29 0,3 7 225 15,0 11 117-15,-5 17 125 16,-7 9-17-16,-6 11-91 15,-11 21 14-15,-7 9-26 16,-7 6-38-16,-26 2 40 16,-10 1-48-16,-5-7-55 15,-2-4-21-15,8-8-13 16,9-11-99-16,19-19-157 16,10-1-295-16,4 0-512 0</inkml:trace>
  <inkml:trace contextRef="#ctx0" brushRef="#br0" timeOffset="56070.14">6357 5755 2638 0,'0'0'363'16,"0"0"-363"-16,0 0-49 15,0 0 49-15,-125 131 70 16,72-70 44-16,-3 6-23 15,3 1-44-15,3 2-46 16,12-10-2-16,12-8-39 16,13-12-55-16,13-16-63 15,31-18-175-15,13-6-132 16,5 0-517-16</inkml:trace>
  <inkml:trace contextRef="#ctx0" brushRef="#br0" timeOffset="56250.62">6471 5883 2677 0,'0'0'358'16,"0"0"-268"-16,-132 63-89 15,83-21 5-15,13-1 2 16,18 2 16-16,18-7 25 16,0-2-40-16,35-5-9 15,15-6-24-15,37-17-171 16,-10-6-332-16,-9 0-481 0</inkml:trace>
  <inkml:trace contextRef="#ctx0" brushRef="#br0" timeOffset="58185.71">7382 5689 2027 0,'0'0'349'0,"0"0"-268"0,0 0-26 16,0 0-17-16,-149 28 79 16,109 5 71-16,7 13-64 15,4 3-16-15,10 3-32 16,13-2-52-16,6-4 15 15,2-7-39-15,27-14 1 16,14-7-2-16,8-11-12 16,7-7-32-16,2 0-56 15,-6-18-109-15,-8-7 25 16,-10 2 12-16,-12 0 42 16,-10 4 96-16,-12 4 35 15,-2 9 215-15,0 6-3 16,-18 2-112-16,-11 22-2 15,-2 8-1-15,-3 7-20 16,5-3-16-16,10-6-52 0,5-10 5 16,10-8-14-16,4-12-35 15,0 0 28-15,20-3-43 16,9-20-132-16,7-5-166 16,1-4-263-16,3-1 24 15,-1 6 287-15,-8 6 300 16,-7 11 498-16,-8 10-25 15,-5 0-258-15,-9 24-73 16,-2 9-90-16,0 1-10 16,0-2-42-16,0-10-66 15,0-8-213-15,0-11-741 0</inkml:trace>
  <inkml:trace contextRef="#ctx0" brushRef="#br0" timeOffset="58396.6">7725 5545 1774 0,'0'0'939'16,"0"0"-645"-16,0 0-201 16,0 0-41-16,0 0-40 15,0 0-6-15,0 0-4 16,41 29-2-16,-41 10-30 15,-6 19-84-15,-21-8-229 0,-4-10-619 0</inkml:trace>
  <inkml:trace contextRef="#ctx0" brushRef="#br0" timeOffset="58982.21">8319 5905 20 0,'0'0'2550'0,"0"0"-2194"16,0 0-278-16,0 0-78 16,0 0 0-16,0 0 0 15,0 0 17-15,-69-40 23 16,69 24-40-16,19 0-53 15,4 4 31-15,2 7-5 0,1 5 27 16,-3 0 3-16,-8 12 9 16,-6 19 9-16,-9 7 12 15,0 6-11-15,-11 0 22 16,-14-4-34-16,-2-8 5 16,4-7 2-16,6-11-10 15,9-11-14-15,8-3 4 16,0 0-14-16,15-12-46 15,16-5-123-15,2-1 115 16,1 4 56-16,-3 8 15 16,-11 6 51-16,-6 4-22 15,-12 22-10-15,-2 11 54 16,-16 12-46-16,-19 1-6 0,-5-2-21 16,-5-2-177-1,9-14-100-15,16-14-428 0</inkml:trace>
  <inkml:trace contextRef="#ctx0" brushRef="#br0" timeOffset="59230.13">8673 5900 2331 0,'0'0'253'16,"0"0"-253"-16,0 0 0 15,0 0 22-15,0 0 184 0,0 0-16 16,113 78-77-16,-78-49-94 16,-2 2-18-16,-4-3-2 15,-2-4-18-15,-6-8-101 16,-4-4-89-16,-4-10-67 16,0-2-23-16,-2-16-215 15,-4-10-932-15</inkml:trace>
  <inkml:trace contextRef="#ctx0" brushRef="#br0" timeOffset="59417.7">9077 5763 2032 0,'0'0'808'15,"0"0"-716"-15,0 0-84 16,0 0-8-16,-48 123 12 16,27-72 114-16,0 0-47 0,3-1-35 15,5-9-28 1,7-7-16-16,6-9-19 0,0-11-52 15,6-10-50-15,19-4-18 16,15-14-144-16,-5-12-333 16,-6 0-229-16</inkml:trace>
  <inkml:trace contextRef="#ctx0" brushRef="#br0" timeOffset="59965.66">9141 6020 1209 0,'0'0'804'0,"0"0"-303"16,0 0-387-16,0 0-27 15,0 0 85-15,0 0-81 16,0 0 4-16,-20 112-54 15,20-99-40-15,0-8 44 16,22-5-36-16,5 0 8 0,6-5-17 16,1-15-84-1,-3-4-15-15,-6-5-100 0,-9-5-44 16,-8 0 21-16,-8 4 55 16,0 7 167-16,-2 11 225 15,-18 12-13-15,-5 2-70 16,-1 27-29-16,2 5-16 15,7 1 17-15,9 1-45 16,8-5-20-16,0-7-8 16,13-6-41-16,14-7 9 15,4-4-9-15,6-7-60 16,4 0-27-16,1-10-152 16,-4-8-61-16,-2-7 14 15,-4 2-7-15,-6 0 89 0,-6 4 204 16,-6 7 204-16,-8 8 179 15,-6 4-197-15,0 11-76 16,-2 16 54-16,-12 2-103 16,1-4 23-16,7-4-41 15,4-12-34-15,2-6 22 16,2-3-23-16,21 0-8 16,14-9-51-16,9-9-191 15,4-6-30-15,3 0-28 16,-4 4 101-16,-6 8 130 15,-10 5 69-15,-8 7 103 16,-10 9 77-16,-11 17-30 16,-4 7-64-16,0 4-72 0,-2-3-12 15,-15-4-2-15,-6-8-9 16,-20-16-150-16,6-6-366 16,-3 0-695-16</inkml:trace>
  <inkml:trace contextRef="#ctx0" brushRef="#br0" timeOffset="60116.57">9181 5765 1129 0,'0'0'1627'0,"0"0"-1331"16,0 0-296-16,0 0-24 16,114-50-76-16,-81 50 55 15,8 18-89-15,-10 4-200 0,-4 0-823 16</inkml:trace>
  <inkml:trace contextRef="#ctx0" brushRef="#br0" timeOffset="60588.21">10706 5726 2002 0,'0'0'754'15,"0"0"-560"-15,0 0-174 16,0 0-20-16,0 0-42 0,0 0 42 15,-7 141 81-15,5-69-29 16,0 5-19-16,2-6-23 16,0-4-10-16,0-13-7 15,0-12-84-15,0-14-111 16,0-18-83-16,0-6-324 16,-9-4-450-16</inkml:trace>
  <inkml:trace contextRef="#ctx0" brushRef="#br0" timeOffset="60859.39">10559 5988 1795 0,'0'0'650'16,"0"0"-494"-16,0 0-101 15,131-18-55-15,-79 19 1 0,0 23 14 16,-6 6 10 0,-6 9 79-16,-9 3-8 0,-9-3-57 15,-13 2 6-15,-6-10-38 16,-3-6 7-16,0-9 20 15,-5-8-32-15,-2-8-3 16,3 0 1-16,4-24-41 16,0-10-55-16,27-8-56 15,11-4 39-15,9 1 43 16,1 9 7-16,2 13 29 16,-6 14 0-16,-3 9-15 15,-12 14-321-15,-10 8-1180 0</inkml:trace>
  <inkml:trace contextRef="#ctx0" brushRef="#br0" timeOffset="61377.28">11253 6050 2192 0,'0'0'337'16,"0"0"-290"-16,0 0-39 15,0 0 7-15,0 0 62 16,-25 114 72-16,25-92-47 16,0-8-83-16,0-4-1 0,0-8-18 15,9-2-3 1,4 0-3-16,5-21-101 0,0-2-132 16,3-3 30-16,0 0 22 15,-3 7 187-15,-3 8 19 16,-1 9 163-16,-3 2-39 15,0 3-27-15,5 18-32 16,4 1-19-16,11-2-50 16,9-4 29-16,12-6 2 15,4-8-46-15,-4-2 0 16,0 0-112-16,-14-19-69 16,-12 0-59-16,-9-8-59 15,-15 0-3-15,-2-2 100 16,0 4 202-16,0 4 96 15,-5 5 196-15,2 13 34 0,3 3-139 16,0 14-159-16,0 23 57 16,-2 16 71-16,-2 13-42 15,-3 8 8-15,-1 2-43 16,-6 1-37-16,3-7-14 16,0-9-27-16,-1-16-2 15,2-13-43-15,-11-25-183 16,4-7-84-16,-1 0-451 0</inkml:trace>
  <inkml:trace contextRef="#ctx0" brushRef="#br0" timeOffset="61528.58">11473 5538 2331 0,'0'0'695'0,"0"0"-695"16,0 0-160-16,0 0-153 15,-154 128 124-15,101-56 65 16,13-11-121-16</inkml:trace>
  <inkml:trace contextRef="#ctx0" brushRef="#br0" timeOffset="61940.54">12732 5925 2542 0,'0'0'578'16,"0"0"-578"-16,0 0-143 16,0 0 17-16,-140 77 126 0,93-38 66 15,9 2 16-15,9 1-25 16,14-4-30-16,10-9-26 15,5-4 13-15,9-12-14 16,18-8-32-16,7-5-20 16,3-10-141-16,13-43-134 15,-13 4-279-15,-8-3-423 0</inkml:trace>
  <inkml:trace contextRef="#ctx0" brushRef="#br0" timeOffset="62111.59">12726 5695 1846 0,'0'0'791'15,"0"0"-491"-15,0 0-192 16,0 0-86-16,0 0-12 0,0 0 5 16,6 106 21-1,-3-48-27-15,1 8 0 0,1 2-15 16,-1-4 6-16,0-8-60 16,-1-7-67-16,-1-13-149 15,-2-12-225-15,0-14-315 0</inkml:trace>
  <inkml:trace contextRef="#ctx0" brushRef="#br0" timeOffset="62346.57">12374 5905 1273 0,'0'0'1184'0,"0"0"-897"16,0 0-287-16,0 0-73 15,160-36 27-15,-102 36 30 0,2 17 16 16,3 6 67-16,-1 5 4 15,-4 5 34-15,-4-1 32 16,-12-2-47-16,-9-2-17 16,-8-2-61-16,-10-6-10 15,-5-4-4-15,-6-6-31 16,-4-6-98-16,0-4-152 16,0-8-78-16,-9-10-314 0</inkml:trace>
  <inkml:trace contextRef="#ctx0" brushRef="#br0" timeOffset="62871.62">13074 5857 2307 0,'0'0'681'0,"0"0"-616"0,0 0-65 15,0 0-44-15,0 0 8 16,0 0 30-16,73 121-5 16,-48-93 11-16,4-2 0 15,8-8-31-15,3-8-30 16,-1-10-1-16,-4 0 43 15,-10-8 0-15,-10-10-68 16,-13-5 11-16,-2 4 17 16,-6 2 59-16,-21 9 47 15,-2 8-13-15,-4 0 66 16,-1 21 47-16,5 11-20 16,4 5-29-16,10 3-54 15,11-1-13-15,4-4 16 0,0-8-46 16,15-8 26-16,14-7-24 15,7-9 11-15,9-3-28 16,1-12 5-16,8-20-39 16,2-8 6-16,-3-9-71 15,-2-9-37-15,-2-5-17 16,-9-3 30-16,-9 1 137 16,-10 11 52-16,-13 10 197 15,-5 16-53-15,-3 11-117 16,0 17-44-16,-11 0-35 15,-3 29 10-15,3 13-8 16,2 11 7-16,7 5 7 16,2 7 25-16,0-2-26 15,9-3 37-15,7-9-16 16,-5-5-35-16,-7-9 10 0,-4-11-11 16,0-8-33-16,-27-9-13 15,-35-9-63-15,4-7-240 16,2-15-532-16</inkml:trace>
  <inkml:trace contextRef="#ctx0" brushRef="#br0" timeOffset="63043.63">13363 5336 2072 0,'0'0'942'0,"0"0"-776"16,0 0-166-16,0 0-20 0,-104 124 5 15,54-56 15-15,4 7 0 16,13 19-100-16,12-21-439 16,17-15-714-16</inkml:trace>
  <inkml:trace contextRef="#ctx0" brushRef="#br0" timeOffset="63164.73">14181 6132 2845 0,'0'0'0'0</inkml:trace>
  <inkml:trace contextRef="#ctx0" brushRef="#br0" timeOffset="71369.98">1449 7064 1262 0,'0'0'290'0,"0"0"-175"0,0 0-6 15,0 0 61-15,0 0 5 16,0 0-91-16,2-33-10 16,-2 30 34-16,0 3-46 15,0 0 11-15,0 0 29 16,0 0-21-16,0 0 11 16,0 0-14-16,0 0-27 15,0 0 21-15,0 0-44 16,0 0-17-16,0 4-11 15,0 23 4-15,-4 14-4 0,-2 18 24 16,0 9-15 0,-1 1 27-16,1 2-36 0,-1-6 1 15,0-9 17-15,0-8-9 16,1-9-3-16,4-8-6 16,2-9-22-16,0-10-98 15,2-12-223-15,9 0-168 16,-4-16-196-16</inkml:trace>
  <inkml:trace contextRef="#ctx0" brushRef="#br0" timeOffset="71819.95">1154 7096 1415 0,'0'0'1004'0,"0"0"-876"15,0 0-19-15,0 0 64 16,0 0-33-16,0 0-35 15,0 0-80-15,92-104-19 16,-30 94 0-16,14 0-6 16,-1 3 0-16,0 2-7 15,-9-2-22-15,-13 4 28 16,-14 1 1-16,-18 2-1 16,-11 0-13-16,-10 8 0 15,-4 22 14-15,-23 12 42 16,-4 10 3-16,-5 4 14 15,4-2-34-15,8-11-25 16,6-11 21-16,9-15-20 16,9-6-2-16,0-11-16 0,9 0-51 15,18-6 49-15,4-20-102 16,0-11-142-16,-4-5 48 16,-2 1 67-16,-10 3 148 15,-1 9 26-15,-8 14 168 16,-4 15 49-16,0 0-133 15,-2 23-65-15,0 15 45 16,0 10-72-16,0 5 9 16,0-4-27-16,9-6 0 15,22-11-112-15,-2-10-250 16,5-14-332-16</inkml:trace>
  <inkml:trace contextRef="#ctx0" brushRef="#br0" timeOffset="72264.39">2188 6940 2278 0,'0'0'315'15,"0"0"-271"-15,0 0-15 16,0 0 96-16,0 0 44 16,-143 91-21-16,114-42-72 15,8 3-55-15,9 3 35 16,12-6-43-16,0-6-2 15,14-9-10-15,22-12-1 16,8-10 0-16,12-10-12 0,2-2-33 16,0-9 10-1,-9-15-71-15,-11-1-18 0,-11-1 71 16,-17 6 53-16,-5 4 26 16,-5 9 96-16,0 7-48 15,-11 0-19-15,-2 16-49 16,-1 4 18-16,5 1 21 15,5-1-44-15,4-4 30 16,2-3-31-16,23-4 2 16,6-4-20-16,2-5 10 15,1 0-8-15,-7 0 15 16,-10 0-14-16,-7 0 15 16,-8 0 1-16,-2-2 13 15,0-1 8-15,-10-1-22 16,-3-4-58-16,-5-14-62 0,3 1-245 15,8-5-537-15</inkml:trace>
  <inkml:trace contextRef="#ctx0" brushRef="#br0" timeOffset="72406.34">2525 6717 2784 0,'0'0'326'0,"0"0"-284"16,0 0-42-16,-36 112 12 15,14-49-23-15,2 31 11 16,4-11-187-16,8-18-491 0</inkml:trace>
  <inkml:trace contextRef="#ctx0" brushRef="#br0" timeOffset="72946.69">3330 6880 980 0,'0'0'1565'0,"0"0"-1334"16,0 0-174-16,0 0-20 0,0 0 12 16,0 0 13-16,0 0-7 15,-72 98 14-15,35-34-3 16,-1 4-48-16,2-3-17 15,5-7 10-15,4-12-11 16,9-14 0-16,12-12-37 16,6-11-111-16,0-9-91 15,24-19-7-15,8-15-108 16,-3-8-557-16</inkml:trace>
  <inkml:trace contextRef="#ctx0" brushRef="#br0" timeOffset="73104.63">3297 6868 2105 0,'0'0'651'0,"0"0"-528"0,0 0-77 16,0 0-33-16,0 0 31 16,58 132 29-16,-34-73-55 15,2 2-9-15,-1 0-9 16,-2-9-30-16,-6-8-140 16,-10-10-145-16,-7-14-289 15,0-11-887-15</inkml:trace>
  <inkml:trace contextRef="#ctx0" brushRef="#br0" timeOffset="73271.31">2973 7080 863 0,'0'0'1887'0,"0"0"-1568"0,0 0-235 16,0 0-75-16,0 0 8 15,156-18-17-15,-96 20 0 16,7 11 0-16,24 5-114 15,-16-5-343-15,-11-3-547 0</inkml:trace>
  <inkml:trace contextRef="#ctx0" brushRef="#br0" timeOffset="73480.5">3789 7046 2082 0,'0'0'852'16,"0"0"-759"-16,0 0-53 0,0 0-12 16,0 0 52-16,0 0 4 15,0 0-75-15,60 11-9 16,-26 2-21-16,-3 5-93 16,-16 14-161-16,-5-6-243 15,-10-1-193-15</inkml:trace>
  <inkml:trace contextRef="#ctx0" brushRef="#br0" timeOffset="73591.59">3802 7247 1896 0,'0'0'921'0,"0"0"-675"15,0 0-183-15,0 0-57 16,0 0-6-16,143 0-97 16,-93 9-163-16,-6-7-626 0</inkml:trace>
  <inkml:trace contextRef="#ctx0" brushRef="#br0" timeOffset="74268.73">4730 6950 1348 0,'0'0'771'15,"0"0"-437"-15,0 0-13 16,0 0-127-16,0 0-103 16,0 0-12-16,0 0-70 0,-49 24-1 15,9 30 13-15,-3 10-20 16,1 3 23-16,6-7-24 16,5-12 7-16,11-13-20 15,11-14-29-15,9-13-112 16,0-8-127-16,40-15-11 15,-1-16-64-15,0-7-623 0</inkml:trace>
  <inkml:trace contextRef="#ctx0" brushRef="#br0" timeOffset="74426.67">4747 6904 377 0,'0'0'1712'0,"0"0"-1163"16,0 0-374-16,0 0-86 15,0 0-87-15,0 0 61 0,0 0-11 16,79 142-41-1,-52-82 19-15,-1 0-30 0,-1-5-46 16,-6-6-118-16,-5-11-155 16,-5-9-256-16,-7-12-858 0</inkml:trace>
  <inkml:trace contextRef="#ctx0" brushRef="#br0" timeOffset="74711.56">4498 7229 1620 0,'0'0'1257'16,"0"0"-1057"-16,0 0-200 0,0 0-2 16,0 0-11-16,165-20 13 15,-100 15 19-15,6 0-4 16,5-5-14-16,-5-2 4 16,-4-1-4-16,-11-1-1 15,-14 3 0-15,-11 4 8 16,-11 7 2-16,-7 0-9 15,-3 18 14-15,-4 19 28 16,-2 9-35-16,1 6 16 16,-5 8-24-16,0 1 3 15,0-6-11-15,0-3-83 16,2-8-195-16,3-14-95 16,0-13-546-16</inkml:trace>
  <inkml:trace contextRef="#ctx0" brushRef="#br0" timeOffset="74966.19">5677 6927 1190 0,'0'0'286'15,"0"0"-55"-15,0 0 265 16,0 0-213-16,0 0-78 15,0 0-14-15,-110 119-103 16,62-50-13-16,-1-3-53 16,7-9-22-16,11-10 7 15,8-13-7-15,12-14-40 0,11-12-92 16,11-10-170-16,18-18 54 16,0-9-298-16</inkml:trace>
  <inkml:trace contextRef="#ctx0" brushRef="#br0" timeOffset="75141.1">5671 6872 1810 0,'0'0'1072'0,"0"0"-978"15,0 0-69-15,8 118-25 16,-3-60 12-16,-1 4-3 16,3-1 19-16,2-5-27 15,2-4-1-15,1-6-8 0,-2-10-193 16,-8-11-136-1,1-8-359-15,-3-13-854 0</inkml:trace>
  <inkml:trace contextRef="#ctx0" brushRef="#br0" timeOffset="75290.23">5376 7221 2628 0,'0'0'513'15,"0"0"-447"-15,0 0-66 16,121-31-27-16,-63 26 5 15,8 2 21-15,3 3 1 16,28 0-167-16,-22 0-368 16,-13 0-713-16</inkml:trace>
  <inkml:trace contextRef="#ctx0" brushRef="#br0" timeOffset="75642.28">5862 7302 1609 0,'0'0'642'0,"0"0"-488"16,0 0-126-16,0 0-28 15,0 0 0-15,0 0 24 16,0 0 128-16,49-23-56 15,-31 23-58-15,-2 0 0 0,-3 0 12 16,-1 3-34-16,-10 18 16 16,-2 7 17-16,-8 8-16 15,-15 4 18-15,-7-2-45 16,4-4 4-16,7-7 32 16,13-12-27-16,6-4 10 15,4-7-25-15,27-4-3 16,15 0-21-16,31-15-207 15,-10-4-120-15,-4-4-371 0</inkml:trace>
  <inkml:trace contextRef="#ctx0" brushRef="#br0" timeOffset="75920.89">6450 6920 1670 0,'0'0'975'0,"0"0"-670"15,0 0-277-15,0 0-28 16,0 0-16-16,0 0 16 16,-96 132 95-16,52-56-29 15,1 0-57-15,4-5 18 16,10-13-27-16,9-14 0 15,11-15 0-15,9-15-55 16,0-11-67-16,22-15-125 0,7-16-82 16,-2-8-596-16</inkml:trace>
  <inkml:trace contextRef="#ctx0" brushRef="#br0" timeOffset="76100.48">6413 6828 2234 0,'0'0'693'0,"0"0"-656"15,0 0-28-15,74 104-9 16,-51-44 1-16,-2 5 67 16,-3 5 26-16,-3-2-66 15,-1-2-13-15,-5-6-15 16,-3-10 0-16,-4-12-42 16,-2-10-148-16,0-10-196 0,-13-15-549 0</inkml:trace>
  <inkml:trace contextRef="#ctx0" brushRef="#br0" timeOffset="76250.7">6205 7197 937 0,'0'0'1852'16,"0"0"-1547"-16,0 0-266 16,0 0-39-16,130-7-17 15,-84 7-5-15,26 9-36 16,-9 1-285-16,-8 0-639 0</inkml:trace>
  <inkml:trace contextRef="#ctx0" brushRef="#br0" timeOffset="77091.36">6685 7347 1455 0,'0'0'531'16,"0"0"-439"-16,0 0-77 15,0 0 7-15,0 0-22 16,0 0 52-16,0 0-14 16,0 0-37-16,0 0 21 15,0 0 17-15,0 0 27 16,0 0 38-16,0 0-47 15,0 0-25-15,0 0-21 16,0 0-4-16,0 0 6 16,0 0-13-16,0 0 2 0,0 0 13 15,0 0 18-15,0 0 86 16,0 0 3-16,0 0-70 16,0 0-10-16,0 0-36 15,-3 0-4-15,3 0-4 16,0 0 1-16,0 0 1 15,0 0 0-15,0 0-10 16,0 0 8-16,0 0 2 16,0 0 0-16,0 0-12 15,0 0 11-15,0 0-7 16,0 0 7-16,0 0-17 16,0 0 17-16,0 0 1 15,0 0 0-15,0 0 6 16,0 0 1-16,0 0 14 15,0 0 6-15,0 0-26 0,7-5-1 16,11 2-18-16,-5-1-3 16,1 4 19-16,-5 0-17 15,-7 2 19-15,-2 14 35 16,0 8 0-16,-11 5 44 16,-5 0-45-16,-1 0-23 15,5-3 2-15,10-6-4 16,2-5-9-16,4-2 3 15,25-5 8-15,7-2-20 16,2-1 9-16,-5 2 0 16,-8 3-11-16,-16 6 8 0,-9 5 3 15,-18 13 22 1,-27 1-22-16,-42 20-65 0,10-12-289 16,5-9-494-16</inkml:trace>
  <inkml:trace contextRef="#ctx0" brushRef="#br0" timeOffset="79036.05">7355 7199 479 0,'0'0'1316'0,"0"0"-723"16,0 0-318-16,0 0 10 16,0 0-86-16,0 0-121 15,0 0 12-15,-19-28-11 16,19 28-49-16,0 0 13 16,19 0-43-16,15 4 0 0,9 8-2 15,7 1 2 1,4 2 0-16,0-3-50 0,-5-3-44 15,-7-2 1-15,-2-1-182 16,-11-2-392-16,-13-1-495 0</inkml:trace>
  <inkml:trace contextRef="#ctx0" brushRef="#br0" timeOffset="79224.6">7287 7303 1311 0,'0'0'1038'0,"0"0"-832"16,0 0-108-16,0 0 72 16,0 0-61-16,0 0-2 0,124 0-48 15,-74 0-47-15,0 0-12 16,-5 0-37-16,2 0-196 16,-13 0-123-16,-12 0-415 0</inkml:trace>
  <inkml:trace contextRef="#ctx0" brushRef="#br0" timeOffset="79374.03">7841 7122 1532 0,'0'0'1221'0,"0"0"-1000"16,0 0-221-16,0 0-20 16,0 0 13-16,61 145-7 15,-77-93 2-15,-39 15-23 0,3-9-314 16,1-12-851-16</inkml:trace>
  <inkml:trace contextRef="#ctx0" brushRef="#br0" timeOffset="79990.5">8713 6953 2087 0,'0'0'661'0,"0"0"-494"16,0 0-89-16,0 0-78 15,0 0 13-15,0 106 60 16,0-33-8-16,0 12-10 16,0 3 8-16,0-7-62 15,0-2 23-15,0-11-24 0,0-9-7 16,0-15 1 0,0-10-68-16,0-14-90 0,0-20-143 15,0 0-184-15,-4-12-44 0</inkml:trace>
  <inkml:trace contextRef="#ctx0" brushRef="#br0" timeOffset="80170.36">8790 6934 2201 0,'0'0'639'0,"0"0"-554"16,0 0-61-16,0 0-11 15,0 0 17-15,112 123 60 16,-112-62-41-16,-10 6-32 0,-24-2 2 15,-5-4-19 1,-2-11-96-16,1-16-171 0,13-14-234 16,14-15-256-16</inkml:trace>
  <inkml:trace contextRef="#ctx0" brushRef="#br0" timeOffset="80380.3">9155 6863 1382 0,'0'0'1530'16,"0"0"-1530"-16,0 0-40 16,0 0-5-16,-118 141 45 15,87-81 109-15,10 3 68 16,15-1-114-16,6-4-33 0,6-9-30 16,25-8-53-16,11-15-60 15,10-12-121-15,22-14-10 16,-9-10-96-16,-13-12-383 0</inkml:trace>
  <inkml:trace contextRef="#ctx0" brushRef="#br0" timeOffset="80569.28">9492 6958 2199 0,'0'0'769'0,"0"0"-633"16,0 0-134-16,-63 104 22 15,27-42-23-15,2 4 7 16,5-6 62-16,8-5-52 15,7-11 0-15,7-10-18 0,5-10-27 16,2-11-15-16,0-12-85 16,9-1-46-16,16-35 10 15,-5-4-458-15,-1-6-473 0</inkml:trace>
  <inkml:trace contextRef="#ctx0" brushRef="#br0" timeOffset="80718.67">9550 6972 622 0,'0'0'1723'15,"0"0"-1423"-15,0 0-216 16,35 123-36-16,-31-68-48 16,-4 4 0-16,0-5 28 15,0-6-27-15,0-8-2 16,-6-10-130-16,-14-11-181 0,-1-10-245 16,0-9-397-16</inkml:trace>
  <inkml:trace contextRef="#ctx0" brushRef="#br0" timeOffset="80844.48">9197 7178 2604 0,'0'0'495'15,"0"0"-495"-15,116 0-36 16,-58 0-273-16,29 0 93 16,-16-5-53-16,-8-5-303 0</inkml:trace>
  <inkml:trace contextRef="#ctx0" brushRef="#br0" timeOffset="81002.64">9915 6950 2486 0,'0'0'311'0,"0"0"-311"16,13 168-22-16,-13-86-78 15,-18-1 47-15,-20 13 52 16,3-22-40-16,8-17-424 0</inkml:trace>
  <inkml:trace contextRef="#ctx0" brushRef="#br0" timeOffset="81309.8">10162 7163 2225 0,'0'0'694'0,"0"0"-546"16,0 0-40-16,0 0 9 15,0 0-75-15,0 0-8 16,0 0-34-16,100 26-16 0,-71-8-35 16,-16 6-136-1,-7-5-381-15,-6-4-326 0</inkml:trace>
  <inkml:trace contextRef="#ctx0" brushRef="#br0" timeOffset="81423.75">10109 7331 2277 0,'0'0'727'15,"0"0"-591"-15,0 0-136 16,0 0-35-16,0 0-170 16,145 26-139-16,-114-26-576 0</inkml:trace>
  <inkml:trace contextRef="#ctx0" brushRef="#br0" timeOffset="82482.14">10856 7128 1894 0,'0'0'579'15,"0"0"-476"-15,0 0-103 16,0 0 0-16,0 0 20 16,0 0 35-16,0 0 50 15,38-74-74-15,-38 102-30 16,0 21 65-16,0 17 42 15,0 14-22-15,0 6-38 16,0 3-48-16,0-5 15 16,0-10-15-16,0-10 0 15,0-14-1-15,0-13-35 0,0-14-64 16,0-12-101 0,0-11-38-16,-36-17 37 0,-3-17-177 15,0-7-536-15</inkml:trace>
  <inkml:trace contextRef="#ctx0" brushRef="#br0" timeOffset="82676.55">11002 6948 1780 0,'0'0'605'15,"0"0"-521"-15,121-27-42 16,-81 27-6-16,-11 32 44 16,-14 19 99-16,-15 11-67 15,-2 11 3-15,-31 0-40 16,-9-3-62-16,-10-5 2 0,1-15-15 15,7-12-78 1,10-16-26-16,16-14-168 0,18-21-42 16,27-19-201-16,9-13-934 0</inkml:trace>
  <inkml:trace contextRef="#ctx0" brushRef="#br0" timeOffset="82871.45">11373 6803 1704 0,'0'0'741'15,"0"0"-637"-15,0 0-59 16,-78 157-14-16,46-80 115 16,10 3 20-16,11-7-72 15,11-7-31-15,7-11-48 16,24-12-15-16,14-11 0 16,11-15-111-16,8-14-101 0,3-3-32 15,18-32-113-15,-19-9 7 16,-12-3-334-16</inkml:trace>
  <inkml:trace contextRef="#ctx0" brushRef="#br0" timeOffset="83038.69">11801 7018 1866 0,'0'0'610'15,"0"0"-540"-15,0 0-42 16,-89 163 51-16,46-95 12 16,3-9 56-16,7-13-33 15,10-14-94-15,10-11 8 16,9-11-28-16,4-10-64 15,0 0-14-15,13-20-72 0,32-49-339 16,-5 6-145 0,-1-5-518-16</inkml:trace>
  <inkml:trace contextRef="#ctx0" brushRef="#br0" timeOffset="83180.32">11801 7018 1438 0,'64'-58'864'16,"-59"84"-665"-16,-1 13-99 15,-2 16-12-15,0 6-48 16,1 1-16-16,-1-4-3 15,1-8-21-15,-3-10-12 16,0-8-105-16,0-8-131 16,-29-11-53-16,-2-10-178 15,-8-3-74-15</inkml:trace>
  <inkml:trace contextRef="#ctx0" brushRef="#br0" timeOffset="83375.64">11662 7335 750 0,'0'0'926'15,"0"0"-593"-15,0 0-117 0,114-85-94 16,-56 70-87-16,2 7-29 15,-4 8-6-15,-7 0 1 16,-8 4 21-16,-16 15 43 16,-8 10 8-16,-11 3 55 15,-6 4 62-15,0 3-62 16,0 2-25-16,0 2-71 16,0-3-25-16,-2-7-14 15,2-2-16-15,0-9-173 16,4-8-153-16,6-10-389 0</inkml:trace>
  <inkml:trace contextRef="#ctx0" brushRef="#br0" timeOffset="83600">12335 6861 2354 0,'0'0'346'0,"0"0"-318"15,0 0-28-15,0 0 0 16,92 157 82-16,-87-95 41 16,-5 7-47-16,-5 1-40 15,-19-4-35-15,-10-4-1 16,-2-10-39-16,3-14-144 16,-3-17-52-16,12-9-285 0,8-12-862 0</inkml:trace>
  <inkml:trace contextRef="#ctx0" brushRef="#br0" timeOffset="83916.45">12798 6970 1647 0,'0'0'718'0,"0"0"-417"15,0 0-100-15,0 0-120 16,0 0-80-16,0 0 6 0,0 0 40 16,0 114-23-16,0-48 38 15,0 8-24-15,-4 4-13 16,-6-5 26-16,-1-3-37 16,1-8 11-16,6-8-20 15,2-9 10-15,0-11-30 16,2-8 12-16,0-12-65 15,0-11-38-15,0-3-97 16,-3-26 15-16,-5-11-382 16,-6-11-999-16</inkml:trace>
  <inkml:trace contextRef="#ctx0" brushRef="#br0" timeOffset="84096.45">12815 7004 1833 0,'0'0'869'16,"0"0"-645"-16,0 0-177 0,0 0-47 15,0 0-6-15,105 120 6 16,-105-62 54-16,-22 7-23 16,-16-4 15-16,-7 0-46 15,1-10-6-15,8-16-56 16,14-11-115-16,22-24-79 16,6 0-297-16,23-15-627 0</inkml:trace>
  <inkml:trace contextRef="#ctx0" brushRef="#br0" timeOffset="84298.15">13199 6953 2338 0,'0'0'560'0,"0"0"-560"16,0 0-22-16,-108 135 22 16,77-78 11-16,8-3 117 15,13-6-53-15,10-4-42 16,0-7-14-16,16-8-19 15,15-9 0-15,6-11-42 16,5-9-122-16,23-15-78 16,-13-16-278-16,-7-4-187 0</inkml:trace>
  <inkml:trace contextRef="#ctx0" brushRef="#br0" timeOffset="84480.43">13437 6996 2299 0,'0'0'652'0,"0"0"-577"16,0 0-74-16,-49 124 43 15,22-66-11-15,0-3 9 16,2-7 26-16,8-10-68 16,5-10 9-16,6-10-9 15,6-6-35-15,0-10-22 16,0-2-68-16,9-8-13 16,17-48-133-16,-1 2-385 15,-2-8-199-15</inkml:trace>
  <inkml:trace contextRef="#ctx0" brushRef="#br0" timeOffset="84636.49">13437 6996 789 0,'53'-87'1202'0,"-46"90"-807"16,2 23-238-16,0 12-38 15,-3 11-46-15,-1 10 36 16,-2 6 9-16,-1-3-31 0,2-3-30 16,-2-6-57-16,3-9 0 15,-3-11-42-15,0-8-135 16,-2-15-92-16,-4-8-289 15,-15-2-431-15</inkml:trace>
  <inkml:trace contextRef="#ctx0" brushRef="#br0" timeOffset="85020.78">13296 7224 1288 0,'0'0'1300'16,"0"0"-991"-16,0 0-309 15,0 0-79-15,137-24-103 16,-97 24 84-16,-3 7 19 15,-1 7-93-15,-7 5-127 0,-4 2-245 16,-9 0 190-16,-8 0 354 16,-6-5 121-16,-2-7 288 15,0 0-64-15,0-7-128 16,0-1-26-16,0-1-65 16,0 0 29-16,0 0 61 15,5-1-60-15,11-10-79 16,3-2-77-16,4 5 0 15,2 4 17-15,-6 4-17 16,-1 0 15-16,-7 20-11 16,-9 8 7-16,-2 7 8 15,-6 6-5-15,-14-1-7 0,2-1 20 16,2-9-25 0,9-6 8-16,7-6-10 0,0-9 5 15,21-2-16-15,14-7-26 16,7 0-113-16,26-20-182 15,-12-8-270-15,-12-7-432 0</inkml:trace>
  <inkml:trace contextRef="#ctx0" brushRef="#br0" timeOffset="97791.19">14007 6934 1202 0,'0'0'497'16,"0"0"-292"-16,0 0 20 16,0 0-34-16,0 0-4 15,0 0-40-15,-15-32-26 16,15 25-2-16,0 4-56 15,-2-1-9-15,2-1-3 16,0 5-20-16,-2 0 41 16,2 0-24-16,0 0-19 15,0 0 37-15,0 0-31 16,0 0-2-16,0 0-33 0,13 12 15 16,11 21-15-16,5 9 0 15,0 10-8-15,-4 6 2 16,-12 4-12-16,-9 3 18 15,-4 3 0-15,-23 2-81 16,-45 18-9-16,6-18-250 16,6-17-392-16</inkml:trace>
  <inkml:trace contextRef="#ctx0" brushRef="#br0" timeOffset="98176.65">14530 7054 1395 0,'0'0'486'0,"0"0"-316"16,0 0-104-16,0 0-54 15,0 0 168-15,0 112 32 16,-8-22-33-16,-5-6-12 16,2 13-83-16,0 2-44 15,4-17-16-15,5 8-13 0,2-12-11 16,0-10 0-16,0-11-36 15,0-15-11-15,9-14-123 16,-5-12-71-16,-2-16-115 16,-2-12-194-16,0-19-423 0</inkml:trace>
  <inkml:trace contextRef="#ctx0" brushRef="#br0" timeOffset="98378.34">14611 6914 1898 0,'0'0'523'16,"0"0"-434"-16,0 0-51 0,130 76-37 16,-101-12 112-16,-14 14 38 15,-15 9-68-15,0 1 3 16,-22-4-80-16,-14-5 3 16,-1-13-9-16,-3-12-26 15,7-16-83-15,16-26-138 16,11-12-288-16,6-2-604 0</inkml:trace>
  <inkml:trace contextRef="#ctx0" brushRef="#br0" timeOffset="98611.01">15035 6880 2183 0,'0'0'466'15,"0"0"-466"1,0 0-58-16,0 0 58 0,0 0 22 15,-89 148 142-15,62-77 0 16,7 3-96-16,9 0-16 16,11-10-52-16,0-12-5 15,22-12 5-15,16-18-69 16,11-15-44-16,5-7-13 16,2-21-82-16,4-50-114 15,-16 6-269-15,-11-7-191 0</inkml:trace>
  <inkml:trace contextRef="#ctx0" brushRef="#br0" timeOffset="98793.21">15319 6854 1290 0,'0'0'848'0,"0"0"-467"16,0 0-267-16,0 0-112 15,-41 113 74-15,7-35-6 0,1 4 84 16,-2-2-51-16,6-10-61 16,4-12 3-16,8-12-45 15,5-14 1-15,5-12-10 16,7-12-26-16,0-8-6 15,7-6 8-15,18-29-99 16,12-57-208-16,-3 6-169 16,-3-4-356-16</inkml:trace>
  <inkml:trace contextRef="#ctx0" brushRef="#br0" timeOffset="98934.76">15323 6912 1602 0,'0'0'587'16,"0"0"-449"-16,0 0 18 15,4 108 1-15,-2-48-33 0,1 6-24 16,-1 0-13-16,2-1-27 15,0-5-60-15,4-2 24 16,-4-8-24-16,-2-10-63 16,-2-5-134-16,0-14-141 15,-4-10-369-15</inkml:trace>
  <inkml:trace contextRef="#ctx0" brushRef="#br0" timeOffset="99076.95">14991 7281 2386 0,'0'0'624'16,"0"0"-569"-16,0 0-46 16,160-18-9-16,-96 16-43 0,3-1 3 15,20 3-132-15,-17 0-163 16,-15 5-473-16</inkml:trace>
  <inkml:trace contextRef="#ctx0" brushRef="#br0" timeOffset="99722.63">15575 7381 773 0,'0'0'267'0,"0"0"-265"16,0 0 76-16,0 0 261 16,0 0 190-16,0 0-280 15,0 0-94-15,-13-2-41 16,10-2-79-16,0 3-18 16,3 1 19-16,0 0-35 15,0 0 21-15,0 0-19 16,0 0 13-16,0 0 34 15,0 0-15-15,0 0 25 16,0 0 10-16,0-3-35 16,0 3 32-16,0 0-27 15,0-2-31-15,0 0 8 16,0 0-16-16,0-3-1 0,0-1 0 16,0 3 11-1,0-1-7-15,0-3-4 0,0 4 0 16,0-1 5-16,3-1-4 15,2 5-1-15,-3 0 0 16,0 0 7-16,-2 0-19 16,0 9 11-16,0 11 1 15,-4 9 16-15,-14 5-15 16,-3 1 18-16,4-2-19 16,3-10 15-16,7-2-14 15,7-10-1-15,0-1 0 16,19-2-5-16,8-2 6 15,6 2-1-15,-2 0 0 0,-4 5 10 16,-14 6-11-16,-13 8 1 16,0 8 0-16,-29 3-11 15,-7 5 11-15,1-6-6 16,6-12-50-16,13-18-170 16,9-7-91-16,7 0-307 0</inkml:trace>
  <inkml:trace contextRef="#ctx0" brushRef="#br0" timeOffset="99940.29">15759 6812 499 0,'0'0'2119'0,"0"0"-1800"16,0 0-319-16,0 0-4 15,139 76 4-15,-117 1 15 16,-6 32 73-16,-16 21-16 15,0-6-47-15,-18-23 7 16,-6-31-32-16,-3-19-6 16,-2 3-33-16,-4 8-127 15,4-8-163-15,12-22-586 0</inkml:trace>
  <inkml:trace contextRef="#ctx0" brushRef="#br0" timeOffset="100278.74">16317 7250 1803 0,'0'0'669'15,"0"0"-390"-15,0 0-39 16,0 0-47-16,0 0-71 0,0 0-10 16,0 0-44-1,32-17-67-15,3 17 15 0,7 0-16 16,5 10-74-16,-5 4-11 15,-8 4-98-15,-14 0-377 16,-14-6-507-16</inkml:trace>
  <inkml:trace contextRef="#ctx0" brushRef="#br0" timeOffset="100398.29">16335 7420 2680 0,'0'0'591'15,"0"0"-508"-15,0 0-83 16,0 0-37-16,0 0 9 15,167 7-59-15,-106-7-66 16,-13 0-487-16</inkml:trace>
  <inkml:trace contextRef="#ctx0" brushRef="#br0" timeOffset="101373.67">17111 7028 1635 0,'0'0'522'16,"0"0"-263"-16,0 0 10 15,0 0-67-15,0 0-71 0,0 0-35 16,0 0-84-16,-27-46-11 16,11 89 18-16,-4 14-10 15,4 11 33-15,8 1-25 16,8-11-16-16,0-10 16 15,11-16-17-15,15-14 0 16,8-14-1-16,3-4-4 16,4-8-7-16,-3-23 3 15,-9-7-37-15,-9-11-16 16,-13-5-36-16,-7 0 75 16,0 8 14-16,-2 11 18 15,-15 17-18-15,-12 20-115 16,3 22-238-16,2 7-192 0</inkml:trace>
  <inkml:trace contextRef="#ctx0" brushRef="#br0" timeOffset="101569.7">17503 7406 535 0,'0'0'1886'0,"0"0"-1665"15,0 0-221-15,0 0-1 16,0 0-1-16,-76 142 2 16,47-96 9-16,2 2-9 15,2 6 0-15,8-10-122 16,5-14-434-16</inkml:trace>
  <inkml:trace contextRef="#ctx0" brushRef="#br0" timeOffset="101962.5">17701 6992 2259 0,'0'0'512'0,"0"0"-426"16,0 0-83-16,0 0 12 15,0 0-15-15,-93 142 70 16,80-73-2-16,10-2 18 16,3-4-63-16,7-10-16 15,20-16 1-15,4-11 4 16,2-14 3-16,1-9-15 15,-7-3 1-15,-8-7 8 16,-12-15-9-16,-7-6-14 16,0 0 13-16,-20 2-17 15,-9 8 11-15,-4 11-23 16,-3 7-196-16,7 17-155 0,11 3-330 16</inkml:trace>
  <inkml:trace contextRef="#ctx0" brushRef="#br0" timeOffset="102072.28">18011 7461 2424 0,'0'0'0'0,"0"0"-213"16,0 0-793-16</inkml:trace>
  <inkml:trace contextRef="#ctx0" brushRef="#br0" timeOffset="103447.02">18355 7042 1572 0,'0'0'599'0,"0"0"-281"16,0 0-44-16,0 0-116 15,0 0-66-15,0 0-12 16,0 0-47-16,-10-34-22 16,1 64-5-16,-1 14-5 15,2 6 9-15,8 3 13 0,0-5-13 16,16-11-10-16,11-11 0 16,7-9 17-16,3-14-31 15,-1-3 14-15,-3-1-19 16,-10-19 11-16,-10-8-38 15,-10-6-22-15,-3-4 7 16,-5 0 28-16,-15 3 26 16,-3 13 7-16,1 10-35 15,-2 12-208-15,6 8-348 16,7 11-511-16</inkml:trace>
  <inkml:trace contextRef="#ctx0" brushRef="#br0" timeOffset="103626.54">18704 7340 2248 0,'0'0'335'15,"0"0"-291"-15,0 0-17 16,-8 117-27-16,-11-79 1 16,0-1 66-16,3-4-37 15,3-2-30-15,11-9-24 16,2-9-290-16,0-12-504 0</inkml:trace>
  <inkml:trace contextRef="#ctx0" brushRef="#br0" timeOffset="104039.07">19186 6967 2097 0,'0'0'177'16,"0"0"-177"-16,0 0-6 15,-123 53 6-15,79-13 162 16,3 4 16-16,12 2 5 16,12-4-69-16,5-3-105 15,12-12 19-15,0-4-28 16,10-11-7-16,11-9-1 16,6-3-45-16,2-3-40 15,-2-20-62-15,-4-14-81 16,-4-4 27-16,-3-2 88 0,-3 2 121 15,-1 11 121 1,-6 12 181-16,1 17-43 0,3 1-187 16,-2 23-65-16,1 17 11 15,-1 11 11-15,0 9 0 16,-8 2 31-16,0 0-36 16,0-4 5-16,-14-8 5 15,-13-5-21-15,-6-9 46 16,-7-8-38-16,0-8-20 15,-3-8-1-15,6-7-48 16,5-6-178-16,10-22-293 16,17-4-954-16</inkml:trace>
  <inkml:trace contextRef="#ctx0" brushRef="#br0" timeOffset="104174.31">19454 7395 2246 0,'0'0'670'0,"0"0"-670"16,0 0-262-16,0 0-263 16,0 0-130-16,0 0 26 0</inkml:trace>
  <inkml:trace contextRef="#ctx0" brushRef="#br0" timeOffset="104472.89">19790 7086 1363 0,'0'0'1108'0,"0"0"-1108"15,0 0-82-15,0 0 82 16,-110 141 37-16,91-98 127 16,12-2 31-16,7-7-49 15,5-5-99-15,21-10-20 16,8-9-3-16,6-10-18 15,2 0-12-15,-4-24-5 16,-10-8-49-16,-9-7-29 16,-13-2-38-16,-6-4 109 15,0 8 18-15,-11 6 52 16,-9 11-52-16,-2 17-33 16,-2 4-178-16,5 21-120 15,9-1-544-15</inkml:trace>
  <inkml:trace contextRef="#ctx0" brushRef="#br0" timeOffset="104650.08">20008 7403 2388 0,'0'0'345'16,"0"0"-321"-16,0 0-24 15,-31 126-37-15,14-85 31 16,-1-5-3-16,2-2 8 0,9-3 1 15,3-6-181-15,4-11-410 16</inkml:trace>
  <inkml:trace contextRef="#ctx0" brushRef="#br0" timeOffset="105021.16">20174 7008 1925 0,'0'0'762'0,"0"0"-507"16,0 0-135-16,0 0-56 16,0 0-64-16,0 0 2 0,0 0-2 15,144-2 15-15,-103 2-32 16,-8 0 14-16,-8 0-45 15,-12 2 48-15,-7-2-32 16,-6 3 24-16,0 4 7 16,0 6-19-16,-6 10 18 15,-9 13 2-15,-6 15 0 16,-3 12 6-16,-1 6 2 16,2 3-5-16,2 0-3 15,0-4 16-15,3-7-31 16,3-8 15-16,-1-10-172 15,-8-8-96-15,4-14-232 16,-3-13-162-16</inkml:trace>
  <inkml:trace contextRef="#ctx0" brushRef="#br0" timeOffset="105158.07">19948 7337 747 0,'0'0'1978'15,"0"0"-1524"-15,0 0-454 16,150-35-25-16,-86 35-37 15,12 0-54-15,37 0-67 16,-16 0-101-16,-11 0-357 0</inkml:trace>
  <inkml:trace contextRef="#ctx0" brushRef="#br0" timeOffset="105445.83">20960 7163 2675 0,'0'0'564'0,"0"0"-501"16,0 0-32-16,0 0-31 15,0 0 46-15,0 0-2 16,147-41-43-16,-102 41-2 16,-5 0-61-16,-5 5-68 0,-23 10-172 15,-10 0-463-15,-2-4-784 16</inkml:trace>
  <inkml:trace contextRef="#ctx0" brushRef="#br0" timeOffset="105569.49">20860 7315 2560 0,'0'0'625'0,"0"0"-550"16,0 0-63-16,127 13-12 16,-53-13-42-16,5 0 24 15,31 0-111-15,-21 0-340 16,-18-5-561-16</inkml:trace>
  <inkml:trace contextRef="#ctx0" brushRef="#br0" timeOffset="106022.65">22249 6964 743 0,'0'0'1094'15,"0"0"-754"-15,0 0-90 16,0 0-18-16,0 0-3 15,0 0-52-15,-47-103-81 16,47 78-21-16,0 1-52 16,18 3-8-16,2 5-29 15,4 7 14-15,3 7-17 16,0 2 16-16,-1 10-19 16,-7 21 10-16,-11 18 10 0,-8 11 0 15,-10 14-12 1,-29 10 12-16,-12 5-33 0,-21 13-79 15,12-25-366-15,16-18-293 16</inkml:trace>
  <inkml:trace contextRef="#ctx0" brushRef="#br0" timeOffset="106117.27">22050 7556 2381 0,'0'0'765'0,"0"0"-759"15,0 0-6-15,0 0-209 16,0 0-481-16</inkml:trace>
  <inkml:trace contextRef="#ctx0" brushRef="#br0" timeOffset="108183.56">1183 8293 684 0,'0'0'591'0,"0"0"-248"0,0 0-145 16,0 0-23-16,0 0-61 15,0 0-23-15,0 0 16 16,2-58 16-16,1 51-1 16,-1 0-24-16,-2 5 0 15,0 2 7-15,0 0 8 16,0 0-56-16,0 0-31 15,0 0 9-15,0 0-34 0,0 12-2 16,0 20 1 0,-2 16 0-16,-3 15-1 0,3 9 1 15,0 4 0-15,0-4-1 16,2-5 5-16,0-9-4 16,0-14 0-16,0-10 2 15,0-12 5-15,0-10-7 16,0-6-12-16,0-4 11 15,0-2-11-15,0 0 12 16,0-16 0-16,0-20-34 16,11-15-118-16,5-7 62 15,13 0 29-15,4 8 61 16,9 12 0-16,3 17 21 16,-5 12-21-16,-5 9 1 15,-8 12 21-15,-14 20-21 16,-13 12 48-16,0 11 31 15,-29 3-56-15,-15 2 18 0,-12-4-32 16,0-8-10-16,6-12-13 16,5-20-168-16,13-12-161 15,17-4-282-15</inkml:trace>
  <inkml:trace contextRef="#ctx0" brushRef="#br0" timeOffset="108325.43">1602 8472 1685 0,'0'0'875'0,"0"0"-781"16,0 0-28-16,34 175 23 16,-52-87-75-16,-33 10-13 0,-17-13-1 15,-34 31-44 1,15-28-191-16,16-21-549 0</inkml:trace>
  <inkml:trace contextRef="#ctx0" brushRef="#br0" timeOffset="121192.4">2313 8416 960 0,'0'0'690'16,"0"0"-612"-16,0 0-32 16,0 0 66-16,0 0 66 0,0 0 18 15,0-2-36-15,0 2 8 16,0-2-19-16,2 2-37 16,-2 0-15-16,0-2-52 15,0 2 3-15,0 0-30 16,0-3-9-16,0 3 36 15,2-3-30-15,1-1 1 16,0-1 2-16,-1 0-16 16,-2 1 29-16,0 1-7 15,0 2-9-15,0 1 33 16,-16 0-48-16,-15 1 0 16,-13 26-8-16,-12 13-11 15,-5 14 18-15,6 8 1 16,9 3 0-16,17-6-19 0,19-5 19 15,10-11-1-15,10-9 1 16,29-12-33-16,17-12 10 16,11-10-65-16,30-6-171 15,-14-13-64-15,-16-8-436 0</inkml:trace>
  <inkml:trace contextRef="#ctx0" brushRef="#br0" timeOffset="121738.68">2213 8622 2148 0,'0'0'332'0,"0"0"-200"16,0 0-63-16,0 0-49 0,0 0 16 15,0 0-9 1,160-52 0-16,-112 52 7 0,-6 2-22 16,-11 20 27-16,-11 8-38 15,-11 5 0-15,-9 2 60 16,0 3-37-16,-5-3 0 15,-5-9-20-15,0-8 10 16,8-10-28-16,2-8 14 16,0-2-34-16,25-14 8 15,10-18-138-15,8-6 3 16,-1-3 5-16,-4 6 80 16,-14 11 76-16,-8 11 80 15,-11 13-47-15,-5 4-11 16,0 24 39-16,0 7-3 15,0 1 24-15,-2 0-7 0,2-2-6 16,0-8-56-16,0-4-12 16,17-5 19-16,5-10-20 15,3-5-44-15,2-2-41 16,-5 0-9-16,-4-20 26 16,-10-6-56-16,-8-9-122 15,0-4 29-15,0 2 201 16,-4 6 16-16,2 9 202 15,2 10 20-15,0 12-52 16,0 0-151-16,18 7-19 16,-1 15 23-16,4 5-17 15,-1 3 47-15,-7 0-14 0,-4-2-38 16,-5-2 13-16,-4-4-14 16,0-6-45-16,-13-8-78 15,-9-6-195-15,0-2-407 0</inkml:trace>
  <inkml:trace contextRef="#ctx0" brushRef="#br0" timeOffset="121852.31">2996 8311 2421 0,'0'0'76'16,"0"0"-76"-16,-21 107-164 15,-1-45-347-15</inkml:trace>
  <inkml:trace contextRef="#ctx0" brushRef="#br0" timeOffset="121949.98">2768 9119 1525 0,'0'0'616'0,"0"0"-447"15,0 0-169-15,0 0-18 16,0 0-759-16</inkml:trace>
  <inkml:trace contextRef="#ctx0" brushRef="#br0" timeOffset="122656.05">3515 8494 1075 0,'0'0'1032'16,"0"0"-647"-16,0 0-126 16,0 0-132-16,0 0-61 15,0 0-65-15,0 0 8 16,11 5-9-16,-11 32 39 15,0 9 14-15,0 4-19 0,-4-1-28 16,-3-6 6-16,1-6-12 16,0-9 0-16,2-10-9 15,2-10 9-15,-2-7-15 16,-1-1 13-16,1-11-27 16,0-24-1-16,4-20-86 15,0-13-45-15,10-10 21 16,19 6 36-16,7 8 104 15,-1 23 28-15,-3 17 23 16,-8 17-5-16,-5 7-24 16,-9 13-1-16,-3 19 27 15,-7 10-8-15,0 7 12 16,-7 4 26-16,-17 3-33 0,-3-3 6 16,-4-5-39-1,2-11-12-15,5-8 15 0,8-11-13 16,9-10-2-16,7-8 18 15,0-2-12-15,29-22-6 16,13-9-74-16,8 0-29 16,6 7 39-16,-6 9 13 15,-3 17 51-15,-11 0-1 16,-11 18 2-16,-15 15 31 16,-10 5 14-16,0 0-9 15,-17-1 33-15,-14 0-34 16,-8-3-10-16,-1-3-26 15,5-8-8-15,4-7-119 16,13-7-141-16,9-9-536 0</inkml:trace>
  <inkml:trace contextRef="#ctx0" brushRef="#br0" timeOffset="122835.64">4298 8797 2125 0,'0'0'910'15,"0"0"-910"-15,0 0-251 16,0 0-96-16,0 0-16 16,0 0-132-16</inkml:trace>
  <inkml:trace contextRef="#ctx0" brushRef="#br0" timeOffset="123000.31">4784 8853 2261 0,'0'0'812'16,"0"0"-812"-16,0 0-39 16,0 0-205-16,0 0 46 15,0 0 64-15,0 0 74 16,79 0-310-16,-43 0-1538 0</inkml:trace>
  <inkml:trace contextRef="#ctx0" brushRef="#br0" timeOffset="123135.75">5756 8839 2599 0,'0'0'607'0,"0"0"-514"15,0 0-93-15,0 0-282 16,0 0-102-16,0 0-102 15,0 0-66-15</inkml:trace>
  <inkml:trace contextRef="#ctx0" brushRef="#br0" timeOffset="125454.67">1141 9904 743 0,'0'0'309'16,"0"0"-144"-16,0 0-123 15,0 0-26-15,0 0 32 16,0 0 36-16,0 0 93 15,-31-35-64-15,31 30-1 16,-3-1 36-16,1-1 21 16,2 0-7-16,0 0 51 15,0 0-80-15,0 0-94 16,0 2 78-16,0 2-90 16,0 2 5-16,0 1-32 15,0 1-20-15,0 26 7 0,0 17 1 16,-2 14 12-16,-5 9 31 15,1 6-25-15,-1-3 3 16,3-7-9-16,1-12 2 16,3-8-13-16,0-11-5 15,0-6-169-15,5-16-117 16,-1-6-293-16,-4-4-570 0</inkml:trace>
  <inkml:trace contextRef="#ctx0" brushRef="#br0" timeOffset="125861.4">936 9807 1704 0,'0'0'339'15,"0"0"-271"-15,0 0-27 0,120-33 5 16,-71 33 59-16,9 0 1 16,4 1-21-16,4 10-11 15,-4 1-60-15,-9-4-1 16,-12 0-13-16,-12-4 11 15,-16 1-14-15,-11 4 3 16,-2 5 0-16,-18 8 29 16,-18 12 58-16,-8 3-16 15,-6 6-11-15,6-5-45 16,11-10 15-16,13-7-30 16,11-12-10-16,9-7 9 0,0-2-43 15,19-8-21 1,18-18-52-16,7-9-52 0,-2 0 2 15,-1-2 29-15,-14 10 138 16,-10 13 82-16,-11 11 46 16,-3 3-82-16,-3 23-30 15,0 15 34-15,0 5 22 16,0 4-59-16,0-4-7 16,0-5-12-16,20-15-101 15,7-11-211-15,2-12-446 0</inkml:trace>
  <inkml:trace contextRef="#ctx0" brushRef="#br0" timeOffset="126641.26">1802 9765 1787 0,'0'0'194'0,"0"0"-147"15,0 0 18-15,0 0 2 16,0 0 80-16,0 0-38 15,0 0-42-15,-54 82 13 16,50-53-51-16,2-1 2 16,2-5-24-16,0-4 4 15,0-5-1-15,0-6-9 16,10-6-1-16,1-2 23 16,-1 0-23-16,2 0 19 15,-3-14-19-15,-3-6-25 0,-1 0 24 16,-5-1-6-16,0 4 7 15,0 7 2-15,0 3-1 16,0 6-1-16,0 1 0 16,0 0-25-16,0 0 23 15,0 0-18-15,0 0 17 16,0 0-9-16,0 0 13 16,0 0-1-16,0 0 2 15,0 0 10-15,0 0-1 16,0-4-10-16,0-3-1 15,0 2 14-15,0-6-7 16,0 3 1-16,0 2 13 16,-7 2-20-16,-4 4 26 0,-5 0-27 15,-3 15 0-15,1 11 12 16,0 6 11-16,4 2 35 16,8 2-3-16,4-2-31 15,2-2 27-15,4-6-39 16,19-4 0-16,6-5 1 15,8-8-13-15,3-6 0 16,5-3-42-16,-3-3-46 16,-4-15 14-16,-5-5 11 15,-8 0 17-15,-11 0 32 16,-8 9 14-16,-3 2 39 16,-3 7 76-16,0 5-55 15,0 0-33-15,-9 14-27 16,-1 8 0-16,4 2 35 15,4 5-25-15,2-6 8 0,0 0-7 16,16-3-5 0,5-6 13-16,4-4-19 0,4-7 1 15,0-3-7-15,-4 0-9 16,-3-6 15-16,-7-10 0 16,-8-4 1-16,-5-4 18 15,-2 0-19-15,0 0-40 16,-11 0-34-16,-7-15-83 15,5 4-129-15,4-1-615 0</inkml:trace>
  <inkml:trace contextRef="#ctx0" brushRef="#br0" timeOffset="126777.65">2215 9585 1810 0,'0'0'750'15,"0"0"-662"-15,0 0-88 16,0 0-4-16,0 0-10 15,-31 168 0-15,13-102-169 16,7-11-543-16</inkml:trace>
  <inkml:trace contextRef="#ctx0" brushRef="#br0" timeOffset="127488.04">2811 9774 1597 0,'0'0'384'0,"0"0"-256"15,0 0-47-15,0 0-44 0,0 0-37 16,0 0 137-16,0 0 3 16,-12 114-54-16,6-72-17 15,1-2-28-15,1-4 7 16,2-6-26-16,2-6-21 15,0-8 15-15,0-6-15 16,0-6-1-16,0-4 15 16,0 0-14-16,0-6 44 15,0-22-45-15,0-12-113 16,0-11 80-16,8-7-79 16,5 2 63-16,3 8 49 15,-3 12 9-15,-1 14 52 16,-1 12-36-16,0 8-25 15,-2 2 16-15,2 5-16 0,-2 14 12 16,-2 10 17-16,-7 4-9 16,0 4 31-16,-5 0-7 15,-10-3-2-15,-3-1 13 16,3-8-49-16,6-11 2 16,4-5-8-16,5-9-20 15,5 0 7-15,23-2-54 16,11-14-51-16,5-2 3 15,1 2 38-15,-5 8 77 16,-5 8 33-16,-10 0-32 16,-12 10 48-16,-8 14-29 0,-5 5 8 15,-2 3 31 1,-19-1-24-16,-3 1 11 0,1-6-46 16,4-2-19-16,9-12-120 15,6-5-205-15,4-7-430 0</inkml:trace>
  <inkml:trace contextRef="#ctx0" brushRef="#br0" timeOffset="127723.05">3461 9992 1852 0,'0'0'873'0,"0"0"-669"16,0 0-99-16,0 0-66 16,0 0-11-16,0 0 7 15,0 0-35-15,94-2 0 16,-61 9-33-16,-6 18-148 16,-11-4-149-16,-14 0-414 0</inkml:trace>
  <inkml:trace contextRef="#ctx0" brushRef="#br0" timeOffset="127834.77">3459 10144 1502 0,'0'0'1148'16,"0"0"-816"-16,0 0-231 15,0 0-101-15,0 0-68 16,129-4-131-16,-84 4-147 0,-7 0-1209 16</inkml:trace>
  <inkml:trace contextRef="#ctx0" brushRef="#br0" timeOffset="128579.02">4284 9789 1355 0,'0'0'600'0,"0"0"-365"16,0 0 20-16,0 0 20 16,0 0-93-16,0 0-69 15,0 0-107-15,8-15 4 16,-33 48-17-16,-10 11 14 15,-5 9-1-15,-2-1 3 16,4-2 3-16,4-6-5 16,13-10-7-16,7-8-79 15,12-9-136-15,4-17-172 16,21 0 8-16,1-19-607 0</inkml:trace>
  <inkml:trace contextRef="#ctx0" brushRef="#br0" timeOffset="128742.03">4348 9760 1662 0,'0'0'814'0,"0"0"-764"16,0 0-48-16,0 0-1 15,0 0 7-15,79 132 18 16,-66-88-1-16,-2 2-24 16,-2 3-2-16,-9-8-46 15,-2 4-198-15,-18-13-225 16,-5-13-407-16</inkml:trace>
  <inkml:trace contextRef="#ctx0" brushRef="#br0" timeOffset="129050.57">4007 9992 834 0,'0'0'1638'0,"0"0"-1309"16,0 0-273-16,117-30-55 15,-62 30 5-15,6 0 5 16,1 0-11-16,-4 8 0 15,-3 4-15-15,-10 3-19 16,-7-6-84-16,-7-1 39 16,-9-4 55-16,-1-4 9 15,-6 0 15-15,-1 0 12 16,-3 0 13-16,-5-4 104 16,-2 1 33-16,-4 3-81 15,3 0-58-15,-3 0-23 0,2 23-8 16,1 9 7-16,-1 10-1 15,-2 6-8-15,0 6 10 16,0-3-27-16,4 2-133 16,1-10-171-16,-1-17-276 0</inkml:trace>
  <inkml:trace contextRef="#ctx0" brushRef="#br0" timeOffset="129337.09">5144 9760 2054 0,'0'0'674'15,"0"0"-569"-15,0 0-105 16,0 0-58-16,0 0 58 15,-107 112 61-15,62-57 66 16,1 6-51-16,4-3-74 16,5-6 18-16,10-10-20 15,9-9-77-15,10-13-56 16,6-20-142-16,0 0-106 16,10-12-128-16</inkml:trace>
  <inkml:trace contextRef="#ctx0" brushRef="#br0" timeOffset="129509.18">5089 9721 2481 0,'0'0'509'16,"0"0"-482"-16,0 0-14 15,0 0-26-15,0 0 31 16,0 0-17-16,100 139 14 16,-82-93-3-16,0 1-5 15,0 2-7-15,-3-5-18 16,-7 6-129-16,-4-11-197 15,-4-15-282-15</inkml:trace>
  <inkml:trace contextRef="#ctx0" brushRef="#br0" timeOffset="129674.65">4859 10046 2624 0,'0'0'538'15,"0"0"-425"-15,0 0-80 16,0 0-33-16,136-42 0 15,-81 35-1-15,8 4-8 16,-1 3 1-16,14 3-92 16,-15 11-351-16,-14 1-212 0</inkml:trace>
  <inkml:trace contextRef="#ctx0" brushRef="#br0" timeOffset="129886.93">5365 10080 1046 0,'0'0'977'16,"0"0"-433"-16,0 0-371 15,0 0-38-15,0 0-88 16,0 0-45-16,0 0-2 16,0 38 34-16,0 3-28 15,0 7 11-15,0 1-17 16,0 11-54-16,0-11-194 15,-4-15-379-15</inkml:trace>
  <inkml:trace contextRef="#ctx0" brushRef="#br0" timeOffset="130247.53">5980 9774 1910 0,'0'0'338'16,"0"0"-238"-16,0 0-78 15,0 0 8-15,0 0 102 0,0 0 10 16,-149 136 35-16,111-82-110 16,3-2-29-16,8-2-37 15,9-10 13-15,7-10-28 16,7-6 11-16,4-11-98 16,0-8-65-16,0-5-66 15,8-12 1-15,5-16-319 16,3-4-827-16</inkml:trace>
  <inkml:trace contextRef="#ctx0" brushRef="#br0" timeOffset="131204.79">5245 10247 1086 0,'0'0'251'0,"0"0"-157"0,0 0 64 16,0 0 67-16,0 0 6 16,0 0-19-16,0 0-19 15,-36-61-93-15,41 46-2 16,8-2-9-16,7 3-72 15,3 1 17-15,-2 4-34 16,2 4 6-16,-3 5-17 16,-3 0 11-16,-3 2-1 15,-7 18-6-15,-7 7-4 16,0 11 11-16,-13 9 39 16,-14-1-24-16,-2 0 31 15,2-11-40-15,5-6 36 16,6-14-21-16,9-6-14 0,5-6-4 15,2-1 5-15,0-2-7 16,22 0 42-16,7 0-42 16,7 0 3-16,4 0-4 15,1 0-72-15,17-2-60 16,-14 2-197-16,-1-5-576 0</inkml:trace>
  <inkml:trace contextRef="#ctx0" brushRef="#br0" timeOffset="131618.65">5878 9787 1859 0,'0'0'558'0,"0"0"-399"16,0 0-148-16,0 0-2 15,0 0 34-15,0 0-34 16,0 0-6-16,13 60 97 16,-11-15-36-16,3 2 16 15,-3 4-57-15,3-1-23 16,-1-1 3-16,1-3 8 16,-1-5-22-16,0-5-99 15,-4-4-181-15,0-9-281 16,0-13-950-16</inkml:trace>
  <inkml:trace contextRef="#ctx0" brushRef="#br0" timeOffset="131791.41">5592 10016 1577 0,'0'0'1203'0,"0"0"-968"15,0 0-172-15,0 0-63 16,114-28 1-16,-62 28-1 15,6 0 12-15,6 16-27 16,18 8-61-16,-14-4-216 16,-16-6-332-16</inkml:trace>
  <inkml:trace contextRef="#ctx0" brushRef="#br0" timeOffset="132903.01">6119 10226 1267 0,'0'0'388'16,"0"0"-288"-16,0 0-60 0,0 0-17 15,0 0 97-15,0 0 24 16,0 0-75-16,-5 0 33 16,2 0 76-16,3 0-30 15,0 0-9-15,-2 0-85 16,2 0-44-16,0 0-1 16,0 0-9-16,0 0 0 15,0 0 0-15,0 0 9 16,-2 0-8-16,2 0-1 15,0 0 0-15,0 0-5 16,0 0 6-16,0 0-1 16,0 0 0-16,0 0-8 15,0 0 7-15,0 0 1 16,0 0 0-16,0 0-10 16,0 0 26-16,0 0-4 0,-2 0 52 15,0-4-49-15,0 3 14 16,2-3-29-16,0 4-17 15,0 0 17-15,0 0-40 16,0 0 39-16,0 0 1 16,0 0 0-16,0 0 12 15,-2 0 16-15,-1 0-14 16,-1 0-1-16,2 0-12 16,0 0-1-16,2 0 0 15,0 0 6-15,0 0-18 0,0 0 12 16,0 0-1-1,-3 0-8-15,3 0 18 0,0 0 0 16,0-2-2-16,0 2 4 16,0-5 14-16,0 2-25 15,0-4 1-15,3 0-13 16,10 0-21-16,0 2-1 16,-2-1 22-16,-2 4 5 15,-2 2-7-15,-5 0 14 16,-2 0 0-16,0 0-1 15,0 12-10-15,0 10 11 16,0 6 19-16,-9 4-18 16,5 0 19-16,4-5-20 15,0 0 0-15,4-8 6 16,19-6 1-16,3-3 4 0,4-4 13 16,-7-4 16-16,-7 2 7 15,-11 2-47-15,-5 8-8 16,-21 8 7-16,-21 10-60 15,-31 11-150-15,9-6-269 16,8-8-857-16</inkml:trace>
  <inkml:trace contextRef="#ctx0" brushRef="#br0" timeOffset="133848.91">5588 9363 2235 0,'0'0'591'16,"0"0"-439"-16,0 0-86 16,0 0-66-16,0 0-36 15,0 0 17-15,0 0-5 16,-125 143-18-16,69-59-140 16,12-15-338-16,11-17-741 0</inkml:trace>
  <inkml:trace contextRef="#ctx0" brushRef="#br0" timeOffset="134269.1">6437 9489 2415 0,'0'0'546'16,"0"0"-546"-16,0 0-39 15,0 0-34-15,0 0 28 16,-156 98 45-16,76-5-75 15,11-12-246-15,11-9-604 0</inkml:trace>
  <inkml:trace contextRef="#ctx0" brushRef="#br0" timeOffset="137616.74">6811 10020 1045 0,'0'0'601'16,"0"0"-362"-16,0 0-107 16,0 0-100-16,0 0-7 15,0 0-12-15,0 0-7 0,-39-14 4 16,36 14 8 0,3 0 63-16,0-2 112 0,-2 2-40 15,2 0 12-15,0 0-4 16,0 0-79-16,0 0-8 15,0 0-45-15,0 0-14 16,0 0 20-16,0 0-34 16,13 0 9-16,5 0 0 15,14 0-1-15,5 0 6 16,11 2-15-16,0 3-21 16,1 4-9-16,-1 2-153 15,-2 4-119-15,-13-4-207 16,-10 1-418-16</inkml:trace>
  <inkml:trace contextRef="#ctx0" brushRef="#br0" timeOffset="137830.01">7104 9881 2165 0,'0'0'544'0,"0"0"-478"16,0 0-66-16,0 0-13 16,0 0 7-16,-69 125-3 15,49-53-2-15,-12 28-83 16,8-15-399-16,4-20-973 0</inkml:trace>
  <inkml:trace contextRef="#ctx0" brushRef="#br0" timeOffset="138638.04">7931 9798 717 0,'0'0'1048'0,"0"0"-714"16,0 0-125-16,0 0-13 15,0 0 5-15,0 0-71 16,0 0-42-16,6-45-88 16,-28 69-2-16,-11 14-7 15,-12 15 18-15,-7 11 20 16,0 3-3-16,0 0-25 16,10-6 10-16,9-12-11 0,12-10-1 15,15-11-105-15,6-15-138 16,15-13-45-16,14-13-81 15,2-15-1143-15</inkml:trace>
  <inkml:trace contextRef="#ctx0" brushRef="#br0" timeOffset="138813.24">7922 9753 1699 0,'0'0'617'15,"0"0"-553"-15,0 0-58 16,0 0 4-16,49 107-4 15,-34-60 18-15,4 6 22 16,0 1-46-16,-3 1 0 16,-3-4 0-16,-11 0-135 15,-2-15-221-15,0-14-580 0</inkml:trace>
  <inkml:trace contextRef="#ctx0" brushRef="#br0" timeOffset="139109.9">7634 10014 1328 0,'0'0'1066'0,"0"0"-858"16,0 0-173-16,149-22 6 15,-83 22-24-15,0 0-17 16,-1 0 42-16,-5 5-42 0,-4 6 0 16,-7-3-1-1,-9-4-33-15,-9-4 21 0,-7 0-7 16,-6 0 13-16,-5 0 6 15,-5-4 2-15,-4-1 32 16,-2 2 118-16,-2 3-78 16,0 0-29-16,0 16-44 15,0 16-2-15,0 10-13 16,-6 10 16-16,-4 6-1 16,2 1 0-16,1 7-174 15,3-16-123-15,2-15-374 0</inkml:trace>
  <inkml:trace contextRef="#ctx0" brushRef="#br0" timeOffset="139389.56">8881 9775 2018 0,'0'0'467'0,"0"0"-436"16,0 0-25-16,0 0-2 15,-159 144 84-15,108-87 1 16,4-1 8-16,5-2-28 16,9-5-69-16,8-11 6 15,11-11-6-15,8-10-124 0,6-13-61 16,14-13-110-1,11-18 55-15,4-8-833 0</inkml:trace>
  <inkml:trace contextRef="#ctx0" brushRef="#br0" timeOffset="139556.79">8805 9803 2020 0,'0'0'662'16,"0"0"-648"-16,0 0-14 15,0 0-20-15,0 0 20 16,18 136 1-16,-12-90 62 15,-1 7-23-15,1-1-39 16,4-2-2-16,-4-1-24 0,-1-5-196 16,-3-12-281-1,-2-12-627-15</inkml:trace>
  <inkml:trace contextRef="#ctx0" brushRef="#br0" timeOffset="140013.75">8457 10074 2210 0,'0'0'388'0,"0"0"-388"16,0 0-1-16,147-8-95 15,-85 8 55-15,6 0 33 16,-2 0-12-16,-5 0-53 16,-8 3-270-16,-13 10-264 15,-13-1 54-15,-12-2 496 16,-11 1 57-16,-4-6 278 0,0-1-49 15,0 3 38-15,-6-6-105 16,-5 2-79-16,2-2 4 16,0 1-27-16,5-2 16 15,-1 0-17-15,3 0 2 16,0 0 52-16,2 0 14 16,0 0 8-16,0-2-50 15,2-6-63-15,13 4 2 16,1 2-24-16,5 2 6 15,-2 0-12-15,-1 14 6 16,-7 9 0-16,-7 8 42 16,-4 8-15-16,-8 2 49 15,-19 5-9-15,0-5-7 0,3-5-11 16,8-11-49 0,10-6 0-16,6-5 3 0,2-4-1 15,27-6-4-15,11-4-56 16,36 0-135-16,-7-18-125 15,-9-4-476-15</inkml:trace>
  <inkml:trace contextRef="#ctx0" brushRef="#br0" timeOffset="140236.87">9652 9883 137 0,'0'0'2215'0,"0"0"-1839"0,0 0-376 15,0 0-43 1,0 0 43-16,-121 93 60 0,74-41 87 16,1 6-67-16,4-2-68 15,5-4 3-15,11-13-15 16,13-11-20-16,8-14-55 16,5-14-129-16,18-14-37 15,8-21-102-15,3-5-818 0</inkml:trace>
  <inkml:trace contextRef="#ctx0" brushRef="#br0" timeOffset="140411.16">9625 9772 1852 0,'0'0'793'15,"0"0"-482"-15,0 0-265 16,0 0-38-16,0 0-8 0,0 0 9 16,64 109-9-16,-47-58 0 15,-2 2 7-15,3 5-19 16,-1-5 12-16,-1-5 0 15,-5-3-51-15,-11-10-235 16,0-8-208-16,-17-15-294 0</inkml:trace>
  <inkml:trace contextRef="#ctx0" brushRef="#br0" timeOffset="140560.9">9278 9997 2326 0,'0'0'623'0,"0"0"-482"15,0 0-102-15,0 0-27 0,158-9-17 16,-102 11 5-16,4 12-57 16,22 6-82-16,-18-1-377 15,-8-7-726-15</inkml:trace>
  <inkml:trace contextRef="#ctx0" brushRef="#br0" timeOffset="141378.47">9961 10176 633 0,'0'0'752'15,"0"0"-752"-15,0 0-26 0,0 0 26 16,0 0 302-16,0 0 2 15,0 0-73-15,-15 6-83 16,15-6-28-16,-2 0 3 16,-1 0-94-16,1 0-15 15,0 0-14-15,2 0 17 16,-2 0-16-16,2 0-1 16,-3 0 0-16,3 0-9 15,0 0 18-15,0 0 9 16,0 0-12-16,0 0 4 15,0 0-20-15,0 0-11 16,0 0-19-16,0 0 40 0,0 0-22 16,0 0 22-16,0 0 17 15,-2 0 3-15,-2 0 26 16,0 0-46-16,-1 0 0 16,3 0-8-16,2 0 14 15,0 0-6-15,0 0 0 16,0 0-5-16,0 0 3 15,0 0 2-15,0 0 0 16,0 0 64-16,0 0-11 16,0 0 9-16,0 0-38 15,0 0-14-15,0 0-19 16,0 0 9-16,0 0-19 16,0 0 17-16,0 0-28 0,0 0 21 15,0 0 8-15,0 0 2 16,0 0 12-16,0 0-12 15,0 0 0-15,0 0 27 16,0 0-28-16,0 0 19 16,0-6-19-16,9-2-85 15,-1 4 69-15,-1 0 14 16,2 3 2-16,0 1 12 16,-2 0 0-16,-3 3 7 15,-4 16-19-15,0 8 2 16,-7 8 25-16,-15 4 7 15,-4 0-10-15,3-5 27 16,10-6-44-16,10-8 13 16,3-5-17-16,12-1 4 15,17-2 8-15,2-1-15 0,-2-2 0 16,-7 0-1-16,-12 6-6 16,-10 4 6-16,-12 9-8 15,-28 6-63-15,-33 15-75 16,5-7-163-16,10-10-523 0</inkml:trace>
  <inkml:trace contextRef="#ctx0" brushRef="#br0" timeOffset="142176.93">10113 9413 1785 0,'0'0'617'0,"0"0"-413"15,0 0-51-15,0 0-119 16,0 0-17-16,0 0-17 15,0 0 0-15,-102 114 1 16,57-48-1-16,-18 18-153 16,13-16-374-16,5-15-959 0</inkml:trace>
  <inkml:trace contextRef="#ctx0" brushRef="#br0" timeOffset="142797.03">8281 9298 939 0,'0'0'1204'15,"0"0"-841"-15,0 0-192 16,0 0-89-16,0 0-82 15,0 0-10-15,0 0 1 16,-143 115-20-16,66-11-11 16,9-14-315-16,8-15-847 0</inkml:trace>
  <inkml:trace contextRef="#ctx0" brushRef="#br0" timeOffset="143886.26">10437 10056 1030 0,'0'0'584'15,"0"0"-226"-15,0 0-27 16,0 0-19-16,0 0 13 0,0 0-148 16,0 0-95-1,-32-38-25-15,32 38-51 0,11 0-6 16,16 0 0-16,9 0 12 16,4 10-37-16,2 2-7 15,2 3-73-15,-5-1-179 16,1-1-93-16,-13-6-261 15,-10-6-654-15</inkml:trace>
  <inkml:trace contextRef="#ctx0" brushRef="#br0" timeOffset="144036.51">10642 9918 2177 0,'0'0'460'15,"0"0"-460"-15,0 0-2 16,-58 102 2-16,35-38 5 0,5 8-5 15,5 5-9 1,11 9-95-16,2-20-272 0,0-21-644 0</inkml:trace>
  <inkml:trace contextRef="#ctx0" brushRef="#br0" timeOffset="144359.87">11330 9793 1833 0,'0'0'481'0,"0"0"-350"15,0 0-89-15,0 0-41 16,0 0 9-16,-131 107 82 16,95-54-46-16,1 8-1 15,4-1-39-15,8-7 10 16,9-9-32-16,10-10-34 16,4-15-155-16,14-19-70 15,7-2-273-15,4-20-874 0</inkml:trace>
  <inkml:trace contextRef="#ctx0" brushRef="#br0" timeOffset="144550.07">11344 9786 1007 0,'0'0'1026'0,"0"0"-460"15,0 0-476-15,0 0-86 16,0 0-4-16,0 0 0 16,0 0 30-16,44 95-6 15,-37-37 23-15,0 2-47 16,-5 1 0-16,-2-4-7 15,0-10-132-15,-4-6-54 16,-19-11-94-16,-33-18-74 16,5-8-36-16,0-4-323 0</inkml:trace>
  <inkml:trace contextRef="#ctx0" brushRef="#br0" timeOffset="144755.72">11126 10149 1073 0,'0'0'522'0,"0"0"-255"16,0 0-32-16,81-115 22 15,-29 92-163-15,4 9-79 16,0 5 31-16,-6 6-46 15,-4 3 9-15,-13 0 25 16,-11 7-1-16,-9 12 50 16,-8 13 42-16,-5 1 4 15,0 9-15-15,0 4-62 16,-2 2-28-16,-3 1-18 16,3-1 9-16,2-6-30 15,0-7-3-15,0-3-166 16,13-20-122-16,-1-7-294 0,1-5-482 0</inkml:trace>
  <inkml:trace contextRef="#ctx0" brushRef="#br0" timeOffset="144982.87">11950 9823 2254 0,'0'0'264'0,"0"0"-264"16,0 0 0-16,0 0 61 15,0 0 133-15,-111 139-17 16,69-93-35-16,3 2-86 16,3-3-46-16,7-8 7 15,10-7-17-15,7-8-23 0,10-12-25 16,2-7-176-16,2-3-4 16,32-39 36-16,-3-5-382 15,2-7-1007-15</inkml:trace>
  <inkml:trace contextRef="#ctx0" brushRef="#br0" timeOffset="145132.87">11921 9861 1868 0,'0'0'691'0,"0"0"-482"16,0 0-136-16,0 0-55 15,0 0 20-15,0 0 34 16,61 138-46-16,-53-91 10 16,-1-3-36-16,-3 1-9 15,-4-7-57-15,0-4-145 16,-19-8-55-16,-8-8-223 15,-5-11-140-15</inkml:trace>
  <inkml:trace contextRef="#ctx0" brushRef="#br0" timeOffset="145260.84">11674 10043 1694 0,'0'0'689'16,"0"0"-342"-16,0 0-167 16,115-32-124-16,-53 32-38 15,10 0-18-15,4 3-6 16,27 11-50-16,-19-2-217 15,-19-4-368-15</inkml:trace>
  <inkml:trace contextRef="#ctx0" brushRef="#br0" timeOffset="146249.6">12150 10205 1196 0,'0'0'286'0,"0"0"-227"16,0 0 13-16,0 0 24 15,0 0-35-15,0 0 19 16,0 0 0-16,-31 0 12 16,29 0 49-16,0 0-20 15,2 0 0-15,0 0 62 16,0-2-25-16,0-1-19 16,0-1-39-16,6 1-74 0,6-1-19 15,-1 4-7-15,-2 0-3 16,-5 0-4-16,-4 21-8 15,-4 8 15-15,-26 7 13 16,-5 3 11-16,-1-4 30 16,10-7-53-16,8-12 11 15,13-8-7-15,5-4 13 16,10 0-14-16,23-2-4 16,11-2-6-16,8 0-22 15,4 0-196-15,8-34-97 16,-14 0-240-16,-13-2-382 0</inkml:trace>
  <inkml:trace contextRef="#ctx0" brushRef="#br0" timeOffset="146489.6">12557 9828 1802 0,'0'0'607'16,"0"0"-395"-16,0 0-89 15,0 0-50-15,0 0-73 16,0 0 10-16,0 0 23 15,-101 128 10-15,70-70-4 16,1-3 0-16,9-4-38 16,7-11-1-16,5-10 0 15,5-12-7-15,4-7-74 16,0-11-44-16,0 0-10 16,11-19 3-16,5-19-248 15,13-50-103-15,-5 11 167 16,0-4-311-16</inkml:trace>
  <inkml:trace contextRef="#ctx0" brushRef="#br0" timeOffset="146650.68">12557 9828 1270 0,'2'-160'826'0,"6"149"-341"0,-1 7-236 16,3 4-185-16,-2 4-52 15,1 24 0-15,-1 10 3 16,2 11 35-16,-1 4 7 16,-1 5-51-16,0 3 7 15,-4-3-13-15,3-4 10 16,-5-4-25-16,0-6-83 15,-2-4-192-15,0-11-170 16,-11-15-349-16</inkml:trace>
  <inkml:trace contextRef="#ctx0" brushRef="#br0" timeOffset="146799.37">12217 9968 2333 0,'0'0'607'16,"0"0"-544"-16,116 0-57 15,-56 2 5-15,5 8-10 16,0 0-2-16,24 6-84 16,-17-2-203-16,-12-3-267 0</inkml:trace>
  <inkml:trace contextRef="#ctx0" brushRef="#br0" timeOffset="150201.81">12846 10291 1337 0,'0'0'379'0,"0"0"-271"15,0 0 100-15,0 0 4 16,0 0-74-16,0 0 30 16,0 0-33-16,-13-16-13 15,11 14-29-15,2-3-48 16,0 4 1-16,0-1-38 16,0 0-2-16,0 2 16 15,0 0-21-15,0 0-1 16,0 0 0-16,0 0 21 15,0 0-21-15,0 0 0 0,0 0 0 16,0 0-16 0,0 0 15-16,0 0 1 0,0 0 0 15,0 0-31-15,0 0 31 16,-2 2-12-16,-6 8 12 16,4 0-12-16,0-2 12 15,1-2 0-15,1-3-6 16,2-3-30-16,0 0 35 15,0 0-26-15,0 0 15 16,0 0 2-16,0 0 10 16,0-5-11-16,0-3 2 15,0 0 0-15,0 4 9 16,0 0 0-16,0-1 0 16,0 2 13-16,0-4-13 0,5 0 0 15,9-1-1-15,1-2-42 16,1 1 43-16,1 4-24 15,-1 1 5-15,-1 4 3 16,-1 0 11-16,-3 0 4 16,-3 0-5-16,-3 4-8 15,-5 10 14-15,0 7 8 16,-13 6 20-16,-12 3 50 16,0 2-50-16,2-3 6 15,2-4-31-15,11-4 11 16,4-4-9-16,6-1-5 15,0-2 0-15,10 0-3 16,3-3 10-16,-2 1-7 0,-8 3 0 16,-3 5 0-1,-19 7-10-15,-45 17-111 0,2-9-214 16,4-6-650-16</inkml:trace>
  <inkml:trace contextRef="#ctx0" brushRef="#br0" timeOffset="150890.81">11540 9368 1557 0,'0'0'499'16,"0"0"-311"-16,0 0 78 16,0 0-50-16,0 0-81 15,0 0-111-15,0 0-24 16,-2 24-12-16,-21 20 12 16,-4 9 18-16,-4 2-18 15,0 2 0-15,2-5-10 16,3-4 9-16,8 0-162 15,5-13-320-15,10-13-379 0</inkml:trace>
  <inkml:trace contextRef="#ctx0" brushRef="#br0" timeOffset="151109.07">12113 9421 1517 0,'0'0'812'0,"0"0"-497"15,0 0-118-15,0 0-77 16,0 0-81-16,0 0-30 16,0 0-9-16,-105 150-80 15,58-70-221-15,5-8-559 0</inkml:trace>
  <inkml:trace contextRef="#ctx0" brushRef="#br0" timeOffset="157354.54">13305 10062 880 0,'0'0'395'0,"0"0"-160"16,0 0-171-16,0 0 47 15,0 0 48-15,0 0-15 16,0 0 20-16,-27 0 9 16,27-2 12-16,0 2 24 15,0-3-64-15,0 3 3 16,0 0-62-16,0 0-26 15,0 0 29-15,0 0-52 0,0 0 1 16,0 0-27 0,5 0 1-16,17 0-12 0,9 0 0 15,12 5-10-15,1 5 8 16,6 2-63-16,-6 2-24 16,3 6-126-16,-14-3-362 15,-10-5-392-15</inkml:trace>
  <inkml:trace contextRef="#ctx0" brushRef="#br0" timeOffset="157700.31">13214 10224 1753 0,'0'0'618'15,"0"0"-403"-15,0 0-3 16,0 0-39-16,0 0-79 15,0 0-23-15,0 0-43 16,45 0-16-16,-5 0-6 16,7 0-6-16,3 0-34 0,2 0 11 15,12 5-162-15,-12 1-160 16,-10-5-395-16</inkml:trace>
  <inkml:trace contextRef="#ctx0" brushRef="#br0" timeOffset="157932.54">13682 9980 2172 0,'0'0'602'16,"0"0"-418"-16,0 0-130 0,0 0-29 15,0 0 6-15,0 0-20 16,0 0-11-16,123 63 0 15,-104-16 0-15,-13 7-17 16,-6 7 5-16,-32 4-143 16,-52 12-105-16,5-15-271 15,2-16-1427-15</inkml:trace>
  <inkml:trace contextRef="#ctx0" brushRef="#br0" timeOffset="169562">14366 9789 945 0,'0'0'184'0,"0"0"-5"16,0 0-19-16,0 0 197 16,0 0-189-16,0 0-48 15,0-49 81-15,0 40-60 16,0 4-25-16,0 0 13 0,0 1-33 15,0 4-36 1,0-2-39-16,0 2-11 0,0 0 2 16,0 0-12-16,0 0-5 15,0 0-9-15,0 11-13 16,-2 19 24-16,-2 12 3 16,-3 9 6-16,3 12 35 15,-4 1-20-15,0 0 3 16,3-3 17-16,-1-6-35 15,4-3 1-15,2-2-7 16,0-3 15-16,0-5-31 16,0-4-34-16,8-2-178 15,3-10-105-15,1-9-470 0</inkml:trace>
  <inkml:trace contextRef="#ctx0" brushRef="#br0" timeOffset="169840.62">14318 9682 1162 0,'0'0'783'0,"0"0"-555"15,0 0-150-15,0 0-4 16,0 0 46-16,122-60-38 15,-93 77-27-15,-5 12-34 16,-6 12 50-16,-13 7-37 0,-5 5-19 16,-7 2 17-1,-22 4-31-15,-9-1-2 0,1-2-7 16,-8 0-188-16,11-15-166 16,12-17-680-16</inkml:trace>
  <inkml:trace contextRef="#ctx0" brushRef="#br0" timeOffset="170109.03">14854 9680 1549 0,'0'0'401'0,"0"0"-269"0,0 0-50 16,-124-9 57-16,84 25 20 15,6 14-12-15,10 9-53 16,15 8-31-16,9 6 8 16,2 3-54-16,27-4 2 15,9-5-7-15,6-2-12 16,5-9-15-16,1-8-104 16,-6-8-94-16,5-18-53 15,-11-2-222-15,-9-4-135 0</inkml:trace>
  <inkml:trace contextRef="#ctx0" brushRef="#br0" timeOffset="170635.75">15064 9740 1713 0,'0'0'361'0,"0"0"-199"16,0 0-131-16,0 0-30 16,0 0 27-16,0 0 88 15,0 0 35-15,-9 124-18 16,3-72-88-16,-4-3 26 15,4-3-50-15,1-5-20 16,3-7 4-16,0-5 1 16,0-12-6-16,2-2 0 15,-2-10-15-15,0-5-6 16,-3 0 1-16,-2-17 4 16,0-22-82-16,1-14-93 15,6-8 69-15,0-3 22 0,0 4 100 16,13 8 53-1,5 11 33-15,5 14-16 0,-4 10-15 16,1 11-54-16,-1 6 20 16,-2 4 4-16,-5 19-7 15,-6 7 35-15,-6 5-23 16,0 4 39-16,-16 1 40 16,-5-2-41-16,-2-6-26 15,5-6-31-15,7-11 2 16,9-4-26-16,2-8 13 15,11-3-80-15,22 0 31 16,12-7-34-16,1-7-19 16,-3 2 63-16,-7 6 39 15,-17 6 27-15,-9 0-27 16,-10 16 6-16,0 12 11 0,-16 6 2 16,-9-2 8-16,3-1-27 15,4-9-6-15,7-8-98 16,2-14-184-16,7 0-360 15,-1-22-933-15</inkml:trace>
  <inkml:trace contextRef="#ctx0" brushRef="#br0" timeOffset="170803.01">15494 9665 1543 0,'0'0'842'0,"0"0"-660"15,0 0-140-15,0 0 4 16,89 124 3-16,-89-62 50 0,-21 6-11 15,-16 7-72-15,-5 0-16 16,0-2-9-16,6 6-208 16,12-23-139-16,12-19-543 0</inkml:trace>
  <inkml:trace contextRef="#ctx0" brushRef="#br0" timeOffset="171110.09">15971 9978 1910 0,'0'0'639'16,"0"0"-361"-16,0 0-55 16,0 0-123-16,0 0-28 15,0 0-30-15,0 0-36 16,74-14-12-16,-38 18-33 16,-3 13-70-16,-12 16-142 15,-13-5-303-15,-8-5-355 0</inkml:trace>
  <inkml:trace contextRef="#ctx0" brushRef="#br0" timeOffset="171213.31">15978 10152 2237 0,'0'0'616'0,"0"0"-616"0,0 0-43 16,0 0-42-16,132 0-137 16,-92 0-335-16</inkml:trace>
  <inkml:trace contextRef="#ctx0" brushRef="#br0" timeOffset="171731.62">16794 9856 1722 0,'0'0'316'15,"0"0"-173"-15,0 0-85 16,0 0 73-16,0 0 34 16,0 0-79-16,0 0-83 15,0-38 6-15,0 78-9 16,0 14 70-16,-5 16-7 15,-8 14 58-15,-3 4-58 16,3 1-24-16,0-6-23 16,2-10-1-16,6-11-11 15,1-12-4-15,4-11-24 16,0-11-55-16,0-10-100 16,0-10-51-16,0-18-47 15,0-20 16-15,0-12-674 0</inkml:trace>
  <inkml:trace contextRef="#ctx0" brushRef="#br0" timeOffset="171912.29">16852 9872 1431 0,'0'0'828'15,"0"0"-579"-15,0 0-161 16,118-23-86-16,-87 35 29 16,-6 20 34-16,-16 11-30 15,-9 9 33-15,-16 6-27 16,-24 2-31-16,-11 2-10 15,-1-6-13-15,5-10-132 16,14-14-60-16,11-11-352 0,17-21-681 0</inkml:trace>
  <inkml:trace contextRef="#ctx0" brushRef="#br0" timeOffset="172159.1">17398 9627 1377 0,'0'0'186'16,"0"0"-86"-16,0 0 147 15,0 0 14-15,-129 80-54 16,102-30-33-16,7 11-38 16,11 2-74-16,9 0-13 0,0-3-38 15,16-8-5-15,15-7 4 16,7-14-10-16,8-9-89 15,4-12-57-15,18-14-126 16,-10-20-75-16,-6-11-241 0</inkml:trace>
  <inkml:trace contextRef="#ctx0" brushRef="#br0" timeOffset="172332.02">17744 9810 1485 0,'0'0'694'0,"0"0"-433"15,0 0-230-15,0 0 6 16,-120 85 61-16,77-36 6 15,1 1 2-15,6-4-80 16,9-6 5-16,7-10-31 0,11-8-19 16,9-10-30-1,0-9-93-15,5-3 10 0,32-37 41 16,-3-7-270-16,1-11-412 0</inkml:trace>
  <inkml:trace contextRef="#ctx0" brushRef="#br0" timeOffset="172489.59">17744 9810 1453 0,'11'-87'860'0,"-7"93"-653"16,-2 18-171-16,3 12-36 16,-3 7 41-16,-2 6 21 15,0-3 25-15,0 5-31 16,0-1-50-16,0-4-12 16,0-5-38-16,-7-6-119 15,-22-9-97-15,0-9-258 16,-4-14-386-16</inkml:trace>
  <inkml:trace contextRef="#ctx0" brushRef="#br0" timeOffset="172729.19">17467 10011 608 0,'0'0'1588'15,"0"0"-1039"-15,0 0-514 16,0 0-26-16,157-21-9 16,-107 21 0-16,4 0 5 15,2 4-4-15,-5-1-1 16,-4 2 0-16,-10-5-5 15,-10 2-1-15,-11-2 6 16,-7 4 0-16,-5 4 36 16,-2 8-34-16,1 12 17 0,-3 8 7 15,0 10-20-15,0 6 6 16,0 1-12-16,0-3-92 16,0-2-104-16,0-14-328 15,0-14-286-15</inkml:trace>
  <inkml:trace contextRef="#ctx0" brushRef="#br0" timeOffset="173011.15">18511 9787 1542 0,'0'0'608'15,"0"0"-316"-15,0 0-44 0,0 0-124 16,0 0-123-16,0 0 26 16,0 0 37-16,-116 94-8 15,74-39 7-15,-1 1-56 16,7-2-1-16,7-4-12 16,11-11-18-16,7-12-52 15,9-8-99-15,2-15-102 16,13-18 80-16,14-21-115 15,2-9-871-15</inkml:trace>
  <inkml:trace contextRef="#ctx0" brushRef="#br0" timeOffset="173188.86">18530 9703 1239 0,'0'0'1154'0,"0"0"-904"0,0 0-240 16,0 0-10-16,0 0 17 15,10 107-11-15,-8-63 83 16,2 6-52-16,-2-1-36 15,0 2 9-15,1-3-10 16,-3-8-7-16,0-5-108 16,0-10-114-16,-27-15-119 15,-4-6-193-15,-3-4-484 0</inkml:trace>
  <inkml:trace contextRef="#ctx0" brushRef="#br0" timeOffset="173549.87">18316 9988 1716 0,'0'0'686'0,"0"0"-509"0,0 0-119 15,0 0-49-15,123-24-5 16,-83 24-4-16,0 0-4 16,0 10-7-16,1 4 2 15,-6 2 9-15,-6 2-14 16,-8 0 28-16,-6-1-14 16,-9 2 15-16,-6-3-9 15,0 2 14-15,0-1-20 16,-2-4 0-16,-6-1-1 15,-1-4 9-15,4-2-8 16,2-4 0-16,3 1 1 16,0-3 2-16,0 0-3 15,0 4 0-15,0 6-9 0,0 5 5 16,-6 7 4-16,0 7 15 16,-3-1-2-16,1 0 38 15,6-7-32-15,2-4-13 16,0-2 24-16,12-8-5 15,15-2 32-15,4-5-57 16,9 0-55-16,16-7-84 16,-10-13-157-16,-7-2-383 0</inkml:trace>
  <inkml:trace contextRef="#ctx0" brushRef="#br0" timeOffset="173864.96">19447 9747 2169 0,'0'0'490'16,"0"0"-490"-16,0 0-61 15,0 0 30-15,0 0 31 16,-165 72 82-16,100-15-7 16,-4 6-51-16,5 4-2 15,6-4-14-15,12-12-8 16,15-9 0-16,14-11-30 0,10-14-49 16,7-8-142-16,9-16-85 15,18-19-53-15,2-10-644 0</inkml:trace>
  <inkml:trace contextRef="#ctx0" brushRef="#br0" timeOffset="174044.91">19319 9680 2053 0,'0'0'670'0,"0"0"-535"16,0 0-129-16,0 0-12 16,0 0-8-16,0 0 14 15,37 116 15-15,-31-66-7 16,1 4-1-16,-1-1-7 15,-2-4 1-15,2-5-19 0,-6-6-49 16,0-5-148-16,-10-12-254 16,-7-10-625-16</inkml:trace>
  <inkml:trace contextRef="#ctx0" brushRef="#br0" timeOffset="174180.84">19001 9968 1654 0,'0'0'1216'0,"0"0"-982"15,0 0-217-15,0 0-17 16,147-3-26-16,-87 14 5 16,27 5-137-16,-13-2-163 15,-8-2-689-15</inkml:trace>
  <inkml:trace contextRef="#ctx0" brushRef="#br0" timeOffset="175140.63">19522 10150 1035 0,'0'0'311'0,"0"0"-201"16,0 0 94-16,0 0-19 15,0 0-66-15,0 0-74 16,0 0-43-16,0 0-4 16,0 0-5-16,0 0-46 15,0 0 36-15,0 0-5 16,0 0 22-16,0 0 76 16,0 0-17-16,0 0 50 0,0 0-45 15,0 0-46-15,0 0 8 16,0 0-25-16,0 0 17 15,0 0 29-15,0 0-20 16,0 0 49-16,0 0 4 16,0 0-25-16,0 0-15 15,0 0-40-15,0 0 0 16,0 0 0-16,0 0-31 16,0 0 25-16,0 0-16 15,0 0 10-15,-2 0 0 16,-2 0 12-16,2 0 0 15,0 0 3-15,-1 0 8 16,3 0 11-16,0 0 21 0,0 0-15 16,0 0 10-1,0 0-32-15,0 0-3 0,0 0-3 16,0 0-6-16,0 0 6 16,0 0 0-16,0 0-3 15,0 0-8-15,0 0 11 16,0 0 0-16,0 0-1 15,0 0 10-15,0 0-9 16,0 0 0-16,0 0 6 16,0 0 3-16,0 0-8 15,0 0 39-15,0 0 2 16,5 0-36-16,5 0 24 16,7 0-30-16,-4 2-2 15,-2 5-14-15,-4 0 16 16,-5 8-4-16,-2 2-2 0,-2 6 12 15,-16 5 50-15,-3 0-21 16,2 0-35-16,3-7 18 16,7-2-18-16,7-4 0 15,2-6 0-15,2 1-8 16,14 0-2-16,1-2 10 16,-1 2-21-16,-9 1 9 15,-7 3-3-15,-2 7-2 16,-27 2-50-16,-25 8-112 15,8-7-150-15,5-9-508 0</inkml:trace>
  <inkml:trace contextRef="#ctx0" brushRef="#br0" timeOffset="175674.36">20060 9699 1993 0,'0'0'659'0,"0"0"-459"16,0 0-157-16,0 0-43 15,0 0 11-15,56 108 17 16,-52-46-2-16,-4 8-20 15,0 9 9-15,-20 1-15 16,-16 0-1-16,-31 10-127 16,9-18-202-16,0-19-398 0</inkml:trace>
  <inkml:trace contextRef="#ctx0" brushRef="#br0" timeOffset="176247.3">18851 9196 1923 0,'0'0'312'0,"0"0"-293"0,0 0-19 16,0 0-43-16,0 0 31 16,0 0 12-16,-29 123 0 15,0-36 6-15,5-14-12 16,4-11-284-16</inkml:trace>
  <inkml:trace contextRef="#ctx0" brushRef="#br0" timeOffset="176604.63">19784 9266 876 0,'0'0'1274'0,"0"0"-796"16,0 0-316-16,0 0-60 15,0 0-96-15,0 0-5 16,0 0-2-16,-75 102-14 16,23 11-108-16,4-16-175 15,11-12-537-15</inkml:trace>
  <inkml:trace contextRef="#ctx0" brushRef="#br0" timeOffset="177520.93">20625 10004 333 0,'0'0'1270'0,"0"0"-885"16,0 0-101-16,0 0-32 16,0 0 92-16,0 0-159 15,0 0-56-15,-33-56-10 16,33 54-94-16,10 0 0 16,19 2-25-16,15 0 2 15,10 0-26-15,8 0 2 16,0 4-44-16,-4 10-36 0,5 0-232 15,-14-5-204 1,-16-2-546-16</inkml:trace>
  <inkml:trace contextRef="#ctx0" brushRef="#br0" timeOffset="177697.05">20967 9811 1950 0,'0'0'511'0,"0"0"-511"15,0 0-1-15,0 0 1 16,-60 157 1-16,37-82 47 16,5 4-48-16,5 2-1 0,13 7-87 15,0-22-222-15,0-20-359 16</inkml:trace>
  <inkml:trace contextRef="#ctx0" brushRef="#br0" timeOffset="177985.7">21466 9791 481 0,'0'0'924'16,"0"0"-837"-16,0 0-71 15,0 0-6-15,0 0 274 0,0 0-32 16,-4 136-23-1,-17-41-25-15,-8 27-46 0,-2-5-36 16,2-13-58-16,5-14-31 16,11-23-16-16,2 5-3 15,4 2-14-15,7-12 0 16,0-12-73-16,0-12-82 16,11-16-40-16,16-22-76 15,-2 0-27-15,-4-24-415 0</inkml:trace>
  <inkml:trace contextRef="#ctx0" brushRef="#br0" timeOffset="178204.16">21531 9801 1580 0,'0'0'402'0,"0"0"-233"16,0 0-116-16,0 0-28 15,0 0 62-15,122-94 58 16,-93 94-57-16,-2 26-37 15,-7 15-8-15,-15 10-36 16,-5 14-5-16,-16 1 5 16,-20 2 5-16,-1-3-24 15,-1-12 0-15,2-6-119 16,12-15-125-16,12-18-470 0</inkml:trace>
  <inkml:trace contextRef="#ctx0" brushRef="#br0" timeOffset="178452.09">22168 9581 1862 0,'0'0'0'0,"0"0"-229"16,0 0 229-16,-142 94 305 15,97-48-14-15,5 5-51 16,11 7-60-16,11 2-49 15,12 0-92-15,6-2-10 16,4-6-13-16,23-8-7 16,8-10-18-16,10-13-49 15,4-14-96-15,25-14-57 0,-16-24-294 16,-7-8-279-16</inkml:trace>
  <inkml:trace contextRef="#ctx0" brushRef="#br0" timeOffset="179013.84">22382 9735 563 0,'0'0'1651'15,"0"0"-1105"-15,0 0-516 16,0 0-11-16,0 0 20 16,-142 130 43-16,101-77-25 15,6-1 30-15,6-6-71 16,9-5-15-16,9-9-1 16,4-11-18-16,7-7 0 15,0-11-88-15,2-3-38 16,21-17 64-16,6-21-152 15,4-18-267-15,7-10-14 16,0-3-48-16,-1 6 561 0,-8 14 411 16,-10 20 192-16,-7 18-266 15,-10 11-228-15,-4 18-67 16,0 21 84-16,0 8 2 16,-4 10 27-16,-2-1-94 15,-2 2-47-15,6-5 4 16,0-2-18-16,2-7 0 15,-4-7-27-15,-1-9-143 16,-5-12-34-16,-11-10-99 16,-10-6-45-16,-5-10-132 15,-1-23 46-15,2-9 434 16,18 1 369-16,13-3 25 16,4 11-64-16,13 8 7 0,20 8-133 15,8 8-39-15,7 2-145 16,6 5-9-16,-2 2-11 15,-6 0 9-15,-8 0-10 16,-11 0 1-16,-7 0 0 16,-9 6-9-16,-4 9 18 15,-5 6 33-15,-2 9 49 16,0 8-42-16,0 8-2 16,0 4-47-16,2 1 7 15,1-3-16-15,1-6 9 16,0-8-96-16,3-10-169 15,-3-10-111-15,1-14-347 0</inkml:trace>
  <inkml:trace contextRef="#ctx0" brushRef="#br0" timeOffset="179248.43">23049 9747 1903 0,'0'0'422'16,"0"0"-422"-16,0 0-134 15,0 0 134-15,0 0 228 16,-116 131 10-16,67-73-13 16,-2 3-102-16,4-6-50 15,7-3-51-15,10-9-8 16,15-14-28-16,7-9 13 0,8-11-117 16,0-9-18-1,13 0-18-15,29-61-28 0,-4 3-400 16,0-10-563-16</inkml:trace>
  <inkml:trace contextRef="#ctx0" brushRef="#br0" timeOffset="179412.45">23056 9685 1914 0,'0'0'783'15,"0"0"-711"-15,0 0-40 16,0 0-26-16,11 108 15 16,-9-61 76-16,0-1-52 15,0 0-6-15,5-2-18 16,0-2-7-16,-2-3-22 15,-1-2 8-15,-4-9-163 16,0-8-153-16,-16-10-252 16,-4-10-342-16</inkml:trace>
  <inkml:trace contextRef="#ctx0" brushRef="#br0" timeOffset="179826.53">22795 9922 1927 0,'0'0'622'0,"0"0"-397"16,0 0-142-16,0 0-78 15,0 0-4-15,138-3-2 16,-95 18-3-16,3-1-111 16,1 0-94-16,-5 2-74 15,-5-2 39-15,-12-2-117 16,-9-2 198-16,-9-2 163 16,-5-4 142-16,-2-4 136 15,0 0-10-15,0 0-38 0,0 0-27 16,0 0-42-16,2 0-16 15,0 0 6-15,4 0-97 16,2 0-3-16,3 0-24 16,3 0-12-16,1 0-15 15,1 0 0-15,-3 20-8 16,-6 14-8-16,-7 13 14 16,-9 8 2-16,-22 7 6 15,-5-5 5-15,5-9 16 16,9-14-27-16,13-14 7 15,7-8-7-15,2-6 1 16,6-2-1-16,21 1 0 0,11-5-57 16,4 0-77-1,5-5-147-15,11-37-72 0,-14 2-243 16,-3-2-250-16</inkml:trace>
  <inkml:trace contextRef="#ctx0" brushRef="#br0" timeOffset="180028.44">23700 9939 948 0,'0'0'711'15,"0"0"-321"-15,0 0 71 16,0 0-117-16,56-106-176 16,-56 106-86-16,-7 0-82 15,-20 23 6-15,-11 13-3 16,-4 11-2-16,-3 8 25 16,5 3-23-16,5-4 15 15,8-6-19-15,6-12 1 16,11-7-50-16,3-15-18 0,7-8-190 15,7-16 5-15,15-21 84 16,2-8-608-16</inkml:trace>
  <inkml:trace contextRef="#ctx0" brushRef="#br0" timeOffset="180195.57">23775 9745 2074 0,'0'0'738'0,"0"0"-635"15,0 0-103-15,0 0 0 16,0 0 0-16,12 123 7 15,-12-73 37-15,2 2 4 16,5 0-47-16,-1-2 19 16,1-5-20-16,0-6-50 15,-7-2-150-15,0-11-350 0,0-14-229 0</inkml:trace>
  <inkml:trace contextRef="#ctx0" brushRef="#br0" timeOffset="180336.5">23495 10011 1644 0,'0'0'1105'16,"0"0"-778"-16,0 0-258 16,0 0-63-16,0 0 0 15,154-21-6-15,-101 21-12 16,34 0-191-16,-11 4-380 16,-10-1-385-16</inkml:trace>
  <inkml:trace contextRef="#ctx0" brushRef="#br0" timeOffset="180434.84">24143 10096 176 0,'0'0'564'15,"0"0"-564"-15</inkml:trace>
  <inkml:trace contextRef="#ctx0" brushRef="#br0" timeOffset="181088.37">24143 10096 901 0,'0'0'852'0,"0"0"-570"15,-48 31-176-15,48-31-69 16,0 0 89-16,0 0-52 15,0 0-61-15,0 0 24 16,0 0-13-16,0 0 43 16,0 0 52-16,0 0-16 0,0 0 22 15,0 0-23 1,0 0-71-16,0 0 4 0,0 0-35 16,0 0-22-16,0 0 20 15,0 0-59-15,0 0 31 16,0 0 28-16,0 0 1 15,0 0 1-15,0 0 10 16,-2 0 2-16,-1 0 17 16,-2 0-29-16,3-5 0 15,0 3 0-15,2 0-28 16,0 1 20-16,0 1-10 16,0 0 18-16,0 0 15 15,0 0-15-15,0 0 30 16,0 0-6-16,0 0-18 15,0 0-2-15,0 0-4 0,0 0-16 16,0 0 14 0,0 0-28-16,0 0 12 0,0 0 18 15,0 0 0-15,0 0 2 16,0 0-1-16,0 0-1 16,0 0 24-16,0 0-17 15,0 0-4-15,0 0 8 16,0 0-4-16,0-2 14 15,0 0-21-15,14-1 0 16,1 3-7-16,1 0 2 16,-1 0 5-16,1 5-1 15,-9 11-23-15,-7 7 16 0,0 5 4 16,-13 5 4 0,-14-1 27-16,0 0-17 0,2-6 16 15,12-6-22-15,10-2 8 16,3-1 7-16,14 0-10 15,15 1-7-15,7 0 16 16,-3-1-18-16,-6 0 0 16,-11 3 0-16,-16 1-18 15,-5-2-17-15,-31 3-40 16,-26-3-149-16,4-6-161 16,9-9-738-16</inkml:trace>
  <inkml:trace contextRef="#ctx0" brushRef="#br0" timeOffset="181448.8">24021 9274 1624 0,'0'0'562'15,"0"0"-358"-15,0 0-170 16,0 0-34-16,0 0-18 16,0 0 10-16,-82 147 8 15,26-60-43-15,11-10-273 16,5-17-645-16</inkml:trace>
  <inkml:trace contextRef="#ctx0" brushRef="#br0" timeOffset="181852.51">22419 9460 1827 0,'0'0'256'16,"0"0"-256"-16,0 0-20 16,-56 123 6-16,25-67-2 15,2-6-318-15</inkml:trace>
  <inkml:trace contextRef="#ctx0" brushRef="#br0" timeOffset="182463.56">24480 9636 1215 0,'0'0'780'16,"0"0"-300"-16,0 0-373 15,0 0 4-15,0 0-57 16,0 0-53-16,0 0 36 15,103 44-29-15,-101 19 38 16,-2 15 23-16,-11 20-47 16,-16-6 4-16,-6 3-26 15,-1-3-6-15,2-22-81 16,7 11-149-16,4-25-148 16,15-22-515-16</inkml:trace>
  <inkml:trace contextRef="#ctx0" brushRef="#br0" timeOffset="182786.12">24990 9982 2051 0,'0'0'612'16,"0"0"-441"-16,0 0-123 15,0 0 73-15,0 0-45 0,0 0-59 16,0 0-10 0,119-20 5-16,-76 23-12 0,-4 4 0 15,-3-1-69-15,-5-2-33 16,-6-4-80-16,-10 0 3 15,-6 0-13-15,-9-34-158 16,0 4-196-16,0-5 64 0</inkml:trace>
  <inkml:trace contextRef="#ctx0" brushRef="#br0" timeOffset="182902.92">25283 9781 1079 0,'0'0'625'16,"0"0"-229"-16,0 0-88 16,0 0-205-16,0 0-90 15,0 0 14-15,-100 126 55 0,63-55-52 16,4 3-29-16,0 5-1 15,6 16-91-15,9-19-178 16,12-18-483-16</inkml:trace>
  <inkml:trace contextRef="#ctx0" brushRef="#br0" timeOffset="183332.48">25976 9825 1007 0,'0'0'1106'15,"0"0"-843"-15,0 0-201 16,0 0-19-16,0 0-43 16,0 0 18-16,0 0 40 15,7 97 30-15,-32-5 36 16,0-2-9-16,-4 6-69 15,0-2 3-15,8-16-40 0,0-3 2 16,8-9-8 0,6-11-3-16,2-15-110 0,3-12-88 15,2-14-53-15,0-16 28 16,0-22 98-16,9-10-594 0</inkml:trace>
  <inkml:trace contextRef="#ctx0" brushRef="#br0" timeOffset="183520.44">26155 9763 2163 0,'0'0'384'16,"0"0"-226"-16,0 0-130 15,0 0-20-15,0 0-8 16,0 0 21-16,64 151 8 0,-103-87 34 16,-9 1-55-16,-8-7-1 15,7-5-7-15,9-17-13 16,13-9-72-16,27-25-87 15,0-2-334-15,20-11-32 0</inkml:trace>
  <inkml:trace contextRef="#ctx0" brushRef="#br0" timeOffset="183918.24">26522 9578 2316 0,'0'0'159'16,"0"0"-159"-16,0 0 0 0,-101 107 29 15,64-52 107 1,5 3 23-16,12 4-33 0,11-3-60 16,9 0-66-16,0-6 26 15,21-12-26-15,10-9-23 16,5-12-2-16,5-13-96 16,5-7-23-16,0-11-33 15,3-23-135-15,-4-16 76 16,0-10 43-16,-6-2 193 15,-5 4 29-15,-7 13 250 16,-14 15 110-16,-10 21-87 16,-3 9-241-16,-19 12-61 15,-12 22 0-15,-4 9 20 16,-1 6 80-16,7-3-60 16,9-5-11-16,7-12-23 0,6-5 10 15,4-10-17-15,3-6 1 16,0-8-55-16,6 0-8 15,13-15-67-15,8-20-138 16,22-48-231-16,-5 8-156 16,-3 4-665-16</inkml:trace>
  <inkml:trace contextRef="#ctx0" brushRef="#br0" timeOffset="184068.43">26878 9675 1562 0,'0'0'731'0,"0"0"-527"16,0 0-139-16,0 0-19 15,0 0 103-15,6 153-25 16,-6-100-45-16,-8 2-14 15,2-3-65-15,-3-4 0 16,3-6 0-16,-2-7-54 16,-1-12-80-16,-4-5-127 0,-20-18-95 15,2 0-114-15,-3-18-262 0</inkml:trace>
  <inkml:trace contextRef="#ctx0" brushRef="#br0" timeOffset="184299.53">26683 9997 1373 0,'0'0'535'0,"0"0"-337"16,0 0 12-16,0 0-170 15,142-35-29-15,-97 33-8 16,-2 0 9-16,-1-3-1 16,-3 3 33-16,-5-1 53 15,-7 1 89-15,-7 2-64 16,-7 0-29-16,-1 0 1 0,-6 18-70 16,-2 8 21-16,-1 10-42 15,-1 7 3-15,-2 5 6 16,2 1-12-16,0 2 0 15,0-5 0-15,4-4-17 16,-4-8-99-16,2-8-161 16,-2-10-209-16,5-14-197 0</inkml:trace>
  <inkml:trace contextRef="#ctx0" brushRef="#br0" timeOffset="184534.02">27735 9842 2239 0,'0'0'339'0,"0"0"-339"16,0 0-44-16,0 0 44 0,0 0 70 15,-116 74 111-15,56-26-7 16,-5 8-96-16,5-2-5 16,6-4-61-16,12-8-3 15,13-8-14-15,13-10 5 16,10-9-57-16,6-7-109 15,0-8-89-15,40-25 145 16,-5-12-268-16,6-12-400 0</inkml:trace>
  <inkml:trace contextRef="#ctx0" brushRef="#br0" timeOffset="184698.5">27708 9793 1480 0,'0'0'887'0,"0"0"-509"15,0 0-263-15,0 0-114 0,0 0 0 16,58 107 24-16,-51-63 2 15,-1 4 34-15,3-2-50 16,0 0-4-16,2-6-1 16,-4-4-6-16,-7-7-118 15,0-11-159-15,-13-8-189 16,-10-10-172-16</inkml:trace>
  <inkml:trace contextRef="#ctx0" brushRef="#br0" timeOffset="184842.69">27519 9974 2292 0,'0'0'555'0,"0"0"-493"16,0 0-62-16,0 0-1 0,0 0 1 15,144 16-93-15,-103-2-109 16,12 6-171-16,-13-1-314 16,-6-6 46-16</inkml:trace>
  <inkml:trace contextRef="#ctx0" brushRef="#br0" timeOffset="185095.1">27855 10092 679 0,'0'0'706'15,"0"0"-206"-15,0 0-266 16,0 0 34-16,0 0-26 16,0 0-14-16,0 0-105 15,20 0-123-15,-6 0-36 16,1-2-48-16,3 2 17 16,-3 0 66-16,1 4-21 15,-5 20 22-15,-9 10 36 16,-2 8-21-16,-15 8 46 0,-18 5-16 15,-6-5-29-15,6-4 35 16,9-11-50-16,10-12 5 16,10-7-3-16,4-6 7 15,11-1 14-15,20-8-24 16,10-1-57-16,27-6-130 16,-7-16-149-16,-5-9-427 0</inkml:trace>
  <inkml:trace contextRef="#ctx0" brushRef="#br0" timeOffset="185321.95">28548 9814 1467 0,'0'0'899'0,"0"0"-444"0,0 0-392 16,0 0-38-16,0 0-12 16,0 0-13-16,0 0 74 15,-133 118-43-15,79-58 26 16,3 3-44-16,8-3-4 15,10-11-9-15,10-6 0 16,10-11-16-16,7-10-13 16,6-10-104-16,0-12-50 15,25-22 32-15,3-17-208 16,4-11-546-16</inkml:trace>
  <inkml:trace contextRef="#ctx0" brushRef="#br0" timeOffset="185486.75">28593 9760 1987 0,'0'0'672'0,"0"0"-590"0,0 0-76 16,0 0-6-16,0 0-5 16,0 0 5-16,42 144 10 15,-32-98 1-15,-2-2 4 16,1 0-15-16,-1-6 0 16,-4-1-1-16,-4-8-216 15,-10-9-124-15,-9-9-415 0</inkml:trace>
  <inkml:trace contextRef="#ctx0" brushRef="#br0" timeOffset="185637.37">28336 9956 2460 0,'0'0'376'0,"0"0"-243"16,0 0-126-16,126 0 19 15,-84 0-26-15,0 6-13 16,25 8-99-16,-10-2-242 15,-7-3-546-15</inkml:trace>
  <inkml:trace contextRef="#ctx0" brushRef="#br0" timeOffset="186560.45">28950 10110 335 0,'0'0'993'15,"0"0"-895"-15,0 0-62 16,0 0 176-16,0 0-7 16,0 0-53-16,0 0-79 15,-39 0-3-15,37 0 76 16,0 0-56-16,2 0-60 15,0 0-30-15,0 0 13 16,-2 0-14-16,2 0 1 16,-2 0 0-16,-3 0-9 15,1 0 5-15,2 0 4 16,0 0 0-16,2 0 4 0,0 0-11 16,0 0 7-1,0 0-5-15,-2 0-10 0,2 0 15 16,-3 0 0-16,-2-2 0 15,3 0 11-15,-2 0-5 16,1 2 10-16,1-3-10 16,2 3 1-16,0 0-1 15,0 0-6-15,0 0 11 16,0 0-4-16,0 0 24 16,0 0 4-16,0 0-1 15,0 0 30-15,0 0-63 16,0 0 9-16,0 0-10 15,0 0 9-15,0 0-10 16,0 0 1-16,0 0 0 0,0 0-9 16,0 0 10-16,0 0-1 15,0 0 2-15,0 0 13 16,0 0-16-16,0 0 1 16,0 0-3-16,0 0-11 15,0 0 5-15,0 0 9 16,0 0-1-16,-4 0 2 15,-5-5-2-15,0 1 1 16,0 1 0-16,0-2-6 16,5 3 6-16,1 0 0 15,3 2 3-15,0 0 4 16,0 0-11-16,16 0 4 16,2 0-20-16,2 0 7 0,-2 0 23 15,-3 10-10 1,-7 4 21-16,-8 6-20 0,0 5 39 15,-12 7 8-15,-13 6 4 16,-1-1 29-16,-1 1-63 16,7-4-1-16,4-2-17 15,12-9 12-15,4-1 3 16,0-4-13-16,18-2-1 16,9 0 35-16,-1 2-35 15,4-2 13-15,-9 0-13 16,-3 1 11-16,-9 0-24 15,-9-1-9-15,0 0-88 16,-4-2 36-16,-19-3-42 16,-4-6-13-16,-10-5-38 15,5 0-158-15,8-4-757 0</inkml:trace>
  <inkml:trace contextRef="#ctx0" brushRef="#br0" timeOffset="186788.56">29538 9837 2457 0,'0'0'381'0,"0"0"-366"16,0 0-9-1,0 0 12-15,123 128 9 16,-123-45 24-16,-16 28-42 0,-26-2-8 15,-9-8-2-15,-46 6-113 16,24-37-240-16,-3-12-551 0</inkml:trace>
  <inkml:trace contextRef="#ctx0" brushRef="#br0" timeOffset="187282.47">28078 9354 1352 0,'0'0'898'16,"0"0"-720"-16,0 0-102 15,0 0-76-15,0 0-23 16,0 0 15-16,0 0-4 15,-123 159 11-15,72-73-100 16,11-14-421-16,9-17-838 0</inkml:trace>
  <inkml:trace contextRef="#ctx0" brushRef="#br0" timeOffset="187484.5">27514 9180 1538 0,'0'0'219'16,"0"0"-114"-16,-158 122-70 15,80-54-35-15,6-6-260 0</inkml:trace>
  <inkml:trace contextRef="#ctx0" brushRef="#br0" timeOffset="189578.1">1819 11015 1392 0,'0'0'371'0,"0"0"-51"16,0 0-64-16,0 0 22 0,0 0-100 15,0 0-115-15,0 0-14 16,4-32-49-16,-4 48-25 16,0 20 13-16,0 18 12 15,-7 16 37-15,-4 9-9 16,2 2-10-16,-4 0 29 15,3-5-47-15,2-12 6 16,4-8-6-16,4-14 0 16,0-9-18-16,0-11-154 15,0-10-125-15,0-12 19 16,0-15-112-16,0-15-475 0</inkml:trace>
  <inkml:trace contextRef="#ctx0" brushRef="#br0" timeOffset="189767.45">1896 11003 1605 0,'0'0'742'16,"0"0"-651"-16,0 0-63 16,0 0-22-16,116-67-5 15,-98 89 27-15,-11 23 4 16,-7 16 33-16,0 6 2 16,-29 7-36-16,-11 2 23 15,-5-6-49-15,-1-5 5 16,8-16-20-16,15-12-127 15,12-16-245-15,11-15-458 0</inkml:trace>
  <inkml:trace contextRef="#ctx0" brushRef="#br0" timeOffset="190485.19">2331 10918 2206 0,'0'0'250'16,"0"0"-250"-16,0 0-4 15,-118 65 4-15,67-13 88 16,4 10 44-16,12 6-20 16,14 0-40-16,17-4-8 15,4-6-45-15,15-13 1 16,21-11 3-16,9-12-22 16,6-14 20-16,2-8-21 15,-3 0-57-15,-6-16-44 16,-6-14-46-16,-9-9-12 0,-7-5-40 15,-2-7-30-15,-5-2 74 16,-3 4 139-16,-1 14 16 16,-5 13 227-16,-2 14-42 15,-4 8-142-15,0 14-34 16,0 20 40-16,-8 12 46 16,-5 6-22-16,-3 4-13 15,1-3 11-15,-3-6-38 16,3-6-18-16,-1-11-6 15,7-6 1-15,0-9 3 16,2-10-13-16,3-5 0 16,-3 0-12-16,1-24-4 15,3-18-72-15,3-14 31 0,0-13-78 16,16-5-48-16,10 2 71 16,10 10 112-16,-1 17 96 15,2 19-81-15,-6 19-14 16,-4 7 35-16,-10 7 16 15,-5 25 52-15,-12 8-11 16,0 9 10-16,-20 6 36 16,-14 2-54-16,-1-3-14 15,-2-9-37-15,13-11-24 16,8-10-7-16,12-13-3 16,4-5-4-16,11-6-7 15,22 0 7-15,14-13 4 16,7-8-31-16,-1 0-33 15,-6 3 55-15,-9 6-8 16,-13 7 10-16,-11 5-1 0,-12 12-29 16,-2 18 37-16,-8 7 0 15,-16 3 13-15,-2 0-7 16,-1-5-6-16,4-9-86 16,5-9-79-16,7-17-137 15,5-10-199-15,1-14-947 0</inkml:trace>
  <inkml:trace contextRef="#ctx0" brushRef="#br0" timeOffset="190652.33">2919 11032 1570 0,'0'0'937'0,"0"0"-860"16,0 0-38-16,69 127-32 0,-69-65 72 15,-4 9 23-15,-25 2-32 16,-11 4-16-16,-2-1-54 15,-1 4-136-15,10-18-197 16,13-22-578-16</inkml:trace>
  <inkml:trace contextRef="#ctx0" brushRef="#br0" timeOffset="190977.04">3376 11393 418 0,'0'0'2115'0,"0"0"-1732"16,0 0-209-16,0 0-27 16,0 0-99-16,0 0-11 15,0 0-37-15,112-56-3 16,-81 65-8-16,-4 13-92 0,-20 17-92 16,-7-7-272-1,0-3-419-15</inkml:trace>
  <inkml:trace contextRef="#ctx0" brushRef="#br0" timeOffset="191087.62">3341 11568 954 0,'0'0'1910'0,"0"0"-1642"15,0 0-262-15,0 0-12 16,139-18-53-16,-91 16-142 16,-7-3-179-16</inkml:trace>
  <inkml:trace contextRef="#ctx0" brushRef="#br0" timeOffset="197197.46">3985 11239 1031 0,'0'0'556'15,"0"0"-248"-15,0 0-81 16,0 0-54-16,0 0 30 16,0 0-97-16,0 0-53 15,0-39 8-15,-2 36-8 0,0 3 21 16,-3-3 1-16,1 3-59 16,-8 0 20-16,-5 0-36 15,-10 15-3-15,-4 14-6 16,-2 6 18-16,-1 10 0 15,5 2 24-15,7 2-31 16,7-3 42-16,9-6-33 16,6-6-4-16,2-6 2 15,25-10-8-15,12-9-2 16,7-9-6-16,4 0-63 16,-4-25-9-16,-5-9-91 15,-12-6 12-15,-14-6-30 0,-9-2-45 16,-6 2 227-16,0 7 6 15,-6 7 183-15,-9 13 34 16,-1 8-140-16,-3 11-68 16,2 0-9-16,-3 18-27 15,0 25-108-15,2-3-194 16,7-7-674-16</inkml:trace>
  <inkml:trace contextRef="#ctx0" brushRef="#br0" timeOffset="197402.33">4119 11546 1903 0,'0'0'270'16,"0"0"-229"-16,0 0-14 0,0 0 107 16,0 0 6-16,-49 106 31 15,26-60-89-15,0 7-49 16,0 1-33-16,5-2-14 15,7-2-155-15,7-16-301 16,4-13-753-16</inkml:trace>
  <inkml:trace contextRef="#ctx0" brushRef="#br0" timeOffset="197792.09">4400 11173 2160 0,'0'0'284'0,"0"0"-223"16,0 0-46-16,0 0-9 15,-127 60 61-15,88-8 62 16,4 13 4-16,4 4-39 16,11 2-22-16,9-6-26 15,11-5-46-15,0-11 24 0,18-10-24 16,13-13 0-16,4-12-11 16,3-13 10-16,-1-1-14 15,-9-11-12-15,-8-15-72 16,-11-9-2-16,-9 1-57 15,0 4 97-15,-13 6 59 16,-14 12-138-16,4 8-141 16,4 4-507-16</inkml:trace>
  <inkml:trace contextRef="#ctx0" brushRef="#br0" timeOffset="198100.06">4510 11601 1058 0,'0'0'1082'15,"0"0"-902"-15,0 0-112 16,0 0-23-16,0 0-10 15,0 0 26-15,0 0-40 16,-6 41 3-16,27-41 2 16,-3 0-25-16,-3 0 27 15,-3-7-27-15,-10-4 44 16,-2 0 54-16,0 2-99 16,-18 9-45-16,-3 0-256 0,2 0-565 0</inkml:trace>
  <inkml:trace contextRef="#ctx0" brushRef="#br0" timeOffset="202469.9">4923 11358 51 0,'0'0'1048'0,"0"0"-701"16,0 0-29-16,0 0-110 15,0 0-59-15,0 0-44 16,0 0-3-16,0-37-61 16,0 34 77-16,-2-1-65 15,2 1-10-15,-4 2 26 16,0 1-13-16,-8 0 12 15,-5 0-50-15,-10 4-17 16,-4 17 22-16,-3 8-1 16,3 7 30-16,6 0-11 15,10 2-31-15,10-4 34 16,5-2-38-16,5-6 1 0,23-8 13 16,11-8-11-16,7-10-18 15,2 0 1-15,-4-10-46 16,-9-14 12-16,-10-6-50 15,-11-3 25-15,-10-4 32 16,-4 0 35-16,0 4 17 16,-6 7 105-16,-6 5-61 15,1 11-26-15,0 10-35 16,0 0-118-16,-5 27-103 16,5 6-268-16,4 0-401 0</inkml:trace>
  <inkml:trace contextRef="#ctx0" brushRef="#br0" timeOffset="202664.66">5175 11633 1570 0,'0'0'127'0,"0"0"-46"15,0 0 61-15,-53 111 105 16,22-66-28-16,-2 5-66 15,2-2-85-15,4 0-67 16,2 2-1-16,9-12-127 16,7-14-441-16</inkml:trace>
  <inkml:trace contextRef="#ctx0" brushRef="#br0" timeOffset="202987.25">5191 11659 1134 0,'0'0'907'15,"0"0"-634"-15,0 0-37 16,0 0-30-16,0 0-121 16,0 0-39-16,102-113-33 15,-70 75 4-15,-6 1-17 16,-1-7-27-16,-7 3 3 0,-3 1-30 15,-3 5 54 1,-3 11 15-16,-7 10 33 0,-2 10-5 16,0 4-43-16,0 12-24 15,-2 21 23-15,-14 13 1 16,-1 8 15-16,-2 8-15 16,2 2 3-16,-3 18-13 15,7-15-208-15,1-17-386 0</inkml:trace>
  <inkml:trace contextRef="#ctx0" brushRef="#br0" timeOffset="203385.81">5586 11578 1016 0,'0'0'890'15,"0"0"-652"-15,0 0-52 16,0 0-32-16,0 0-50 15,0 0-55-15,0 0-35 16,-38 37 25-16,38-30-22 0,11-1 1 16,3-4 7-16,1-2-24 15,-4 0 14-15,-4 0 1 16,-3-2-8-16,-4-5 76 16,0 0-23-16,0 1-12 15,0 4-22-15,-2 2-27 16,-12 0-93-16,6 7-247 15,-1 1-482-15</inkml:trace>
  <inkml:trace contextRef="#ctx0" brushRef="#br0" timeOffset="207080.36">5956 11361 618 0,'0'0'340'0,"0"0"-277"15,0 0-42-15,0 0 2 16,0 0 122-16,0 0 3 0,0 0 92 15,-5 3-7-15,5-3-53 16,0-4-23-16,0-2-10 16,0-1 13-16,0 2-68 15,2 0-16-15,-2 1 33 16,0 1-50-16,0 1 26 16,0-1-4-16,0 1-60 15,0 2 8-15,0 0-23 16,-2 0 4-16,-16 10-20 15,-6 17 1-15,-5 9 9 16,0 7-12-16,5 6 24 16,5 1-12-16,13-4 12 15,6-8-5-15,0-6 18 0,25-13-25 16,10-6 0-16,10-13-1 16,4 0-8-16,-2-14-17 15,-7-14-10-15,-9-8-59 16,-13-6-15-16,-11-2-33 15,-7-2 94-15,0 4 49 16,-5 8 46-16,-11 10 49 16,3 9-77-16,-1 12-18 15,1 3-55-15,-3 23-115 16,5 10-73-16,5-1-365 0</inkml:trace>
  <inkml:trace contextRef="#ctx0" brushRef="#br0" timeOffset="207281.84">6277 11662 2002 0,'0'0'563'16,"0"0"-563"-16,0 0 36 16,0 0-36-16,0 0 115 15,0 0-11-15,-67 132-31 16,51-89-63-16,3 1-10 15,4-2-39-15,4-3-176 16,3-12-277-16,2-11-557 0</inkml:trace>
  <inkml:trace contextRef="#ctx0" brushRef="#br0" timeOffset="208198.81">6450 11368 1575 0,'0'0'383'0,"0"0"-256"0,0 0 50 16,0 0-86-16,0 0 53 16,0 0-66-16,0 0-54 15,0-14 13-15,0 11-37 16,0 2 30-16,0-6-15 16,10-1-15-16,1 1-6 15,0-2-5-15,-2 4 11 16,0 1-16-16,-5 1 28 15,-4 3-12-15,0 0 18 16,0 0-17-16,0 0 8 16,0 3-9-16,0 10 0 15,0 10 21-15,-4-1-21 16,-7 0 19-16,-1-2-10 0,6-7 3 16,1-2-10-1,3-6-2-15,2-2 0 0,0-3-11 16,0 0 7-16,0 0 3 15,0 0-5-15,0 0 6 16,0 0 10-16,0 0-10 16,0 0 1-16,0 0 0 15,0 0-1-15,0 0-1 16,-2 0 0-16,0 0-26 16,0 0 16-16,-3-5-27 15,2-2 15-15,3-5 23 16,0-5-22-16,0-1 1 15,0-1 15-15,8-2-13 0,5 1 10 16,1 4-13 0,-4 6-1-16,3 2 13 0,-1 6-9 15,1 2 17 1,1 0 1-16,-1 0 2 0,1 13 44 16,-6 10-3-16,-3 8 0 15,-5 7 14-15,0 4 2 16,-16 2 6-16,-8 0-10 15,-3-6-18-15,0-4 19 16,2-10-46-16,10-6-9 16,4-10 6-16,6-4 5 15,5-4-11-15,0 0 0 16,23 0-17-16,10-10-71 16,7 0-51-16,-2 4 72 0,-2 6 66 15,-9 0-25 1,-8 8 26-16,-12 16 8 0,-7 8 16 15,-7 8 57-15,-28 5-37 16,-12 0-14-16,-6-1 20 16,-3 0-50-16,4-9 0 15,10-9-118-15,13-12-264 16,15-12-1077-16</inkml:trace>
  <inkml:trace contextRef="#ctx0" brushRef="#br0" timeOffset="208672.18">6896 11618 1482 0,'0'0'565'0,"0"0"-411"15,0 0-1-15,0 0 2 16,0 0-30-16,0 0 17 16,0 0-46-16,0 0-59 15,0 0 20-15,0 0-33 16,0 0-14-16,9 3 30 16,7-3-39-16,7 0 11 15,8 0-9-15,4 0 12 16,7 0-9-16,1 0-6 15,-1 0-15-15,3 0-20 16,-5-6-122-16,2-3-64 16,-9 1-254-16,-8-4-384 0</inkml:trace>
  <inkml:trace contextRef="#ctx0" brushRef="#br0" timeOffset="208857.71">7158 11412 780 0,'0'0'1275'16,"0"0"-1132"-16,0 0-60 15,0 0 31-15,-94 138 15 16,67-84-38-16,2 4-90 16,3 2 7-16,-3 11-8 15,6-17-225-15,5-14-482 0</inkml:trace>
  <inkml:trace contextRef="#ctx0" brushRef="#br0" timeOffset="214699.71">7955 11422 675 0,'0'0'597'0,"0"0"-472"16,0 0-30-16,0 0 49 16,0 0 71-16,0 0-28 15,0 0-22-15,-18-21 26 16,16 20-7-16,2-1-21 0,0 0-84 16,-2-1-31-1,2 3-30-15,-2 0-11 0,-3 0 0 16,-3 0-7-16,-11 11 0 15,-2 15 11-15,-4 6-10 16,0 8 57-16,7 1-42 16,7 0-15-16,7-4 27 15,4-10-27-15,4-7 10 16,23-8 23-16,13-10-34 16,7-2 25-16,6-6-25 15,-1-18-40-15,-7-7 15 16,-14-4-35-16,-14-3 9 15,-10 1-12-15,-7 4 59 16,0 5 4-16,-20 5 47 0,0 10-35 16,-3 9-12-16,0 4-40 15,-2 20-108-15,4 10-185 16,6-5-510-16</inkml:trace>
  <inkml:trace contextRef="#ctx0" brushRef="#br0" timeOffset="-214586.47">8225 11676 1652 0,'0'0'323'16,"0"0"-221"0,0 0-49-16,0 0 98 0,0 0 39 15,-69 136-70-15,49-93-7 16,2 0-68-16,3 2-39 15,8-7-12-15,7-8-155 16,0-12-226-16,4-12-391 0</inkml:trace>
  <inkml:trace contextRef="#ctx0" brushRef="#br0" timeOffset="-214270.88">8450 11386 1521 0,'0'0'311'0,"0"0"-209"0,0 0 23 16,0 0 62-1,-73 118 1-15,37-67-62 0,-1 0-3 16,2-5-62-16,6-5-51 16,8-12 8-16,7-11-17 15,7-7-1-15,7-8 0 16,0-3 11-16,16 0 0 15,16-3-11-15,12-11 1 16,7-1 10-16,5 3-11 16,-1 2 0-16,-1 6 0 15,-5 2 5-15,-7 2-20 16,-6 0-58-16,-12 4-98 0,-8 6-70 16,-7-1-155-16,-9-5-333 15</inkml:trace>
  <inkml:trace contextRef="#ctx0" brushRef="#br0" timeOffset="-214090.86">8575 11504 1798 0,'0'0'295'0,"0"0"-220"16,0 0-13-16,-36 124 49 15,19-62-2-15,-1 9-28 16,2-1-17-16,3-3-57 15,4-3-7-15,9-9-61 16,0-15-212-16,0-15-565 0</inkml:trace>
  <inkml:trace contextRef="#ctx0" brushRef="#br0" timeOffset="-213798.51">8854 11700 1677 0,'0'0'488'0,"0"0"-401"16,0 0 50-16,0 0-39 16,0 0-51-16,0 0 14 15,0 0-46-15,-14 61 28 0,28-55-28 16,-1-5-15-16,-2-1 25 15,1 0-19-15,-6-3 15 16,-4-14 13-16,-2 2-14 16,0-4 27-16,-13 5-47 15,-9 12-65-15,1 2-157 16,6 0-437-16</inkml:trace>
  <inkml:trace contextRef="#ctx0" brushRef="#br0" timeOffset="-210944.54">9159 11412 801 0,'0'0'504'0,"0"0"-304"16,0 0-63-16,0 0 53 15,0 0-51-15,0 0-53 16,0 0 62-16,22-8 43 16,-19 4-85-16,-3 0 61 15,0 1-19-15,0 2-48 0,0 1-43 16,0 0-38-16,0 0 25 16,0 0-44-16,0 12-3 15,-12 14-9-15,2 12 18 16,-4 8-6-16,5 6 12 15,5-4-3-15,4-3 8 16,0-11-17-16,4-6 0 16,19-12 14-16,3-9-8 15,3-7-6-15,3 0 0 16,-3-14-4-16,-4-13-7 16,-4-12-18-16,-5-4-37 15,-7-6-9-15,-5 0 18 16,-4 8 57-16,0 7 75 0,-7 12-57 15,-9 12-17-15,1 10-1 16,-3 0-109-16,-4 28-108 16,6 4-262-16,6-2-392 0</inkml:trace>
  <inkml:trace contextRef="#ctx0" brushRef="#br0" timeOffset="-210734.9">9492 11705 1431 0,'0'0'577'0,"0"0"-517"15,0 0-22-15,0 0 96 0,0 0 103 16,-50 118-54-16,30-81-56 16,2 4-58-16,5 1-68 15,2-4-1-15,4-2-9 16,7-6-204-16,0-8-158 15,5-13-470-15</inkml:trace>
  <inkml:trace contextRef="#ctx0" brushRef="#br0" timeOffset="-210298.54">9835 11472 1348 0,'0'0'394'0,"0"0"-177"16,0 0-15-16,0 0-9 16,-141 78-15-16,110-39-56 15,4 0-16-15,12 1-65 16,4-3-39-16,8-7 5 16,3-9-7-16,0-6-10 15,11-11-1-15,10-4-37 16,-2 0 47-16,6-21-40 15,-2-11-63-15,-2-10 18 16,2-3-11-16,-5 0 54 16,-3 7 33-16,-1 12 10 15,-5 14 59-15,-3 12-44 16,-2 4-6-16,-2 28 13 0,-2 10 33 16,0 13 8-16,0 6 1 15,-8 4 3-15,-9-4 37 16,-4 2-41-16,-1-9-17 15,-5-8 26-15,2-8-42 16,-1-7 4-16,1-10-20 16,5-3-5-16,3-6-18 15,1-12-82-15,3 0-190 16,7 0-277-16</inkml:trace>
  <inkml:trace contextRef="#ctx0" brushRef="#br0" timeOffset="-210003.63">10144 11865 1137 0,'0'0'284'0,"0"0"-92"15,0 0 24-15,0 0-16 16,0 0-41-16,0 0-14 15,0 0-79-15,-79 12-15 16,79-2-19-16,0-2-25 16,10-5 12-16,3-3-19 15,1 0 0-15,-3 0 12 16,-5-15-10-16,-3-3 5 0,-3-1-7 16,0-1-24-1,-9 5-3-15,-4 5-194 0,-1 3-558 0</inkml:trace>
  <inkml:trace contextRef="#ctx0" brushRef="#br0" timeOffset="-207267.61">10713 11458 546 0,'0'0'959'0,"0"0"-559"0,0 0-239 16,0 0 61-16,0 0-47 15,0 0-66-15,0 0-63 16,-38-42 11-16,22 42-57 15,-4 0 19-15,-2 10-12 16,-3 18 23-16,1 8 36 16,-1 14 6-16,8 4-34 15,3 4-3-15,7-2-11 16,7-8-23-16,0-7 34 16,3-13-35-16,21-7 0 15,7-14 18-15,7-7-9 16,5-2-5-16,-3-23-4 15,-2-8-33-15,-12-7 6 16,-7-8-58-16,-11-1 13 16,-6 1 72-16,-2 6 6 0,0 8 60 15,-2 12-29 1,-4 9-36-16,-1 8-2 0,2 5-61 16,-1 19-210-16,-1 13-59 15,3 1-301-15</inkml:trace>
  <inkml:trace contextRef="#ctx0" brushRef="#br0" timeOffset="-207064.57">10965 11767 2072 0,'0'0'366'0,"0"0"-281"0,0 0-75 15,0 0 48-15,-18 128 67 16,2-88-61-16,1-4 13 15,1 3-67-15,1-8-10 16,1-1 0-16,6-5-124 16,6-16-133-16,0-2-259 15,0-7-490-15</inkml:trace>
  <inkml:trace contextRef="#ctx0" brushRef="#br0" timeOffset="-206352.11">11181 11502 1721 0,'0'0'527'15,"0"0"-373"-15,0 0-37 16,0 0-41-16,0 0-55 15,0 0 17-15,0 0 4 16,-24-37-42-16,21 36 21 16,1-1-19-16,2 2 5 15,0-2 19-15,0 2-25 16,0 0-1-16,0-2 0 16,0 0-21-16,0 0-12 15,0-1 14-15,0 3 19 0,0 0 2 16,0 0-2-16,0 0 0 15,0 0-1-15,0 0-8 16,0 0 8-16,0 0 0 16,0 5 2-16,0-1-4 15,0 0 3-15,0-4 0 16,0 1-7-16,0-1 8 16,0 0-1-16,0 0 0 15,0 0 7-15,0 0-17 16,0 0 10-16,0 0-6 15,0-7-5-15,0 0-1 16,2 0 12-16,12-1 0 16,6 2 8-16,-1-1-14 0,4 6 6 15,-3 1 0-15,-4 0-12 16,-8 0 13-16,-3 17-1 16,-5 8 24-16,0 8 6 15,-22 0 70-15,-3 3-22 16,0-1-35-16,3-10-16 15,9-7-26-15,7-6-1 16,6-6 0-16,0-1 9 16,10 0-10-16,15 2 1 15,6 0 0-15,0 3-7 16,-2 4 7-16,-8 5 0 16,-8 3 0-16,-11 6 4 15,-2 7-4-15,-13 6 0 0,-23 1 0 16,-6 2-6-16,-10 4-39 15,12-10-192-15,9-14-438 0</inkml:trace>
  <inkml:trace contextRef="#ctx0" brushRef="#br0" timeOffset="-205809.56">11791 11758 1303 0,'0'0'866'0,"0"0"-587"16,0 0-29-16,0 0 3 16,0 0-125-16,0 0-57 15,0 0 17-15,-2-2-43 16,18 2 4-16,13-2-38 15,13 1 2-15,10-1-20 16,8 2 7-16,-2 0-75 16,0 0-24-16,2 0-128 15,-16 0-140-15,-15 0-445 0</inkml:trace>
  <inkml:trace contextRef="#ctx0" brushRef="#br0" timeOffset="-205652.98">12050 11608 2248 0,'0'0'616'0,"0"0"-474"16,0 0-142-16,0 0-16 15,0 0 16-15,-56 109-3 16,32-47-15-16,-18 28-3 16,6-15-271-16,5-14-461 0</inkml:trace>
  <inkml:trace contextRef="#ctx0" brushRef="#br0" timeOffset="-196171.3">12995 11502 1167 0,'0'0'296'15,"0"0"-157"-15,0 0 35 16,0 0-15-16,0 0 38 16,0 0-17-16,3-70-88 15,-3 64 31-15,0-1-48 16,0 4 60-16,0 1-8 16,0 0-113-16,0 2 3 15,-3 0-6-15,-7 0-4 16,-4 10-14-16,-4 16 4 0,0 11 3 15,1 4-2 1,5 5 3-16,8 0-1 0,4-4 21 16,0-6-13-16,18-7 10 15,15-10-18-15,14-10-12 16,6-9 6-16,3 0-115 16,-4-18-19-16,-8-12 15 15,-13-4-67-15,-13-7-18 16,-13 1 59-16,-5 0 151 15,-2 7 54-15,-17 6 155 16,2 9-37-16,-3 8-92 16,-1 10-80-16,2 0 0 0,3 12-15 15,5 24-148 1,4-3-160-16,7-7-713 0</inkml:trace>
  <inkml:trace contextRef="#ctx0" brushRef="#br0" timeOffset="-195995.67">13377 11744 965 0,'0'0'1178'0,"0"0"-1126"15,0 0-52-15,0 0 0 16,0 0 71-16,0 0 5 16,-45 113-1-16,36-79-69 15,5 0-6-15,4-2-59 0,2-10-273 16,11-10-683-16</inkml:trace>
  <inkml:trace contextRef="#ctx0" brushRef="#br0" timeOffset="-195530.93">13702 11497 1043 0,'0'0'333'15,"0"0"-21"-15,0 0-4 16,0 0-75-16,-127 111-16 16,87-65-38-16,2-4-71 15,7-3 4-15,4-9-87 16,11-10-19-16,8-8 2 0,5-7 0 16,3-2-8-1,0-3 0-15,5 0-9 0,15 0 0 16,9-12 9-16,0 2 0 15,7 0 3-15,1 4 4 16,3 2 11-16,3 2-18 16,-1 2 9-16,-2-3-9 15,-1 1 0-15,-8-3-37 16,-8-3-19-16,-4-5-26 16,-5-3 52-16,-6-5 11 15,-3-4-46-15,-3 1 65 16,-2 4 7-16,0 9 84 0,0 2 84 15,0 9-142 1,0 0-33-16,-7 20-6 0,-7 16 6 16,-3 16-6-16,-1 11 6 15,3 2-9-15,5 0-40 16,8 3-156-16,2-16-92 16,0-18-379-16</inkml:trace>
  <inkml:trace contextRef="#ctx0" brushRef="#br0" timeOffset="-195260.65">14065 11805 1440 0,'0'0'255'0,"0"0"-137"0,0 0 138 15,0 0-12-15,0 0-87 16,0 0-52-16,0 0-63 15,-64 70-2-15,66-58-8 16,14-4-31-16,-1-5 21 16,-1-3-22-16,-3 0 0 15,-5-1-6-15,-4-15 1 16,-2 0-6-16,0 2-24 16,-8 3-75-16,-13 11-65 15,6 0-196-15,4 6-692 0</inkml:trace>
  <inkml:trace contextRef="#ctx0" brushRef="#br0" timeOffset="-193055.89">14397 11390 1356 0,'0'0'333'16,"0"0"-176"-16,0 0-131 15,0 0 43-15,0 0 58 16,0 0 34-16,0 0 33 0,21-9-55 16,-21 9-46-1,0 0 11-15,0 0-87 0,-2 11-16 16,-7 16-1-16,-1 12 13 15,6 5 2-15,4 6 1 16,0-4-15-16,6-4 34 16,21-9-26-16,7-6 28 15,11-10 5-15,5-12-42 16,8-5 0-16,-2-1-21 16,-6-22-102-16,-10-7 20 15,-14-3-68-15,-15-8-44 16,-11-1 22-16,0 4 135 15,-17 6 58-15,-10 6 190 16,0 12-67-16,-2 8-60 16,4 6-63-16,6 3-2 0,1 30-44 15,9-1-199-15,5-4-554 0</inkml:trace>
  <inkml:trace contextRef="#ctx0" brushRef="#br0" timeOffset="-192858.96">15026 11807 335 0,'0'0'1344'0,"0"0"-1191"0,0 0-32 16,-18 111 15 0,-1-76 64-16,-8 0-50 0,2-1-43 15,2-2-60-15,6-3-47 16,11-7-125-16,3-5-260 15,3-13-801-15</inkml:trace>
  <inkml:trace contextRef="#ctx0" brushRef="#br0" timeOffset="-192567.68">15157 11897 1652 0,'0'0'181'15,"0"0"-169"-15,0 0-12 16,0 0 42-16,0 0 5 0,56-144 7 16,-35 94-54-1,-2-5-67-15,2 1-39 0,-3 3 106 16,-5 10 30-16,-5 11 251 16,-2 12 24-16,-4 10-99 15,-2 8-171-15,0 5-26 16,0 26-8-16,-8 16 51 15,-2 10 3-15,1 9-54 16,0 7 0-16,2-4-2 16,7 14-98-16,0-21-160 15,0-18-601-15</inkml:trace>
  <inkml:trace contextRef="#ctx0" brushRef="#br0" timeOffset="-192225.98">15604 11943 1640 0,'0'0'775'16,"0"0"-616"-16,0 0-98 15,0 0-61-15,0 0 15 0,0 0 17 16,0 0-31-16,-5 0-2 16,5 0-8-16,0 0-5 15,2-6 1-15,3-4 13 16,-5-2 0-16,0 1 3 16,0-2 13-16,-9 3 29 15,-9 6-29-15,1 4-14 16,-2 0-4-16,6 18-118 15,4 2-197-15,7-5-476 0</inkml:trace>
  <inkml:trace contextRef="#ctx0" brushRef="#br0" timeOffset="-191305.17">14594 11500 993 0,'0'0'266'16,"0"0"-151"-16,0 0-96 16,0 0 43-16,0 0 123 15,0 0-13-15,0 0 49 16,31 0 19-16,-31 0-50 16,2-6 0-16,-2 0-111 15,0-2-34-15,0 0 21 16,0-2-57-16,0-1 12 0,-6 2 4 15,-8-3-19-15,-5 4 3 16,-8 2-9-16,-4 6-64 16,-10 0-47-16,-20 21-69 15,11 7-117-15,7-3-502 0</inkml:trace>
  <inkml:trace contextRef="#ctx0" brushRef="#br0" timeOffset="-189480.73">16021 11614 1257 0,'0'0'558'15,"0"0"-331"-15,0 0 68 16,0 0-85-16,0 0-47 16,0 0 21-16,0 0-96 15,17-82-44-15,-17 80 9 16,0 2-39-16,-7 0 4 16,-8 13-18-16,-3 13 0 15,0 6-12-15,9 7 18 0,5 0-6 16,4-4 3-16,0-6 12 15,23-7-12-15,6-8-3 16,4-10-5 0,5-4-13-16,-1-3-6 0,-4-21-31 15,-6-10 1-15,-11-8-103 16,-7-2 72-16,-9 2 85 16,0 8 15-16,0 6 137 15,-11 14-150-15,0 10-2 16,0 4-133-16,4 18-157 15,1 8-40-15,6-2-440 0</inkml:trace>
  <inkml:trace contextRef="#ctx0" brushRef="#br0" timeOffset="-189293.39">16372 11768 1793 0,'0'0'365'16,"0"0"-322"-16,0 0-26 15,0 0 66-15,-27 109 55 16,8-71 6-16,1 2-86 16,3 1-35-16,3-6-17 15,3-2-6-15,9-8-82 16,0-9-169-16,5-7-336 0</inkml:trace>
  <inkml:trace contextRef="#ctx0" brushRef="#br0" timeOffset="-188917.31">16520 11485 1476 0,'0'0'401'16,"0"0"-191"-16,0 0-57 16,0 0 86-16,0 0-22 15,0 0-83-15,0 0-104 16,62-31 3-16,-21 42 3 15,1 2-35-15,2-3 8 16,-3-1-9-16,-6-6 0 0,-10-1-1 16,-8-2-6-1,-7 0 7-15,-6 0 4 0,-4 0 2 16,0 0 40-16,0-2-46 16,0-1 0-16,0 3 10 15,0 0-10-15,0 0-2 16,0 23-25-16,-12 12 20 15,-3 11-4-15,-1 7 11 16,1 7 0-16,-1 2 1 16,3 1 0-16,2-5-2 15,4-8-76-15,2 0-127 16,3-16-92-16,2-14-362 0</inkml:trace>
  <inkml:trace contextRef="#ctx0" brushRef="#br0" timeOffset="-188758.51">16594 11748 1969 0,'0'0'779'16,"0"0"-528"-16,0 0-162 15,0 0-80-15,142-72 15 16,-78 67-24-16,10 2-16 16,9 3-45-16,37 0-170 15,-19 0-128-15,-12 0-1063 0</inkml:trace>
  <inkml:trace contextRef="#ctx0" brushRef="#br0" timeOffset="-188496.87">17753 11592 1839 0,'0'0'649'16,"0"0"-423"-16,0 0-54 15,0 0-8-15,0 0-105 16,0 0-52-16,0 0 1 16,89 9-8-16,-54 0 0 15,-1 2-41-15,-10 6-196 0,-11-3-241 16,-10-2-524-16</inkml:trace>
  <inkml:trace contextRef="#ctx0" brushRef="#br0" timeOffset="-188369.83">17589 11793 2490 0,'0'0'526'0,"0"0"-520"16,0 0-5-16,0 0-1 15,172 16-6-15,-60-14-158 16,-16 1-207-16,-9-3-571 0</inkml:trace>
  <inkml:trace contextRef="#ctx0" brushRef="#br0" timeOffset="-187948.84">18767 11393 1572 0,'0'0'544'15,"0"0"-352"-15,0 0 16 0,0 0 38 16,-36-112-75 0,36 84-33-16,0 1-78 0,13 6-45 15,10 3 9-15,3 4-23 16,6 6-1-16,1 8 0 16,2 0 6-16,-3 6-12 15,-6 17 6-15,-9 12-1 16,-13 9-11-16,-4 11 6 15,-21 9 6-15,-18 6 0 16,-11 8-11-16,-23 26 1 16,11-18-228-16,10-18-386 0</inkml:trace>
  <inkml:trace contextRef="#ctx0" brushRef="#br0" timeOffset="-187813.39">18588 12105 2753 0,'0'0'418'0,"0"0"-418"16,0 0-26-16,0 0 7 16,0 0-72-16,0 0-381 15,0 0-717-15</inkml:trace>
  <inkml:trace contextRef="#ctx0" brushRef="#br0" timeOffset="-185741.12">1230 12691 1536 0,'0'0'500'16,"0"0"-258"-16,0 0-8 0,0 0 16 16,0 0-119-16,0 0-62 15,0 0-10-15,24-70-59 16,-24 70 21-16,0 0-11 16,0 0-10-16,0 0 22 15,0 0-22-15,0 0 0 16,0 0 22-16,0 0-20 15,0 0 20-15,0 0-19 16,-13 0 3-16,-18 1-9 16,-9 19 3-16,-9 6 0 15,-1 9-6-15,8 3 21 16,13-2-15-16,13-4 0 0,16-2-6 16,2-5-9-16,33-6-8 15,15-6-47-15,44-13-153 16,-11 0-124-16,-12-8-608 0</inkml:trace>
  <inkml:trace contextRef="#ctx0" brushRef="#br0" timeOffset="-185492.89">1676 12444 2292 0,'0'0'473'15,"0"0"-448"-15,0 0-25 16,0 0 0-16,43 113 35 16,-43-45-5-16,-8 12-21 15,-19 2-9-15,-23 19-162 16,5-21-200-16,0-19-877 0</inkml:trace>
  <inkml:trace contextRef="#ctx0" brushRef="#br0" timeOffset="-184098.09">2558 12378 1283 0,'0'0'824'0,"0"0"-564"15,0 0-90-15,0 0 13 16,0 0-31-16,0 0-86 15,0 0-47-15,-98 32-5 16,61 16-1-16,1 12 19 16,7 3-31-16,9-3 46 15,9-6-45-15,9-8-1 16,2-8 8-16,11-8-9 16,20-7-12-16,9-9-25 15,7-10-76-15,-1-4-55 0,-5 0-69 16,-12-20-154-16,-16-6-143 15,-13-5 193 1,0 1 341-16,-6 2 181 0,-8 4 339 16,5 8-184-16,7 4-58 15,2 6 0-15,0 0-120 16,22 4-140-16,5 2-9 16,2 0-9-16,-2 6 9 15,-3 14-6-15,-6 5-3 16,-7 4 0-16,-9 3 19 15,-2 3-13-15,0-3 3 16,-13-5-9-16,-1-6 17 16,8-7-16-16,1-8-1 15,5-6 0-15,0 0-6 0,16-15 5 16,16-15-57-16,10-7-146 16,3 0 107-16,-3 6 88 15,-11 11-4-15,-9 17 13 16,-9 3 10-16,-6 18 5 15,-7 13 46-15,0 6-2 16,0 1-25-16,-7-2 24 16,3-6-58-16,0-7 8 15,4-5-14-15,0-8 7 16,0-8-1-16,13-2 8 16,5 0-8-16,-1-18-2 15,-1-14-92-15,-3-10-51 16,-1-7-18-16,-3-1 38 15,-1 4 125-15,0 12 71 0,0 10 78 16,5 10 28-16,3 11-142 16,4 3-23-16,7 0-15 15,2 9 13-15,2 13-10 16,-2 5 17-16,-4 0-16 16,-7 4 37-16,-5-2-37 15,-9 2 0-15,-4-2 6 16,0 0-7-16,0-5-33 15,-17-13-188-15,1-4-360 16,1-7-354-16</inkml:trace>
  <inkml:trace contextRef="#ctx0" brushRef="#br0" timeOffset="-183968.1">3252 12402 2426 0,'0'0'609'0,"0"0"-478"16,0 0-131-16,0 0-4 15,0 0-295-15,0 0 0 16,-47 119-260-16</inkml:trace>
  <inkml:trace contextRef="#ctx0" brushRef="#br0" timeOffset="-183864.76">3036 13191 1502 0,'0'0'1491'16,"0"0"-1491"-16,0 0-484 0,0 0-878 0</inkml:trace>
  <inkml:trace contextRef="#ctx0" brushRef="#br0" timeOffset="-183548.87">4404 12522 2254 0,'0'0'474'16,"0"0"-424"0,-133-32 29-16,68 32-6 0,-2 0-52 15,6 28 18-15,11 15 9 16,13 6-26-16,20 9 42 15,15-3-47-15,2-1-17 16,29-6 23-16,17-4-22 16,12-5-2-16,16-10-8 15,45-7-115-15,-17-10-213 16,-9-9-347-16</inkml:trace>
  <inkml:trace contextRef="#ctx0" brushRef="#br0" timeOffset="-182055.8">2737 13663 1582 0,'0'0'405'0,"0"0"-127"15,0 0-31-15,0 0 24 16,0 0-97-16,0 0-70 16,-13-102-81-16,-18 92-22 15,-12 8-1-15,-6 2-16 16,-7 2 10-16,3 18 6 16,1 6 0-16,10 4 12 15,11 5-11-15,8 3 8 16,13 2 16-16,10 2-24 0,0 1 20 15,29-4-21 1,13-5 2-16,18-6-10 0,9-6-2 16,9-8-65-16,26-9-145 15,-19-5-240-15,-13 0-299 0</inkml:trace>
  <inkml:trace contextRef="#ctx0" brushRef="#br0" timeOffset="-181831.41">3187 13714 1573 0,'0'0'652'0,"0"0"-351"16,0 0-73-16,0 0-61 15,0 0-77-15,0 0-89 16,0 0 23-16,102-2-24 15,-68 11-36-15,-10 3-118 16,-24 17-139-16,0-7-270 16,-10-1-685-16</inkml:trace>
  <inkml:trace contextRef="#ctx0" brushRef="#br0" timeOffset="-181708.53">3025 13941 1277 0,'0'0'1393'16,"0"0"-1132"-16,0 0-215 0,133-15-26 15,-60 5-19-15,46-2-1 16,-18 4-112-16,-12 0-394 16</inkml:trace>
  <inkml:trace contextRef="#ctx0" brushRef="#br0" timeOffset="-178083.61">4234 13689 871 0,'0'0'322'0,"0"0"-49"16,0 0-19-16,0 0-47 16,0 0-90-16,0 0-89 0,0 0 14 15,64-80 10-15,-58 72-21 16,1 3 80-16,-3 1-40 15,-2 1 46-15,-2 3 24 16,0 0-11-16,0 0-22 16,0 0-35-16,0 0-54 15,-8 0 2-15,-11 12-21 16,-12 11 0-16,-9 7-10 16,-7 7 20-16,-4 4-7 15,0-1 18-15,5-2-19 16,5-4 11-16,12-4-13 15,9-8-39-15,13-9-183 0,7-13-247 16,16 0-60 0,11-19-780-16</inkml:trace>
  <inkml:trace contextRef="#ctx0" brushRef="#br0" timeOffset="-177910.42">4288 13619 1603 0,'0'0'1070'16,"0"0"-894"-16,0 0-176 15,0 0-9-15,0 0-15 16,0 0 24-16,0 0 0 16,36 135 7-16,-20-89-5 15,-1 0-2-15,1-2-9 16,2 0-152-16,-7-11-222 16,-5-13-424-16</inkml:trace>
  <inkml:trace contextRef="#ctx0" brushRef="#br0" timeOffset="-177752.91">3932 13766 2266 0,'0'0'647'16,"0"0"-635"-16,0 0-12 16,0 0-11-16,163-16-41 15,-68 16-60-15,-14 0-189 16,-8 0-1049-16</inkml:trace>
  <inkml:trace contextRef="#ctx0" brushRef="#br0" timeOffset="-175959.55">4527 13932 603 0,'0'0'654'15,"0"0"-393"-15,0 0-63 0,0 0 30 16,0 0 22 0,0 0-4-16,0 0-37 0,-7 0 21 15,7 0-103-15,0 0-61 16,0 0-14-16,0-10-52 15,13-3-6-15,5-8-92 16,1-1-70-16,0-2-5 16,-1 2-71-16,-3 2 24 15,-5 4 150-15,-3 6 70 16,-3 3 18-16,-4 7 106 16,0 0-34-16,0 0-26 15,0 21-57-15,-7 11 54 16,-2 8 18-16,-4 6-64 15,2 3-3-15,4-5-12 16,7 0-110-16,0-18-241 0,0-11-995 16</inkml:trace>
  <inkml:trace contextRef="#ctx0" brushRef="#br0" timeOffset="-175719.32">5087 13686 1024 0,'0'0'322'0,"0"0"-235"15,0 0 77-15,0 0 83 16,0 0-48-16,0 0 32 16,0 0-11-16,-112 93-106 0,74-52-45 15,2-1-29 1,8-2-39-16,10-6-2 0,9-5-63 15,9-16-179-15,0-7-235 16,15-4-413-16</inkml:trace>
  <inkml:trace contextRef="#ctx0" brushRef="#br0" timeOffset="-175544.88">5120 13659 2104 0,'0'0'392'0,"0"0"-316"15,0 0-75-15,0 0 22 0,0 0-14 16,9 108-8-16,-3-67 7 16,1-1-8-16,-2-5-44 15,-3 0-175-15,-2-12-293 16,0-7-703-16</inkml:trace>
  <inkml:trace contextRef="#ctx0" brushRef="#br0" timeOffset="-174825.53">4855 13786 2284 0,'0'0'378'0,"0"0"-254"15,0 0-118-15,0 0 7 16,131-19-26-16,-73 19-6 16,2 3-98-16,-2 9-20 15,-2 2-94-15,-10 0 52 0,-7 1 65 16,-10-10 80-16,-12 2 34 15,-5-4 12-15,-8-1 132 16,-4-2 79-16,0 0-42 16,0 0-6-16,0 0-70 15,0 0-81-15,0 0-3 16,0 2-21-16,0-2-29 16,0 2-5-16,0 0-21 15,0 1 50-15,0-3 4 16,0 0 2-16,0 3-9 15,0-3 8-15,0 2 0 16,7 2 6-16,1 0 2 16,2-2-2-16,-6 0-6 0,1-2 7 15,-5 3 10 1,0-3-7-16,0 0 35 0,0 0 6 16,0 0-35-16,0 0 8 15,0 0-21-15,0 0 6 16,0 0 16-16,0 0-11 15,0 0-14-15,0 0 23 16,-2 0-14-16,-8 0-9 16,-3 1 0-16,2-1-16 15,-3 0 15-15,3 0-25 16,3 0 23-16,-2 0-9 16,4 0 17-16,4 0-5 15,-1 0 18-15,3 0-8 0,0 0 29 16,0 0-29-1,3 0-9-15,5 0-2 0,4 0-29 16,-6 0 21-16,1 8-5 16,-7 8 1-16,0 4 12 15,-2 8 2-15,-21 4 20 16,-8 5 35-16,-2-3-18 16,2-6 0-16,8-7-29 15,10-2 1-15,13-7-10 16,0-2 1-16,18-2-1 15,18 1 1-15,10-9-1 16,6 0-85-16,19-3-135 16,-13-17-67-16,-9-3-436 0</inkml:trace>
  <inkml:trace contextRef="#ctx0" brushRef="#br0" timeOffset="-174590.23">5860 13793 1976 0,'0'0'559'0,"0"0"-448"16,0 0-9-16,0 0-74 16,0 0 18-16,0 0 39 15,-133 85-16-15,90-41 16 16,5 2-67-16,9-3 3 16,6-7-21-16,10-8-12 15,9-7 11-15,4-12-72 16,0-7-60-16,4-2 12 0,17-6 9 15,16-52-123-15,-1 2-267 16,-5-2-212-16</inkml:trace>
  <inkml:trace contextRef="#ctx0" brushRef="#br0" timeOffset="-174444.25">5860 13793 986 0,'-23'-67'1063'16,"28"67"-406"-16,-2 0-456 16,1 0-168-16,5 4-19 15,-1 16-14-15,4 9 0 16,1 8 17-16,-2 3-10 15,1 4 2-15,-6 2-9 16,1-3 1-16,-5-3-13 16,-2 2-131-16,0-12-201 15,0-12-350-15</inkml:trace>
  <inkml:trace contextRef="#ctx0" brushRef="#br0" timeOffset="-174285.03">5519 13962 2266 0,'0'0'633'16,"0"0"-472"-16,0 0-137 16,0 0-18-16,0 0-6 15,145-12-3-15,-94 12-22 16,25 12-183-16,-11-6-292 16,-10-3-439-16</inkml:trace>
  <inkml:trace contextRef="#ctx0" brushRef="#br0" timeOffset="-173541.65">6049 14062 1362 0,'0'0'853'16,"0"0"-566"-16,0 0 23 15,0 0-90-15,0 0-160 16,0 0 18-16,0 0-57 16,-4-19-14-16,2 14 1 15,2 5 5-15,0 0-11 16,0 0-2-16,0 0 1 15,0 0-19-15,0 0 18 0,0 0-12 16,0 0 12 0,0 0-38-16,0 0 37 0,0 0-14 15,0 0 12-15,0 0-12 16,0 0 15-16,0 0 0 16,0 0 6-16,0 0 5 15,0 0-1-15,0-1-10 16,0-3 8-16,0 0-16 15,10-4 8-15,-2 3 0 16,1 4-9-16,-5-1 11 16,-2 2-4-16,-2 0 2 15,0 0-19-15,0 8 8 0,-2 8 3 16,-13 2 8 0,-1 3 37-16,3-1-23 0,5-3 19 15,8-1-33-15,6 0 0 16,25 2-11-16,13-2 11 15,7 0-6-15,0-2-3 16,-6 2 14-16,-16 2-7 16,-16 2 2-16,-13 4-33 15,-21 5 20-15,-60 12-69 16,2-7-250-16,6-7-340 0</inkml:trace>
  <inkml:trace contextRef="#ctx0" brushRef="#br0" timeOffset="-171401.28">6379 13307 1825 0,'0'0'701'0,"0"0"-364"16,0 0-137-16,0 0-121 15,0 0-62-15,0 0-17 16,-137 22-15-16,40 67-60 16,15-10-185-16,4-7-329 0</inkml:trace>
  <inkml:trace contextRef="#ctx0" brushRef="#br0" timeOffset="-170440.61">6896 13950 1986 0,'0'0'476'0,"0"0"-382"15,0 0-63-15,0 0 8 16,0 0 44-16,148-18-23 15,-101 18-5-15,3 0-34 16,0 0-20-16,-4 7-2 16,6 0-162-16,-9-3-152 15,-15-4-591-15</inkml:trace>
  <inkml:trace contextRef="#ctx0" brushRef="#br0" timeOffset="-170267.01">7251 13805 2215 0,'0'0'623'16,"0"0"-623"-16,0 0-16 15,0 0-13-15,0 0 29 16,-96 152 0-16,72-94-10 16,-3 20-50-16,4-12-209 15,8-20-474-15</inkml:trace>
  <inkml:trace contextRef="#ctx0" brushRef="#br0" timeOffset="-169705.27">8562 13784 1521 0,'0'0'575'0,"0"0"-237"16,0 0-33-16,0 0-99 15,0 0-108-15,0 0-85 16,0 0-13-16,-63 18-10 0,12 24 10 16,-10 9 17-16,1 2-11 15,4 1 11-15,8-9-17 16,12-5 6-16,12-8-23 15,13-10-68-15,11-9-172 16,26-13-24-16,12-12 17 16,4-11-383-16</inkml:trace>
  <inkml:trace contextRef="#ctx0" brushRef="#br0" timeOffset="-169516.93">8537 13744 1783 0,'0'0'736'16,"0"0"-545"-16,0 0-191 0,0 0-25 15,0 0 22-15,0 0-11 16,0 0 28-16,87 139-13 16,-69-93 2-16,-3 4 9 15,-1-4-14-15,-7-5 2 16,-5-4-119-16,-2-7-78 16,-18-9-133-16,-14-12-164 15,-3-6-450-15</inkml:trace>
  <inkml:trace contextRef="#ctx0" brushRef="#br0" timeOffset="-169291.88">8385 14057 1139 0,'0'0'759'0,"0"0"-362"16,0 0-145-16,0 0-176 15,0 0-58-15,127-77-18 16,-80 77 0-16,1 0-1 16,-4 0 10-16,-9 10-9 0,-8 2 6 15,-11-3-5-15,-5 2 56 16,-7 4 18-16,-1 5 7 15,-3 3-9-15,0 5-64 16,2 5 15-16,0-1-24 16,2 0 8-16,4-2-25 15,0-4-19-15,13-3-188 16,-4-6-116-16,1-11-392 0</inkml:trace>
  <inkml:trace contextRef="#ctx0" brushRef="#br0" timeOffset="-169066.12">9388 13818 2116 0,'0'0'624'15,"0"0"-624"-15,0 0-200 16,0 0 200-16,0 0 98 16,-139 118 63-16,78-67-11 15,3 0-38-15,5 0-79 16,8-7-15-16,11-9-14 15,13-8-4-15,11-10-9 16,10-10-121-16,0-7-92 16,36-19 68-16,4-16-75 15,2-8-647-15</inkml:trace>
  <inkml:trace contextRef="#ctx0" brushRef="#br0" timeOffset="-168894.91">9409 13791 2362 0,'0'0'552'0,"0"0"-546"15,0 0 15-15,0 0-21 16,11 127 0-16,-11-81 21 16,0 3 0-16,0 0-6 15,0-3-15-15,0 0 1 16,2-11-2-16,0-5-189 16,-2-10-101-16,0-12-85 15,-15-8-387-15</inkml:trace>
  <inkml:trace contextRef="#ctx0" brushRef="#br0" timeOffset="-168759.18">9079 14013 2433 0,'0'0'609'15,"0"0"-553"-15,0 0-56 16,0 0-48-16,0 0-61 16,158 16 30-16,-80 5-115 15,-11-2-167-15,-7-4-381 0</inkml:trace>
  <inkml:trace contextRef="#ctx0" brushRef="#br0" timeOffset="-168473.31">9540 14151 1330 0,'0'0'954'16,"0"0"-760"-16,0 0-169 0,0 0-25 16,0 0 10-1,0 0 4-15,0 0 35 0,-11-24-49 16,34 24-1-16,0 0-11 15,2 0 12-15,-4 14 36 16,-8 10-35-16,-11 6 11 16,-2 8 19-16,-18 4 0 15,-13-1 54-15,-2-2 12 16,4-11-28-16,11-6 9 16,11-7-69-16,7-5 3 15,9-3 20-15,24-3-31 16,12-4-1-16,13 0-135 15,34-28-153-15,-15-6-73 16,-9-3-562-16</inkml:trace>
  <inkml:trace contextRef="#ctx0" brushRef="#br0" timeOffset="-168238.85">10209 13918 1728 0,'0'0'947'15,"0"0"-641"-15,0 0-201 16,0 0-98-16,0 0 4 15,0 0-22-15,0 0 7 16,-63 49 4-16,19-3 30 16,-3 3-24-16,5 2 25 15,4-5-31-15,11-10 2 16,11-6-13-16,8-12 1 16,8-3-43-16,0-15-60 0,11 0-102 15,13-15 124 1,24-51-226-16,-9-4-436 0,-1-3-709 0</inkml:trace>
  <inkml:trace contextRef="#ctx0" brushRef="#br0" timeOffset="-168069.92">10281 13738 1741 0,'0'0'888'15,"0"0"-664"-15,0 0-178 16,0 0-46-16,0 0 0 16,0 0 28-16,33 138 22 15,-26-90 26-15,-1 0-46 16,6 1-29-16,-1-1 7 15,1-7-7-15,-2-2-2 16,-6-9-79-16,-1-9-174 0,-6-14-58 16,-19-7-177-1,-7 0-542-15</inkml:trace>
  <inkml:trace contextRef="#ctx0" brushRef="#br0" timeOffset="-167916.54">9868 14008 2581 0,'0'0'527'15,"0"0"-454"-15,0 0-38 16,0 0-25-16,0 0 11 16,160 0-21-16,-94 8-21 15,5 2-3-15,26 1-160 16,-14-3-148-16,-14-3-344 0</inkml:trace>
  <inkml:trace contextRef="#ctx0" brushRef="#br0" timeOffset="-166310.22">10519 14177 1654 0</inkml:trace>
  <inkml:trace contextRef="#ctx0" brushRef="#br0" timeOffset="-166033.92">10519 14177 1654 0,'-22'-23'531'0,"22"23"-347"0,0 0 44 0,0 0 40 0,0-5-151 15,0-3-7-15,0 1-57 16,4 2-53-16,7 1 6 15,5 1-6-15,-3 3-15 16,1 0 4-16,-3 0-1 16,-9 0 6-16,-2 15 5 15,0 7-9-15,-17 6 10 16,-12 4 1-16,-3 2-1 16,3-3 27-16,5 1-27 15,12-11 0-15,10 1 0 0,2-2 6 16,16 2-21-16,11-3 10 15,4-2-31-15,-4 0 35 16,-12 0-22-16,-13 0 14 16,-2 7 9-16,-27-2-4 15,-21 6-11-15,-17 2 15 16,-38-4-169-16,16-8-146 16,9-12-633-16</inkml:trace>
  <inkml:trace contextRef="#ctx0" brushRef="#br0" timeOffset="-165582.93">9795 13171 2177 0,'0'0'659'0,"0"0"-466"16,0 0-193-16,0 0-4 15,0 0-50-15,-177 192 42 16,90-66-41-16,14-15-246 16,19-31-548-16</inkml:trace>
  <inkml:trace contextRef="#ctx0" brushRef="#br0" timeOffset="-164327.75">11012 14120 1580 0,'0'0'396'0,"0"0"-213"16,0 0 29-16,0 0-76 15,0 0 89-15,0 0-38 0,-14-19-64 16,14 19-22 0,0-5-62-16,2 5 14 0,16 0-32 15,13 0-8-15,14-3-16 16,8 3 3-16,5 0-31 15,0 0-8-15,-2 0-117 16,9 0-137-16,-14 0-181 16,-11 0-305-16</inkml:trace>
  <inkml:trace contextRef="#ctx0" brushRef="#br0" timeOffset="-164164.97">11388 13922 2221 0,'0'0'521'16,"0"0"-519"-16,0 0-2 0,0 0-9 16,0 0 7-16,-100 130 3 15,71-72-1-15,0 21 0 16,4-10-243-16,12-23-387 0</inkml:trace>
  <inkml:trace contextRef="#ctx0" brushRef="#br0" timeOffset="-163826.97">12574 13782 2172 0,'0'0'108'16,"0"0"-108"-16,0 0-129 15,0 0 129-15,0 0 60 16,0 0 64-16,0 0-20 16,-158 82 8-16,98-30 1 15,-3 8-36-15,5-2-17 16,9-3-32-16,18-11-28 15,16-14-45-15,15-13-60 0,2-14-81 16,51-15 27-16,-4-18-222 16,2-8-580-16</inkml:trace>
  <inkml:trace contextRef="#ctx0" brushRef="#br0" timeOffset="-163651">12590 13700 2020 0,'0'0'646'16,"0"0"-506"-16,0 0-140 15,0 0-1-15,0 0 1 16,0 0 22-16,38 146-21 16,-30-94 34-16,4 3-26 15,-3-4 3-15,-1-3-24 16,-6-4-84-16,-2-6-165 0,-10-9-116 16,-13-13-494-16</inkml:trace>
  <inkml:trace contextRef="#ctx0" brushRef="#br0" timeOffset="-163400">12298 13962 1803 0,'0'0'589'0,"0"0"-484"15,134-26-81-15,-65 22-24 16,6 4-9-16,6 0-2 16,-3 0 11-16,-7 7 0 15,-9 2 27-15,-15 5-26 16,-16-5 35-16,-13 2 54 15,-11 4-11-15,-7 4 43 16,0 8-73-16,0 3 1 16,-5 5-11-16,-3 2-33 0,1-2 10 15,2 2-16 1,5-7-17-16,0-2-110 0,0-10-184 16,0-6-265-16,0-10-925 0</inkml:trace>
  <inkml:trace contextRef="#ctx0" brushRef="#br0" timeOffset="-163165.22">13471 13854 2493 0,'0'0'241'16,"0"0"-241"-16,0 0-116 0,0 0 116 15,0 0 45-15,0 0 113 16,-127 108-24-16,77-66-8 15,3 1-96-15,7-6-6 16,9-2-24-16,11-12-5 16,11-6-19-16,9-8-124 15,0-6-101-15,29-9 90 16,6-18-138-16,1-10-524 0</inkml:trace>
  <inkml:trace contextRef="#ctx0" brushRef="#br0" timeOffset="-162994.09">13506 13779 1965 0,'0'0'847'16,"0"0"-650"-16,0 0-177 16,0 0 11-16,0 0-24 15,0 0-6-15,114 130 39 0,-95-86-39 16,4-3 4-16,-3 2-5 16,-5-5 10-16,-8-3-29 15,-7-4-149-15,-9-9-158 16,-18-6-41-16,-6-12-424 0</inkml:trace>
  <inkml:trace contextRef="#ctx0" brushRef="#br0" timeOffset="-162856.98">13180 13976 2481 0,'0'0'595'16,"0"0"-550"-16,0 0-13 15,123-4-32-15,-65 7-21 16,6 11 10-16,34 12-235 0,-17-7-100 15,-12-1-325-15</inkml:trace>
  <inkml:trace contextRef="#ctx0" brushRef="#br0" timeOffset="-162519.98">13840 14103 1348 0,'0'0'817'0,"0"0"-817"16,0 0-113-16,0 0 113 15,0 0 87-15,0 0 90 16,0 0-18-16,-31 0-107 16,31 0 25-16,0 0 56 0,13 0-72 15,5 0-45-15,5 2-16 16,-1 12 6-16,0 8-22 16,-4 2 16-16,-7 11-11 15,-11 4 11-15,-2 1 8 16,-27-3 56-16,-9 2 47 15,1-11-14-15,2-6-7 16,12-7-56-16,11-8-26 16,10-4-8-16,2-1-6 15,9-2-15-15,22 0-14 16,14 0-105-16,10-2-122 16,35-31-296-16,-17 1-205 15,-7 0-179-15</inkml:trace>
  <inkml:trace contextRef="#ctx0" brushRef="#br0" timeOffset="-162308.29">14464 13950 1558 0,'0'0'652'0,"0"0"-307"15,0 0-15-15,0 0-212 16,0 0-30-16,0 0-88 16,0 0-15-16,-38-6 15 15,-6 51 0-15,-5 4 29 16,-3 6-20-16,6-3 1 15,8-4-5-15,7-10-5 16,11-11-54-16,11-6-87 16,9-11-147-16,9-15-41 15,20-16 2-15,2-13-1144 0</inkml:trace>
  <inkml:trace contextRef="#ctx0" brushRef="#br0" timeOffset="-162129.06">14516 13816 1987 0,'0'0'917'15,"0"0"-812"-15,0 0-105 16,0 0-42-16,0 0 21 16,0 0 21-16,33 110 49 15,-21-69-37-15,1 3 33 16,1 0-39-16,1 2-6 16,-1-6 0-16,-6-4-6 15,-8-4-181-15,0-8-175 16,-2-10-357-16</inkml:trace>
  <inkml:trace contextRef="#ctx0" brushRef="#br0" timeOffset="-161970.79">13972 14026 1748 0,'0'0'1226'16,"0"0"-1054"-16,0 0-117 15,0 0-55-15,0 0 11 16,149 4-26-16,-89 4 15 15,38 2-114-15,-13 3-338 16,-7-10-314-16</inkml:trace>
  <inkml:trace contextRef="#ctx0" brushRef="#br0" timeOffset="-161252.5">14794 14247 1235 0,'0'0'555'16,"0"0"-425"-16,0 0 21 16,0 0 7-16,0 0 0 15,0 0-2-15,0 0-110 16,0 0-28-16,0 0-18 15,0 0 11-15,0 0-19 16,0 0 8-16,0 0-4 16,0 0-5-16,0 0 7 15,0 0 2-15,0 0 25 16,0 0-19-16,0 0 33 16,0 0-36-16,0 0 3 0,0 0-3 15,0 0-3 1,0 0-15-16,0 0-4 0,0 0-17 15,0 0-8-15,0-4 44 16,0 0 18-16,10 0 21 16,3 0-20-16,1 2 5 15,-2-1-24-15,1 3 8 16,-1 0-9-16,-8 0 1 16,-4 13-6-16,0 1 6 15,-6 8 0-15,-12-4 35 16,-3 5 65-16,4-6-3 15,9-3-32-15,5 1-47 0,3 0-17 16,9-1 32-16,20 3-32 16,6 0 17-16,1 2-2 15,-7-1-1-15,-13 2-12 16,-16 4-3-16,-5 4-9 16,-39 4-9-16,-19 2-1 15,-42 2-207-15,14-13-266 16,9-8-1158-16</inkml:trace>
  <inkml:trace contextRef="#ctx0" brushRef="#br0" timeOffset="-160710.98">13109 13226 314 0,'0'0'1833'15,"0"0"-1281"-15,0 0-524 16,0 0-28-16,0 0-1 15,-160 97-31-15,82 17 12 16,13-14-214-16,11-11-646 0</inkml:trace>
  <inkml:trace contextRef="#ctx0" brushRef="#br0" timeOffset="-159410.97">15423 13964 1925 0,'0'0'736'15,"0"0"-511"-15,0 0-29 16,0 0 12-16,0 0-87 15,0 0-28-15,0 0-72 16,83-7-6-16,-23 0-24 16,9 3 9-16,2 2-75 15,1 2 20-15,-8 0-83 0,9 11-43 16,-15 1-309-16,-15-4-430 16</inkml:trace>
  <inkml:trace contextRef="#ctx0" brushRef="#br0" timeOffset="-159220.79">15508 14093 1850 0,'0'0'581'0,"0"0"-498"16,0 0-7-16,0 0 23 15,0 0 9-15,129-4-34 16,-84 4-68-16,-3-2-6 0,16-2-108 15,-12 0-183 1,-7-4-418-16</inkml:trace>
  <inkml:trace contextRef="#ctx0" brushRef="#br0" timeOffset="-159060.22">16248 13786 2176 0,'0'0'683'0,"0"0"-542"16,0 0-98-16,0 0-41 15,0 0 14-15,107 143-21 16,-132-80 5-16,-20 6-7 16,-8-1-36-16,-9 6-199 15,15-19-73-15,16-16-306 0</inkml:trace>
  <inkml:trace contextRef="#ctx0" brushRef="#br0" timeOffset="-158742.59">17151 13694 2046 0,'0'0'195'16,"0"0"-195"-16,0 0 0 16,0 0 66-16,-21 134 94 15,4-74 2-15,-1 9-37 0,-3 3-2 16,4 0-83-16,1-5-30 16,3-4 2-16,9-10-12 15,2-8-53-15,2-9-140 16,6-11-281-16,5-18-248 0</inkml:trace>
  <inkml:trace contextRef="#ctx0" brushRef="#br0" timeOffset="-158547.1">17304 13659 2123 0,'0'0'184'0,"0"0"-184"16,0 0-1-16,0 0 1 15,0 0 108-15,74 120 47 16,-81-67-91-16,-24 3 0 16,-13 4-43-16,-10-4-21 15,-15 2-31-15,15-15-182 16,15-17-423-16</inkml:trace>
  <inkml:trace contextRef="#ctx0" brushRef="#br0" timeOffset="-158302.04">18031 13680 1825 0,'0'0'70'0,"0"0"-70"16,0 0 0-16,-151-12 139 15,74 28 134-15,4 18 2 16,6 14-108-16,16 4-28 15,18 8-60-15,17 1-79 16,16-3 33-16,9-7-33 16,29-3-23-16,15-13-66 15,43-7-146-15,-11-16-267 16,-5-10-837-16</inkml:trace>
  <inkml:trace contextRef="#ctx0" brushRef="#br0" timeOffset="-158045.02">18378 13802 886 0,'0'0'1132'15,"0"0"-845"-15,0 0-214 16,-120 10 72-16,89 18 21 15,5 6-65-15,8 6-11 16,11 4-44-16,7 2-34 0,0-2 21 16,23-1-27-1,10-5-6-15,30-4-26 0,-11-10-241 16,0-11-309-16</inkml:trace>
  <inkml:trace contextRef="#ctx0" brushRef="#br0" timeOffset="-157842.31">18754 13762 2275 0,'0'0'595'16,"0"0"-595"-16,0 0-120 16,0 0 89-16,0 0 31 15,110 126 31-15,-110-66 8 16,0 8-24-16,-23 3-5 0,-18-4-20 15,-21 8-32-15,6-20-216 16,12-16-318-16</inkml:trace>
  <inkml:trace contextRef="#ctx0" brushRef="#br0" timeOffset="-157497.4">19507 13992 2440 0,'0'0'548'0,"0"0"-454"16,0 0-72-16,0 0 22 15,0 0-44-15,129 0-8 0,-93 0-180 16,-12 0-521-16</inkml:trace>
  <inkml:trace contextRef="#ctx0" brushRef="#br0" timeOffset="-157362.47">19383 14165 2702 0,'0'0'378'0,"0"0"-378"15,117 3-31-15,-43-3-4 16,48 0-61-16,-19-5-118 15,-10-4-541-15</inkml:trace>
  <inkml:trace contextRef="#ctx0" brushRef="#br0" timeOffset="-157167.09">20303 14021 2595 0,'0'0'586'0,"0"0"-586"15,0 0-71-15,0 0-32 16,0 0-145-16,0 0-345 0</inkml:trace>
  <inkml:trace contextRef="#ctx0" brushRef="#br0" timeOffset="-157009.37">20775 14075 2335 0,'0'0'662'0,"0"0"-520"15,0 0-76-15,0 0-14 16,0 0 8-16,0 0-60 16,0 0-58-16,97-11-80 15,-74 11-465-15,6 0-269 0</inkml:trace>
  <inkml:trace contextRef="#ctx0" brushRef="#br0" timeOffset="-156898.25">21248 14080 2129 0,'0'0'813'16,"0"0"-772"-16,0 0-41 0,0 0-214 16,0 0 150-1,0 0-519-15</inkml:trace>
  <inkml:trace contextRef="#ctx0" brushRef="#br0" timeOffset="-156543.06">22830 13900 1719 0,'0'0'689'0,"0"0"-485"0,0 0-41 16,0 0 28-16,0-133-84 15,5 101-30-15,11 1-71 16,3 4 4-16,6 8 5 16,2 2-15-16,2 7 0 15,-2 6-6-15,-3 4-4 16,-4 0 4-16,-4 13 6 15,-7 10-8-15,-7 12-5 16,-2 7 5-16,-7 11 8 16,-24 10-9-16,-15 5-6 15,-14 10-25-15,-21 21-156 16,14-21-366-16,16-14-876 0</inkml:trace>
  <inkml:trace contextRef="#ctx0" brushRef="#br0" timeOffset="-156445.45">22548 14561 491 0,'0'0'2439'16,"0"0"-2439"-16,0 0-89 16,0 0-507-16,0 0-345 0</inkml:trace>
  <inkml:trace contextRef="#ctx0" brushRef="#br0" timeOffset="-154672.62">1415 15066 1287 0,'0'0'569'16,"0"0"-433"-16,0 0 18 15,0 0 96-15,0 0 21 16,0 0-97-16,0 0-56 0,-9-78-34 16,-13 75-50-16,-12 3-28 15,-8 3-6-15,-2 17 8 16,-1 12-8-16,11-1 0 15,12-1 1-15,9-7-16 16,13-2 15-16,0-11-60 16,8-2 21-16,22-8-83 15,30-4-28-15,-9-14-180 16,-4-11-502-16</inkml:trace>
  <inkml:trace contextRef="#ctx0" brushRef="#br0" timeOffset="-154493.03">1466 14454 2172 0,'0'0'301'16,"0"0"-301"-16,0 0-54 15,0 0 54-15,-11 160 72 16,-9-44 24-16,-5 31-35 16,4-13-49-16,4-26-3 15,11-36-9-15,6-9-89 16,0-12-198-16,2-10-485 0</inkml:trace>
  <inkml:trace contextRef="#ctx0" brushRef="#br0" timeOffset="-154321.47">1856 14779 2472 0,'0'0'537'0,"0"0"-537"16,0 0-23-16,87 120 8 15,-87-16 14-15,-56 38-8 16,-35 11 9-16,-29-10-118 16,24-50-215-16,23-34-592 0</inkml:trace>
  <inkml:trace contextRef="#ctx0" brushRef="#br0" timeOffset="-150312.5">3121 14668 1326 0,'0'0'668'15,"0"0"-375"-15,0 0-127 16,0 0 53-16,0 0-3 16,0 0-105-16,-17-74-31 15,-2 72-79-15,-10 2-1 16,-12 0 0-16,-5 18-4 16,-10 14 4-16,-4 17 7 15,4 9-6-15,4 4 17 16,15-4-12-16,10 0-6 0,16-12 0 15,11-6-7-15,2-6 5 16,25-6-93-16,9-8-156 16,17-10-53-16,-11-10-236 15,-8 0-377-15</inkml:trace>
  <inkml:trace contextRef="#ctx0" brushRef="#br0" timeOffset="-150095.09">2788 14909 1870 0,'0'0'312'15,"0"0"-230"-15,0 0-46 16,0 0 4-16,0 0-6 16,145-14-2-16,-103 32-30 15,-2 5 17-15,-11 3 27 0,-8-3-31 16,-11 3 21-16,-10-3-14 16,0 0 0-16,-4-2 22 15,-9-8-44-15,4-3 0 16,4-6-12-16,5-4-119 15,23-12-30-15,12-15-209 16,6 1-667-16</inkml:trace>
  <inkml:trace contextRef="#ctx0" brushRef="#br0" timeOffset="-149801.22">3258 14985 1077 0,'0'0'660'0,"0"0"-430"16,0 0-88-16,0 0-38 16,0 0-10-16,0 0 34 15,-2 116-23-15,-7-93-35 16,3-11-27-16,6-3-43 0,0-3 15 15,0-2-15 1,11 0-63-16,11-4 17 0,7 0-114 16,0-14-114-16,-2-7-3 15,-5-8-25-15,-2 0 280 16,-4 0 22-16,-5 7 133 16,-2 10 103-16,-3 6-64 15,2 6-106-15,-4 6-13 16,0 16 27-16,0 2 52 15,1 2-54-15,-1 0-17 16,-2 0-23-16,-2-3-37 16,0-3 9-16,0-4-10 0,0-2-89 15,0-6-202 1,0-8-503-16</inkml:trace>
  <inkml:trace contextRef="#ctx0" brushRef="#br0" timeOffset="-149667.12">3519 14674 2148 0,'0'0'610'16,"0"0"-480"-16,0 0-130 15,0 0-163-15,0 0-189 16,-10 102-14-16,-11-41-726 0</inkml:trace>
  <inkml:trace contextRef="#ctx0" brushRef="#br0" timeOffset="-149582.48">3274 15418 1450 0,'0'0'704'16,"0"0"-704"-16</inkml:trace>
  <inkml:trace contextRef="#ctx0" brushRef="#br0" timeOffset="-149291.15">4296 14807 2213 0,'0'0'371'16,"0"0"-246"-1,0 0-18-15,0 0-20 0,0 0-86 16,0 0 11-16,0 0 90 15,-19 134-62-15,9-67-10 16,0-6-30-16,3-1-9 16,3-3 7-16,4-13-120 15,0-11-132-15,0-12-84 16,0-15-194-16,0-6-919 0</inkml:trace>
  <inkml:trace contextRef="#ctx0" brushRef="#br0" timeOffset="-149118.95">4398 14757 2451 0,'0'0'523'0,"0"0"-523"0,0 0-3 15,0 0-11-15,122 89 11 16,-103-36 3-16,-13 7 5 16,-6 6 1-16,-12 2 0 15,-19-2-6-15,-22 7-11 16,10-15-241-16,12-23-465 0</inkml:trace>
  <inkml:trace contextRef="#ctx0" brushRef="#br0" timeOffset="-148999.62">5129 15141 2751 0,'0'0'0'0,"0"0"-2101"0</inkml:trace>
  <inkml:trace contextRef="#ctx0" brushRef="#br0" timeOffset="-147776.65">1890 16165 1521 0,'0'0'566'0,"0"0"-509"15,0 0-42-15,0 0 91 16,0 0 164-16,0 0-96 15,0 0 17-15,-3-59-72 16,-3 55-61-16,-7-4-6 16,-3 6-43-16,-4 2-8 15,-10 0-1-15,-7 0 6 16,-5 18-8-16,-5 8 2 0,0 6-3 16,4 4-9-16,8 4 13 15,10-3-1-15,10 2 15 16,13 2-9-16,2-5 5 15,13-6-11-15,22-7 0 16,17-6-8-16,10-17-5 16,7 0-17-16,1-8-40 15,-8-15-65-15,-9-4 18 16,-10-7 50-16,-12 2 29 16,-10 0 37-16,-8 5 1 15,-9 5 38-15,-2 12 113 16,-2 7-94-16,0 3-27 15,0 0-30-15,0 9-30 16,0 17 22-16,-6 6 1 16,-5 8 7-16,-3 8 3 0,1 3 7 15,-3 2-10-15,1 5 0 16,-4-5-182-16,-18 1-141 16,3-13-255-16,-4-11-258 0</inkml:trace>
  <inkml:trace contextRef="#ctx0" brushRef="#br0" timeOffset="-147630.84">1627 16776 770 0,'0'0'1758'0,"0"0"-1414"16,0 0-176-16,0 0-73 15,0 0-38-15,169-77-54 0,-104 69 3 16,1 0-10 0,-2 7 4-16,-7 1-75 0,8 0-154 15,-14 0-276-15,-10 0-412 0</inkml:trace>
  <inkml:trace contextRef="#ctx0" brushRef="#br0" timeOffset="-147481.39">2556 16378 2893 0,'0'0'292'0,"0"0"-292"16,0 0-552-16,0 0 346 15,0 0-118-15,-38 103-646 0</inkml:trace>
  <inkml:trace contextRef="#ctx0" brushRef="#br0" timeOffset="-147395.93">2465 16745 2505 0,'0'0'0'0,"0"0"-1460"0</inkml:trace>
  <inkml:trace contextRef="#ctx0" brushRef="#br0" timeOffset="-146603.39">3109 16295 773 0,'0'0'1091'0,"0"0"-859"16,0 0-142-16,0 0 13 15,0 0 60-15,22-104 14 16,-22 99-31-16,0 5-47 16,0 0-44-16,0 22-55 0,0 19 0 15,0 26 10 1,0 14 19-16,-2 9 23 0,-6 2-41 16,3-8-5-16,1-7-5 15,4-15 9-15,0-12-20 16,0-10-44-16,0-14-222 15,2-12-191-15,-2-14-184 0</inkml:trace>
  <inkml:trace contextRef="#ctx0" brushRef="#br0" timeOffset="-146398.18">3268 16177 2094 0,'0'0'310'0,"0"0"-268"0,0 0-14 15,0 0-27-15,0 0 57 16,104 155 67-16,-104-86-59 16,-29 7 17-16,-9 1-44 15,-7-7-38-15,1-11-1 16,4-6-29-16,7-17-150 16,13-18-311-16,13-14-682 0</inkml:trace>
  <inkml:trace contextRef="#ctx0" brushRef="#br0" timeOffset="-146166.68">3675 16186 1840 0,'0'0'479'0,"0"0"-479"16,0 0 0-16,-129 80 26 15,80-30 163-15,7 9-14 16,11 2-21-16,10 6-94 15,17-4-26-15,4-5-7 16,15-5-26-16,19-12 6 16,8-15-7-16,2-7-54 15,4-10-91-15,5-9-74 16,-8-19-277-16,-12-8-400 0</inkml:trace>
  <inkml:trace contextRef="#ctx0" brushRef="#br0" timeOffset="-145978.46">3806 16311 2268 0,'0'0'465'16,"0"0"-465"-16,0 0-94 16,0 0 94-16,-23 118 12 15,9-58 49-15,3 5 18 16,1-4-26-16,2 1-53 16,1-8 24-16,3-9-24 15,2-10-11-15,2-9-59 16,0-11-112-16,0-15-121 15,0-4-94-15,0-24-525 0</inkml:trace>
  <inkml:trace contextRef="#ctx0" brushRef="#br0" timeOffset="-145807.58">3829 16353 2248 0,'0'0'541'0,"0"0"-541"0,0 0-13 15,0 0 13-15,0 0-13 16,89 146 13-16,-89-84 35 15,-15 4-14-15,-19 2 15 16,-4-5-36-16,-2-5 0 16,1-14-90-16,0-21-105 15,12-11-289-15,10-12-680 0</inkml:trace>
  <inkml:trace contextRef="#ctx0" brushRef="#br0" timeOffset="-145618.89">4039 16266 1998 0,'0'0'239'16,"0"0"-230"-16,0 0-8 15,66 165 7-15,-66-88 25 16,0 4 115-16,-17 3-44 16,-12 1-62-16,-6-9-15 15,0-10-27-15,2-2-50 16,11-20-143-16,6-18-418 0</inkml:trace>
  <inkml:trace contextRef="#ctx0" brushRef="#br0" timeOffset="-145365.15">4367 16736 2022 0,'0'0'729'16,"0"0"-636"-16,0 0-83 16,0 0-1-16,0 0-1 15,137-15-8-15,-94 15 0 16,6 7-70-16,-9 9-194 15,-15-2-397-15</inkml:trace>
  <inkml:trace contextRef="#ctx0" brushRef="#br0" timeOffset="-145246.39">4402 16883 2397 0,'0'0'626'16,"0"0"-586"-16,0 0-40 15,0 0-1-15,141 23-17 16,-72-19-75-16,-7 1-437 0</inkml:trace>
  <inkml:trace contextRef="#ctx0" brushRef="#br0" timeOffset="-139267.48">5679 16731 654 0,'0'0'145'0,"0"0"-117"16,0 0-13-16,0 0 66 0,0 0 24 16,0 0-48-16,-87-27-30 15,70 22-25-15,-1-3 42 16,-3 3-38-16,2 1 72 16,3-5-28-16,1 6 21 15,3-2-23-15,3 3-48 16,5-2 2-16,2 1 4 15,2-6 6-15,0-1 56 16,0-3 0-16,0-4 64 16,0 3 77-16,4-4 5 15,-4 0-9-15,2 4-54 16,-2 0-27-16,0 5-2 0,0 6-24 16,0 3-59-1,2 0-19-15,-2 0-20 0,0 10-24 16,0 29 9-16,0 10 15 15,0 18 16-15,0 4 14 16,-2 1-9-16,-8-2 27 16,-4-1-41-16,3-7 8 15,2-4-13-15,2-9-2 16,7-9 0-16,0-16-169 16,12-21-150-16,7-3-48 15,-3-5-488-15</inkml:trace>
  <inkml:trace contextRef="#ctx0" brushRef="#br0" timeOffset="-139056.89">5626 16392 2096 0,'0'0'470'16,"0"0"-421"-16,0 0-49 16,0 0 34-16,0 0 30 15,0 0 66-15,76 155-35 16,-80-87-59-16,-21 3 18 15,-9-4-48-15,-1-4 5 16,2-13-11-16,4-6 0 16,8-13-135-16,9-18-159 15,6-9-233-15,6-4-295 0</inkml:trace>
  <inkml:trace contextRef="#ctx0" brushRef="#br0" timeOffset="-138833.9">5989 16397 1227 0,'0'0'1097'0,"0"0"-975"16,0 0-99-16,0 0-22 15,0 0 19-15,0 0 41 16,-154 143 52-16,119-76 12 16,12 3-62-16,17-3-23 15,6-13-20-15,16-10-14 16,21-8-12-16,10-14 3 15,11-12-96-15,2-10-56 16,12-10-123-16,-14-16-279 16,-14-11-365-16</inkml:trace>
  <inkml:trace contextRef="#ctx0" brushRef="#br0" timeOffset="-138358.58">6210 16447 2029 0,'0'0'307'0,"0"0"-254"16,0 0-37-16,0 0 10 15,0 0 91-15,-20 151-25 16,11-98 14-16,0-9-39 16,-2 1-50-16,2-9 11 15,2-10-28-15,0-6 1 16,3-8-2-16,0-4-3 16,4-8-11-16,0 0-9 15,0-26-3-15,0-23-198 16,2-9-72-16,16-10 141 0,4 2 141 15,0 16 15-15,-1 20 148 16,-4 20-9-16,-5 10-99 16,-6 18 28-16,-6 19 51 15,0 6 2-15,-11 1-2 16,-11 2-35-16,-1-5-29 16,5-15-8-16,5-4-47 15,4-12 23-15,5-6-23 16,4-1-1-16,0-3 0 15,7-3-55-15,19-20-1 16,12-9-184-16,6-3 38 16,-1 5 72-16,-7 11 115 15,-9 15 16-15,-7 4 54 0,-11 18 0 16,-7 17 42 0,-2 7-24-16,0 2-53 0,-9-5 1 15,-3-6-20-15,4-8 0 16,1-16-79-16,5-9-172 15,0 0-133-15</inkml:trace>
  <inkml:trace contextRef="#ctx0" brushRef="#br0" timeOffset="-138201.3">6585 16383 1796 0,'0'0'1002'15,"0"0"-936"-15,44 102-50 16,-37-33 2-16,-7 4-11 0,-14 4 32 15,-21-2-25 1,-5-2-14-16,-16 7-14 0,9-22-244 16,11-14-320-16</inkml:trace>
  <inkml:trace contextRef="#ctx0" brushRef="#br0" timeOffset="-137789.15">6977 16767 1572 0,'0'0'881'16,"0"0"-634"-16,0 0-182 15,0 0-19-15,0 0 39 0,0 0-40 16,0 0 13-16,147-9-3 16,-103 0-53-16,-4 9 14 15,-6 0-16-15,-5 0-146 16,-11 0-164-16,-10 4-368 0</inkml:trace>
  <inkml:trace contextRef="#ctx0" brushRef="#br0" timeOffset="-137632.22">7151 16598 2306 0,'0'0'631'15,"0"0"-631"-15,0 0 0 16,0 0-1-16,-39 128-11 16,22-68 12-16,1 6-2 15,-3 14-180-15,5-13-275 0,5-21-482 0</inkml:trace>
  <inkml:trace contextRef="#ctx0" brushRef="#br0" timeOffset="-135700.75">8080 16547 1896 0,'0'0'209'16,"0"0"-209"-16,0 0-28 15,0 0 28-15,0 0 55 16,-54 109 77-16,35-39 11 16,-4 8-18-16,1 6-12 15,2-8-37-15,4-2-29 16,5-6-41-16,5-13 4 0,3-7-20 15,3-8-35 1,0-12-95-16,0-20-95 0,12-8-79 16,-2 0-313-16</inkml:trace>
  <inkml:trace contextRef="#ctx0" brushRef="#br0" timeOffset="-135507.22">8040 16495 2111 0,'0'0'278'16,"0"0"-219"-16,0 0-58 16,118 80 19-16,-98-31 41 0,-8 4 3 15,-12 6 46 1,0-1-60-16,-27-4-19 0,-15 4-21 16,-8-10-10-16,-18 6-100 15,12-17-149-15,8-16-323 0</inkml:trace>
  <inkml:trace contextRef="#ctx0" brushRef="#br0" timeOffset="-135168.25">8601 16513 1295 0,'0'0'373'15,"0"0"-200"-15,-122 27 7 16,66 16 18-16,10 7 11 15,6 12-21-15,15 1-75 16,19-1-31-16,6-8-55 16,15-8-12-16,28-5-15 15,10-12-29-15,36-11-138 16,-15-10-145-16,-10-8-523 0</inkml:trace>
  <inkml:trace contextRef="#ctx0" brushRef="#br0" timeOffset="-134928.6">8931 16619 1267 0,'0'0'229'0,"0"0"-99"16,0 0 29-16,0 0 44 15,-116-14 22-15,74 36-22 16,0 14-4-16,2 6-29 15,8 6-86-15,13 1-29 16,9-3-48-16,10-6-7 16,8-4 0-16,25-10-18 0,32-3-96 15,-7-14-91-15,-2-4-362 0</inkml:trace>
  <inkml:trace contextRef="#ctx0" brushRef="#br0" timeOffset="-134741.22">9085 16543 1279 0,'0'0'1332'15,"0"0"-1332"-15,0 0-42 16,0 0 41-16,60 148 1 16,-60-81 8-16,-8 9 32 0,-23 0-40 15,-9 4 0-15,-16 9-106 16,11-21-231-16,9-20-371 0</inkml:trace>
  <inkml:trace contextRef="#ctx0" brushRef="#br0" timeOffset="-134477.22">9422 16837 2234 0,'0'0'383'16,"0"0"-315"-16,0 0-42 16,0 0-25-16,0 0 13 15,0 0-8-15,141-17 0 16,-106 17-12-16,10 0-88 15,-9 0-214-15,-9 0-438 0</inkml:trace>
  <inkml:trace contextRef="#ctx0" brushRef="#br0" timeOffset="-134322.25">9701 16641 2588 0,'0'0'372'16,"0"0"-363"-16,0 0-9 0,-36 117 0 15,18-59-5-15,2 4 5 16,1 1-22-16,6 12-248 16,4-17-296-16,5-17-704 0</inkml:trace>
  <inkml:trace contextRef="#ctx0" brushRef="#br0" timeOffset="-133953.53">10412 16557 962 0,'0'0'505'0,"0"0"-192"15,0 0-74-15,-52 166 5 16,31-85-38-16,-4 7-32 16,-2 7-47-16,2-3-83 15,7-10-8-15,7-12-36 0,11-11 0 16,0-13 0-1,0-13-9-15,3-11-78 0,8-16-65 16,7-16-43-16,-2-20-9 16,-6-11-507-16</inkml:trace>
  <inkml:trace contextRef="#ctx0" brushRef="#br0" timeOffset="-133757.22">10408 16615 2379 0,'0'0'549'0,"0"0"-526"15,0 0-23-15,0 0-22 16,0 0 20-16,116 72 2 16,-116-19 20-16,0 9 8 0,-25 2-17 15,-13 2-1 1,-5-8 1-16,4-10-11 0,3-12-15 16,14-14-12-16,22-15-188 15,0-7-168-15,20-7-484 0</inkml:trace>
  <inkml:trace contextRef="#ctx0" brushRef="#br0" timeOffset="-133338.08">10896 16540 2390 0,'0'0'512'16,"0"0"-512"-16,0 0-22 0,0 0-34 15,0 0 56 1,-161 123 67-16,114-60 23 0,10 1-37 15,10-2-31-15,11-4 8 16,13-7-24-16,3-8-5 16,10-13-1-16,21-6-12 15,7-8-1-15,8-11-59 16,6-5-64-16,4-22-76 16,0-19-132-16,-3-14-50 15,-2-14 21-15,-4-3 124 16,-7-4 249-16,-9 14 283 15,-6 13 309-15,-14 21-6 16,-11 16-400-16,0 12-133 16,-13 22-53-16,-19 19 0 15,-9 12 36-15,-7 10-1 0,-1 2-2 16,5-2 2 0,6-9-35-16,9-9 13 0,9-10-13 15,9-7-15-15,9-16 2 16,2-6-96-16,10-6-108 15,22-10 108-15,26-61-188 16,-5 8-337-16,-4-4-66 0</inkml:trace>
  <inkml:trace contextRef="#ctx0" brushRef="#br0" timeOffset="-133179.58">11170 16659 1774 0,'0'0'748'0,"0"0"-526"16,0 0-165-16,0 0-57 15,0 0 0-15,0 0 50 16,2 131-8-16,-2-79-9 15,0 1-2-15,0 2-25 16,0-6 5-16,0-3-11 0,0-7-13 16,0-4-68-16,0-17-202 15,-2-8-256-15,-7-10-886 0</inkml:trace>
  <inkml:trace contextRef="#ctx0" brushRef="#br0" timeOffset="-133036.37">10973 16910 2390 0,'0'0'538'0,"0"0"-487"16,0 0-34-16,0 0-17 15,134 26-1-15,-92-12-19 16,19-6-150-16,-12-2-180 16,-9-6-704-16</inkml:trace>
  <inkml:trace contextRef="#ctx0" brushRef="#br0" timeOffset="-132872.28">11691 16656 2607 0,'0'0'373'16,"0"0"-335"-16,40 146-38 16,-40-70-54-16,0 10-9 15,-28 2-62-15,-30 25-7 16,4-25-251-16,7-20-1217 0</inkml:trace>
  <inkml:trace contextRef="#ctx0" brushRef="#br0" timeOffset="-131086.52">17670 16629 1483 0,'0'0'321'0,"0"0"-156"16,0 0 48-16,0 0-62 16,0 0 6-16,0 0-45 15,-102-46-42-15,63 52 12 16,1 17-30-16,1 2-3 16,1 1-6-16,7 10-10 15,7-4 8-15,11 4-31 0,11-1-10 16,0-3 0-1,31-10-33-15,11 0-85 0,37-17-95 16,-11-5-293 0,-7 0-701-16</inkml:trace>
  <inkml:trace contextRef="#ctx0" brushRef="#br0" timeOffset="-129899.43">17946 17177 1883 0,'0'0'0'0,"0"0"-528"0</inkml:trace>
  <inkml:trace contextRef="#ctx0" brushRef="#br0" timeOffset="-129041.84">17534 16958 1543 0,'0'0'651'16,"0"0"-565"-16,0 0-62 15,0 0-24-15,0 0 90 16,0 0-72-16,0 0 4 16,71 46-16-16,-71-24 24 15,-16 4-3-15,-26 6-27 16,3-5-150-16,5-10-331 0</inkml:trace>
  <inkml:trace contextRef="#ctx0" brushRef="#br0" timeOffset="-128278.64">17541 17008 785 0,'0'0'792'0,"0"0"-676"16,0 0-57-16,0 0 28 16,0 0 109-16,0 0-48 15,0 0 69-15,-4-28-61 16,4 21-86-16,0-2 45 15,0 3-48-15,13-2-33 16,5-1-23-16,1 4-11 16,4 1-8-16,-3 4 8 15,-5 0 0-15,-5 0-23 0,-10 18 23 16,0 8 20-16,-16 10 33 16,-18 0 0-16,-11 5-46 15,-1-2 23-15,-1-11-21 16,11-5-8-16,12-7 27 15,11-11-28-15,13 0 0 16,0-5 14-16,13 0-8 16,25 0 8-16,15-10-14 15,12-2-44-15,2-2-32 16,0 1-114-16,6-1-106 16,-15 5-324-16,-13-4-887 0</inkml:trace>
  <inkml:trace contextRef="#ctx0" brushRef="#br0" timeOffset="-128097.64">18100 16784 1348 0,'0'0'1520'0,"0"0"-1520"16,0 0-14-16,0 0-275 15,0 0 200-15,0 0-227 16,-89 108-620-16</inkml:trace>
  <inkml:trace contextRef="#ctx0" brushRef="#br0" timeOffset="-128008.83">17911 17151 1370 0,'0'0'1314'0,"0"0"-1314"15,0 0-524-15,0 0-1408 16</inkml:trace>
  <inkml:trace contextRef="#ctx0" brushRef="#br0" timeOffset="-119539.42">18106 17074 500 0,'0'0'256'0,"0"0"-213"15,0 0 783-15,0 0-704 16,0 0-90-16,0 0 112 16,0 0 23-16,0 0-2 15,0 0 13-15,0 0-24 16,0 0 1-16,0 0-70 16,0 0-37-16,0 0-40 0,0 0 0 15,0 0-16-15,0 0 2 16,0 0 3-16,0 0-11 15,0 0 10-15,0 0 4 16,0 0 9-16,0 0-8 16,0 0 36-16,-6-4-37 15,0 4-48-15,-5 0-92 16,1 0-353-16,6 0-435 0</inkml:trace>
  <inkml:trace contextRef="#ctx0" brushRef="#br0" timeOffset="-119114.25">19023 16525 1250 0,'0'0'136'16,"0"0"442"-16,0 0-327 16,0 0-107-16,0 0 57 15,0 0-58-15,0 0-53 0,16-98-31 16,-16 126-59-16,-3 34 0 15,-12 36 70-15,-3 5-18 16,-2-10 51-16,0-2-43 16,4-20-59-16,1 8 8 15,-1 2 0-15,10-9-9 16,6-14 0-16,0-10-57 16,0-11 6-16,0-16-78 15,8-7-86-15,-1-14 14 16,2-26-6-16,-2-15 6 15,-1-8-544-15</inkml:trace>
  <inkml:trace contextRef="#ctx0" brushRef="#br0" timeOffset="-118917.06">19043 16495 1822 0,'0'0'532'0,"0"0"-380"16,0 0-129-16,134-72-22 15,-83 72 10-15,-6 18 11 16,-12 26 95-16,-15 14-47 15,-18 23-24-15,-7 4 15 16,-33 4-34-16,-11-4-20 16,-4-10-7-16,3-13-13 15,11-16-68-15,20-16-109 16,11-15-333-16,10-15-509 0</inkml:trace>
  <inkml:trace contextRef="#ctx0" brushRef="#br0" timeOffset="-118695.02">19728 16517 1555 0,'0'0'300'0,"0"0"-137"16,0 0-102-16,0 0-34 16,-161 84 103-16,114-29 40 15,7 3-75-15,14 4-9 16,14-4-41-16,12 0-38 15,3-9 10-15,28-3-17 16,13-13 0-16,10-13-51 16,26-15-120-16,-13-5-293 15,-12 0-591-15</inkml:trace>
  <inkml:trace contextRef="#ctx0" brushRef="#br0" timeOffset="-118473.7">19935 16549 405 0,'0'0'1220'0,"0"0"-743"16,0 0-384-16,0 0-87 16,0 0-6-16,0 0 32 15,2 146 45-15,-2-88 46 16,-4 5-34-16,-3-5-37 16,-2-3-20-16,2-4-26 15,3-9 8-15,0-7-14 16,4-13-92-16,-2-8-28 0,-4-14-130 15,0-19-14-15,-3-10-219 16</inkml:trace>
  <inkml:trace contextRef="#ctx0" brushRef="#br0" timeOffset="-118287.74">19971 16495 1124 0,'0'0'823'16,"0"0"-588"-16,0 0-149 15,127 45-24-15,-101 2-3 16,-11 17 61-16,-15 3-26 15,0 5 16-15,-15-2-31 16,-14-1-56-16,-6-4 8 16,-3-7-31-16,0-12 1 0,4-7-7 15,3-15-149 1,4-24-101-16,8-5-329 0,5-18-650 16</inkml:trace>
  <inkml:trace contextRef="#ctx0" brushRef="#br0" timeOffset="-118113.71">20185 16409 1285 0,'0'0'721'16,"0"0"-498"-16,0 0-128 15,106 148-42-15,-90-64 23 16,-12-2 38-16,-4 6-30 16,-10 1 8-16,-19-7-46 15,-7 2-44-15,0-12-2 0,2 2-9 16,11-23-216-1,7-21-455-15</inkml:trace>
  <inkml:trace contextRef="#ctx0" brushRef="#br0" timeOffset="-117873.46">20600 16895 1298 0,'0'0'1306'16,"0"0"-1137"-16,0 0-131 16,0 0-38-16,131 0 1 15,-82 7-2-15,4 9-132 0,-10-5-195 16,-18 1-412-16</inkml:trace>
  <inkml:trace contextRef="#ctx0" brushRef="#br0" timeOffset="-117754.58">20604 17048 1355 0,'0'0'1123'16,"0"0"-615"-16,0 0-508 16,0 0-110-16,0 0 95 15,196 0-182-15,-120 0-178 16,-9 0-779-16</inkml:trace>
  <inkml:trace contextRef="#ctx0" brushRef="#br0" timeOffset="-117296.34">21373 16961 1515 0,'0'0'1292'0,"0"0"-1034"16,0 0-258-16,0 0-131 16,0 0 131-16,0 0 10 15,0 0 47-15,71-87-57 16,-42 43-51-16,-3-7-49 16,1-7-18-16,-2 0 65 15,-5 7 11-15,-7 5 42 16,-2 15 144-16,-3 16 46 15,-6 12-112-15,0 3-78 16,2 30-10-16,1 21 10 0,1 7-1 16,0 12-25-16,4 6-89 15,7 0-145-15,2-13-233 16,-1-24-526-16</inkml:trace>
  <inkml:trace contextRef="#ctx0" brushRef="#br0" timeOffset="-117115.11">21946 16878 1996 0,'0'0'583'0,"0"0"-583"16,0 0-150-16,0 0 142 16,0 0 8-16,143-12 39 0,-91 12-8 15,6 3-31 1,14 2-30-16,-14-1-213 0,-11-4-510 0</inkml:trace>
  <inkml:trace contextRef="#ctx0" brushRef="#br0" timeOffset="-116905.45">22507 16601 864 0,'0'0'402'15,"0"0"-43"-15,0 0-267 16,0 0-69-16,0 0 24 15,0 0 111-15,38 113 37 0,-38-51-40 16,0 4-41 0,0 7-40-16,-2 2-63 0,-7 1 8 15,2 0-16-15,1 1-3 16,6-1-98-16,0-16-244 16,0-21-661-16</inkml:trace>
  <inkml:trace contextRef="#ctx0" brushRef="#br0" timeOffset="-116462.52">22604 16641 1121 0,'0'0'137'16,"0"0"723"-16,0 0-597 15,0 0-165-15,139-75 59 16,-94 75-60-16,-5 17 14 0,-6 19 1 16,-14 15-79-16,-18 15-3 15,-2 6 0-15,-33 3-29 16,-14 0 21-16,-9-7-22 15,3-10-54-15,3-4-106 16,17-15-195-16,15-21-519 0</inkml:trace>
  <inkml:trace contextRef="#ctx0" brushRef="#br0" timeOffset="-116229.1">23167 16656 1303 0,'0'0'150'0,"0"0"446"16,0 0-459-16,0 0-34 16,0 0-46-16,-127-29 21 15,89 75 11-15,7 9-20 16,9 11 13-16,13 0-45 16,9-2-12-16,0-8-22 15,22-5 3-15,9-8-12 16,7-14-85-16,15-17-92 15,-8-12-185-15,-9 0-566 0</inkml:trace>
  <inkml:trace contextRef="#ctx0" brushRef="#br0" timeOffset="-116019.41">23381 16619 1273 0,'0'0'488'0,"0"0"182"15,0 0-670-15,0 0-68 16,0 0 68-16,0 0 19 15,-13 117 48-15,-1-63 70 16,1 0-15-16,2 2-68 16,0 2-2-16,2-8-51 15,5-6 1-15,-1-12-2 16,5-5-127-16,-2-14-101 16,2-13-113-16,-3-13-182 15,3-19-308-15</inkml:trace>
  <inkml:trace contextRef="#ctx0" brushRef="#br0" timeOffset="-115861.42">23453 16691 924 0,'0'0'1112'0,"0"0"-643"16,0 0-428-16,0 0-6 15,125 27 64-15,-108 8-19 16,-3 14 31-16,-12 1-67 16,-2 0-44-16,-2 2 23 15,-21-7-23-15,-4 1-57 16,-10-17-134-16,3-7-295 15,10-20-392-15</inkml:trace>
  <inkml:trace contextRef="#ctx0" brushRef="#br0" timeOffset="-115681">23858 16022 1780 0,'0'0'956'15,"0"0"-956"-15,0 0-33 16,-31 111 9-16,-7-36 2 16,-5 12 22-16,-12 33-40 15,8-22-254-15,14-24-637 0</inkml:trace>
  <inkml:trace contextRef="#ctx0" brushRef="#br0" timeOffset="-115426.72">23952 16427 2201 0,'0'0'528'0,"0"0"-519"16,0 0 7-16,60 108-5 15,-40-38-1-15,-5 11 32 16,-8 5-21-16,-7 2 0 16,-7-7-15-16,-28 0-6 15,-32 8-83-15,7-23-194 16,6-16-438-16</inkml:trace>
  <inkml:trace contextRef="#ctx0" brushRef="#br0" timeOffset="-115103.21">24494 16776 1555 0,'0'0'1179'0,"0"0"-984"15,0 0-59-15,0 0 37 16,0 0-98-16,0 0-40 16,0 0-35-16,51-14 2 15,-17 24-13-15,-1 4-9 16,-2 4-66-16,-16 3-89 15,-7-4-413-15,-8-3-521 0</inkml:trace>
  <inkml:trace contextRef="#ctx0" brushRef="#br0" timeOffset="-114992.43">24487 16941 2689 0,'0'0'510'16,"0"0"-464"-16,0 0-40 0,0 0-3 15,0 0-3-15,0 0-60 16,0 0-202-16,152 35-648 0</inkml:trace>
  <inkml:trace contextRef="#ctx0" brushRef="#br0" timeOffset="-113940.4">25115 17045 1124 0,'0'0'901'16,"0"0"-604"-16,0 0-93 15,0 0-82-15,0 0 33 16,37-109-61-16,-16 65-52 16,4-4-8-16,-3-6-34 0,1 0 6 15,-4-5-10 1,-3 6 5-16,-1 8-1 0,-5 13 8 16,-3 12 2-16,-3 18-1 15,0 2-9-15,1 24-54 16,-1 20 48-16,3 14-6 15,-2 9 12-15,1 1 0 16,-2 2 7-16,3-6-19 16,9 6-141-16,-3-22-179 15,1-16-473-15</inkml:trace>
  <inkml:trace contextRef="#ctx0" brushRef="#br0" timeOffset="-113781.43">25642 16825 2263 0,'0'0'513'0,"0"0"-502"16,0 0-9-16,0 0-4 15,120-5-15-15,-76 15 16 16,19 8-161-16,-10 0-192 16,-8-10-377-16</inkml:trace>
  <inkml:trace contextRef="#ctx0" brushRef="#br0" timeOffset="-113497.64">26332 16529 1038 0,'0'0'870'15,"0"0"-625"-15,0 0-139 16,0 0-64-16,0 0-35 15,0 0 84-15,-9 141 60 16,-13-58-15-16,-7 12-47 16,-2-2 2-16,3 4-37 15,3-2-6-15,7-5-30 16,7-11-17-16,7 2 8 16,4-10-9-16,0-12-28 15,0-6-87-15,2-13-117 16,2-13-141-16,0-18-462 0</inkml:trace>
  <inkml:trace contextRef="#ctx0" brushRef="#br0" timeOffset="-113255.49">26400 16491 582 0,'0'0'846'0,"0"0"-694"16,118-72 376-16,-65 64-265 16,-4 8-159-16,-11 30 69 15,-16 24-73-15,-17 17-51 16,-5 8 21-16,-34 12-45 16,-15-7-14-16,-11-4-11 0,-36 10-43 15,16-22-166-15,4-20-485 16</inkml:trace>
  <inkml:trace contextRef="#ctx0" brushRef="#br0" timeOffset="-110562.02">27046 16387 920 0,'0'0'15'0,"0"0"1008"16,0 0-876-16,0 0-140 15,0 0-5-15,0 0 24 16,0 0 42-16,-67-31-31 16,36 58 30-16,-4 19 39 15,-4 14 67-15,1 17-75 16,5 8-34-16,4-5-13 15,8 0-45-15,13-8 15 0,8-14-21 16,6-12 1-16,33-7-15 16,43-13-27-16,-6-8-180 15,-7-18-431-15</inkml:trace>
  <inkml:trace contextRef="#ctx0" brushRef="#br0" timeOffset="-110172.5">27418 16547 697 0,'0'0'582'0,"0"0"152"15,0 0-683-15,0 0-30 16,0 0 33-16,0 0 131 0,-140 86-49 16,99-37 10-16,8-5-65 15,8-3-23-15,8-4-36 16,7-7-16-16,10-4-12 15,0-12 0-15,0-5-112 16,23-9 23-16,4 0-33 16,4-27-79-16,0-18-87 15,2-8-34-15,-1-14 94 16,-3 3 234-16,-7 12 132 16,-4 17 354-16,-9 15-122 15,-5 20-167-15,-1 0-154 16,-1 37-25-16,0 18 58 15,0 6-28-15,0 2-29 0,6-1 2 16,0-4-20 0,3-4-1-16,5-6 0 0,-3-7-75 15,-3-9-130-15,-6-15-260 16,-4-8-328-16</inkml:trace>
  <inkml:trace contextRef="#ctx0" brushRef="#br0" timeOffset="-109946.93">27262 16820 696 0,'0'0'1290'0,"0"0"-1036"16,0 0-177-16,131-67-58 16,-59 59-19-16,3 7 11 15,2 1-11-15,-11 0 6 16,-10 0 40-16,-14 14 78 16,-17 7-45-16,-14 11 19 15,-9 1-1-15,-2 6-46 0,0 7 15 16,-13-2-42-16,2-5-18 15,-1 6 6-15,6-6-12 16,0 2-35-16,3-5-177 16,3-9-291-16,0-10-626 0</inkml:trace>
  <inkml:trace contextRef="#ctx0" brushRef="#br0" timeOffset="-109642.81">28446 16624 967 0,'0'0'1495'0,"0"0"-1276"15,0 0-102-15,0 0-46 16,0 0-62-16,0 0-9 15,-136 67 6-15,80-18-6 16,0 1 22-16,3 2-12 16,4-6 43-16,6-5-52 15,10-9-1-15,10-3 0 16,10-11-100-16,11-10-167 16,7-8-50-16,19-22-46 0,5-14-253 15</inkml:trace>
  <inkml:trace contextRef="#ctx0" brushRef="#br0" timeOffset="-109480.13">28261 16641 783 0,'0'0'1277'0,"0"0"-513"16,0 0-649-16,0 0-114 15,0 0-1-15,0 0 1 16,64 117 16-16,-48-71-11 16,2-2 3-16,-2 0-2 15,-1-4-7-15,1-4-7 16,-3 0-14-16,-9-9-235 15,-2-10-332-15,-2-8-910 0</inkml:trace>
  <inkml:trace contextRef="#ctx0" brushRef="#br0" timeOffset="-109345.56">28076 16883 1536 0,'0'0'1354'15,"0"0"-1221"-15,0 0-133 16,158 0-13-16,-73 0 7 15,44 17 0-15,-22 1-186 16,-15-7-362-16</inkml:trace>
  <inkml:trace contextRef="#ctx0" brushRef="#br0" timeOffset="-108866.83">28591 17040 1015 0,'0'0'160'0,"0"0"805"16,0 0-801-16,0 0-90 16,0 0 152-16,0 0-56 15,0 0-100-15,15-18-15 16,3 18-55-16,0 0 1 15,-5 0-7-15,-8 4-1 16,-5 22 7-16,-7 6 22 16,-24 8 0-16,-7 1 47 15,0-9-11-15,7-2-7 16,11-13 5-16,13-3-55 16,7-9 0-16,9 2-1 15,27 0-24-15,15 1-18 0,31-8-157 16,-8-15-308-1,-9-6-423-15</inkml:trace>
  <inkml:trace contextRef="#ctx0" brushRef="#br0" timeOffset="-108602.42">29220 16651 1035 0,'0'0'590'15,"0"0"-94"-15,0 0-379 16,0 0-20-16,0 0-8 0,0 0-40 16,0 0 75-16,-99 85 10 15,53-27-6-15,0 0-49 16,7-4-43-16,8-6-27 16,6-3-3-16,8-10-12 15,7-3-66-15,6-14-134 16,4-9-32-16,4-22-117 15,14-19 105-15,-1-12-967 0</inkml:trace>
  <inkml:trace contextRef="#ctx0" brushRef="#br0" timeOffset="-108429.83">29208 16540 1179 0,'0'0'1363'16,"0"0"-1044"-16,0 0-232 15,0 0-87-15,0 0 0 16,0 0 4-16,91 125-2 0,-77-69 8 15,-3 2-7-15,-2 5 9 16,-2-5-9-16,-3 3-3 16,1-6-51-16,-5 3-139 15,0-12-179-15,0-19-597 0</inkml:trace>
  <inkml:trace contextRef="#ctx0" brushRef="#br0" timeOffset="-108272.42">28818 16929 1378 0,'0'0'1389'0,"0"0"-1182"15,0 0-183-15,130-9-1 0,-55 9-22 16,10 16-1-16,35 12-7 16,-20-5-200-16,-19-6-476 0</inkml:trace>
  <inkml:trace contextRef="#ctx0" brushRef="#br0" timeOffset="-107363.9">29500 17120 946 0,'0'0'87'0,"0"0"707"16,0 0-658-16,0 0-127 15,0 0 13-15,0 0 0 16,0 0 23-16,-18 4 12 16,18-4-20-16,0 0 56 15,0 0 28-15,0 0-41 0,0 0-22 16,0 0-41-16,0 0-16 16,0 0 5-16,0 0 0 15,0 0-6-15,0 0 0 16,0 0 1-16,0 0 53 15,0 0-20-15,0 0-22 16,0 0-6-16,0 0-6 16,0 0-1-16,0 0-26 15,0 0 11-15,0 0 15 16,0 0 2-16,0 0 27 16,0 0 31-16,0 0-24 15,0 0-3-15,0 0-32 16,0 0 7-16,0 0-17 15,0 0 7-15,0 0 3 0,0 0-6 16,0 0 16-16,0 0-8 16,0 0 2-16,0 0 2 15,0 0-9-15,0 0 3 16,0 0-9-16,0 0-9 16,0 0-46-16,0 0 40 15,0 0 17-15,0 0 7 16,0 0 40-16,0 0-1 15,0 0 4-15,0-4-32 16,0-1-3-16,0-4-16 16,0 6 8-16,4-4-60 15,4 4 59-15,1 3-30 16,-3 0 31-16,3 0-8 0,2 0 10 16,-4 0-2-16,-1 3 1 15,-1 16 17-15,-5 3 31 16,0 2-26-16,0 6 20 15,-13-2 3-15,-1-3-35 16,5 1 26-16,7-3-37 16,2-5 1-16,2 0 2 15,25-4-1-15,11 0-2 16,5-6 0-16,1 1 3 16,-7-4-15-16,-10 7 12 15,-15 10-63-15,-12 2-40 16,-41 20-53-16,-12-8-34 15,-5-5-429-15</inkml:trace>
  <inkml:trace contextRef="#ctx0" brushRef="#br0" timeOffset="-106973.49">29712 16172 1393 0,'0'0'486'0,"0"0"-424"16,0 0 279-16,0 0-179 15,0 0-149-15,0 0-12 16,-85 157 1-16,50-75 10 15,-17 32-24-15,8-24-210 16,5-32-549-16</inkml:trace>
  <inkml:trace contextRef="#ctx0" brushRef="#br0" timeOffset="-106635.5">28412 16165 1151 0,'0'0'250'16,"0"0"-199"-16,0 0-49 16,-42 119 5-16,16-34-7 15,5-13 0-15,3-10-86 0</inkml:trace>
  <inkml:trace contextRef="#ctx0" brushRef="#br0" timeOffset="-106291.03">27550 16204 1061 0,'0'0'172'0,"0"0"-117"15,0 0 57-15,-103 186-31 16,80-91-81-16,8-9-125 0</inkml:trace>
  <inkml:trace contextRef="#ctx0" brushRef="#br0" timeOffset="-105643.52">30171 16320 1149 0,'0'0'169'16,"0"0"689"-16,0 0-589 15,0 0-28-15,0 0-63 16,0 0-87-16,0 0-87 15,7 49 5-15,3 15 39 16,0 20-39-16,-6 11 27 16,-4 2-21-16,0 2-9 15,-10-1-2-15,-15-10-4 16,-6-3-1-16,-5-8-32 16,-5-2-194-16,10-21-320 15,12-23-1083-15</inkml:trace>
  <inkml:trace contextRef="#ctx0" brushRef="#br0" timeOffset="-105238.9">30715 16790 424 0,'0'0'904'16,"0"0"246"-16,0 0-903 15,0 0-59-15,0 0 21 16,0 0-95-16,0 0-48 16,49 0-43-16,4 0-15 15,5 0-16-15,0 14-4 16,-8 16-96-16,-17-4-153 15,-18-3-492-15</inkml:trace>
  <inkml:trace contextRef="#ctx0" brushRef="#br0" timeOffset="-105114.35">30649 17020 2065 0,'0'0'988'16,"0"0"-965"-16,0 0-7 15,189 2 31-15,-56-2-38 16,28 4-9-16,-27 1-111 15,-30-2-524-15</inkml:trace>
  <inkml:trace contextRef="#ctx0" brushRef="#br0" timeOffset="-103963.39">32013 16714 765 0,'0'0'282'0,"0"0"997"16,0 0-1089-16,0-135-68 15,6 87 26-15,7 2 9 16,3 6-103-16,2 4 25 16,0 5-34-16,2 9 15 0,2 9 0 15,0 2-59-15,3 8 7 16,2 3-8-16,0 0 14 16,2 10-23-16,-8 16 9 15,-5 13 0-15,-9 12-14 16,-7 14 11-16,-9 16 2 15,-26 5-7-15,-41 43-74 16,7-21-108-16,4-24-420 0</inkml:trace>
  <inkml:trace contextRef="#ctx0" brushRef="#br0" timeOffset="-103843.03">31843 17391 1174 0,'0'0'1472'0,"0"0"-1472"0,0 0-727 16,0 0 516-16</inkml:trace>
  <inkml:trace contextRef="#ctx0" brushRef="#br0" timeOffset="-102369.53">12169 16852 626 0,'0'0'944'0,"0"0"-56"15,0 0-527-15,0 0-167 16,0 0-38-16,0 0-90 16,0 0-27-16,13-27-15 15,5 27-15-15,13 0-15 16,9 0 6-16,9 0-14 16,3 9-4-16,-2 9-67 15,-2-4-84-15,-15 12-167 16,-13-8-266-16,-15 1-518 0</inkml:trace>
  <inkml:trace contextRef="#ctx0" brushRef="#br0" timeOffset="-102246.14">12135 17111 2286 0,'0'0'719'0,"0"0"-671"16,0 0-48-16,0 0-108 15,167 0-10-15,-66-5-190 16,-19-8-195-16,-10-1-986 0</inkml:trace>
  <inkml:trace contextRef="#ctx0" brushRef="#br0" timeOffset="-101869.88">13323 16629 869 0,'0'0'230'16,"0"0"322"-16,0 0-195 15,0-121-107-15,0 82 45 16,0 1-79-16,0 8-68 15,0-1-33-15,0 9-88 16,13 4-5-16,5 8-22 0,9 6 2 16,4 4-13-16,3 9 10 15,-1 19-4-15,-4 16-4 16,-8 9 0-16,-13 14 9 16,-8 9-2-16,-4 4-7 15,-25 5-31-15,-29 13-192 16,4-18-321-16,6-22-1007 0</inkml:trace>
  <inkml:trace contextRef="#ctx0" brushRef="#br0" timeOffset="-101711.02">13174 17351 2116 0,'0'0'976'0,"0"0"-976"0,0 0-106 15,0 0-92-15,0 0-15 16,0 0-332-16,0 0-538 0</inkml:trace>
  <inkml:trace contextRef="#ctx0" brushRef="#br0" timeOffset="-100509.89">12935 17704 734 0,'0'0'338'0,"0"0"846"16,0 0-838-16,0 0-174 16,0 0-47-16,0 0-61 15,0 0-14-15,56-94-42 16,-4 76-7-16,16 1 14 15,13 8-7-15,10 4-4 16,5 2-4-16,0-1 9 16,-9 4-21-16,-12 0-33 15,-17 0-80-15,-20 0 36 0,-24 4-83 16,-14 13-10-16,-36 6 83 16,-46 7 37-16,-43 2 13 15,2-6-38-15,7-4 49 16,18-12 38-16,34-5 122 15,1-2 100-15,10-3-38 16,22 0-52-16,19 0 5 16,12 0-82-16,22 0-54 15,30 0 11-15,19-8-12 16,16-2 6-16,4-2-6 16,-4 7-82-16,-18 5-61 15,-21 0-88-15,-31 20-60 16,-17 5-29-16,-31 8 91 0,-34-4 45 15,-10-3 184 1,-8-8 11-16,7-7 192 0,19-11 83 16,18 0 61-16,24 0-44 15,15-11-59-15,25-11-68 16,48-10-145-16,49-7-31 16,48 1-53-16,15 9-143 15,-40 12-132-15,-40 4-135 0</inkml:trace>
  <inkml:trace contextRef="#ctx0" brushRef="#br0" timeOffset="-98475.39">31849 17682 637 0,'0'0'207'0,"0"0"1051"15,0 0-1078-15,0 0-146 16,0 0 22-16,0 0 63 16,-8 4-28-16,33-16-91 15,6 3-51-15,6-4 23 16,3-1-11-16,-1 9-70 15,-6 0 17-15,-6 1-4 0,-8-1 52 16,-7 2 38 0,-7 3 6-16,-5-4 38 15,0 2 85-15,-17-2-3 0,-12 0-55 16,-10 0-55-16,-11 0-10 16,-3 4 0-16,0 0-1 15,5 0 1-15,13 0 0 16,15 0 6-16,15 0-4 15,5 0-2-15,18 4-67 16,24 0 40-16,14 6 8 16,9-6-33-16,-1 4 21 15,-8-8 22-15,-11 0 9 16,-13 4 0-16,-17-4 1 16,-15 5 9-16,0 4 14 15,-38 5 6-15,-16 7-4 0,-15 2-24 16,-7 7 13-16,3-6-15 15,8-6 0-15,16 0 4 16,18-10-4-16,18 2 0 16,13 2 0-16,4 2 8 15,34 5-8-15,16-2 13 16,14 0-13-16,15-7 0 16,2-6-8-16,-3-4 8 15,-8 0 0-15,-18 0 2 16,-16-4-4-16,-20-1 1 15,-18 1-94-15,-2 3-109 16,-31-8-49-16,-20 5-22 16,-16-4 146-16,-9-5 107 15,-6 2 22-15,3-1 77 16,13 2 80-16,18-2 177 0,25 6-70 16,20 6-135-16,6 0-89 15,37 0-40-15,24 0 10 16,17 0-10-16,10 0 0 15,0 0-8-15,-13 5-1 16,-20 0-51-16,-27 3-153 16,-31 2-174-16,-13 2 52 15,-43-6 5-15,-20 2-188 16,-11-8 518-16,-1 0 367 16,3 0-29-16,18-3 53 15,26-2-53-15,28-1-45 16,13 6-148-16,42 0-108 15,74 0-37-15,-6 0-167 0,1 0-967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6T07:14:31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12578 7670 1211 0,'0'0'310'0,"0"0"-218"0,0 0-8 16,0 0-14 0,0 0 57-16,0 0 17 0,8-20-29 15,-8 18 25-15,0 2-72 16,0-3-7-16,0 3 44 16,0 0-71-16,0 0 35 15,0 0-18-15,0 0-23 16,0 0 32-16,0 0-35 15,0 0 0-15,0 0 26 16,0 0-27-16,0 0 12 16,0 0-29-16,0 0-7 15,19 0 9-15,12-3-9 16,19-1 0-16,8 2 6 16,8-2 12-16,-1 3-36 15,-3-2 13-15,-1 3-38 0,-10 0-18 16,-5 0-135-16,-14 3-105 15,-12 6-297-15,-16-1-792 0</inkml:trace>
  <inkml:trace contextRef="#ctx0" brushRef="#br0" timeOffset="186.47">12744 7985 1739 0,'0'0'556'16,"0"0"-507"-16,0 0-49 16,0 0 0-16,143-8-1 15,-93 5 1-15,4 3-9 16,21 0-185-16,-14 0-184 0,-12 7-544 0</inkml:trace>
  <inkml:trace contextRef="#ctx0" brushRef="#br0" timeOffset="904.29">13851 7204 1450 0,'0'0'228'0,"0"0"-120"16,0 0-8-16,0 0-23 15,0 0 96-15,0 0-25 16,0 0-44-16,0-58-11 0,0 58-77 15,0 15-16-15,0 23-24 16,0 36 24-16,2 39 59 16,4 30 11-16,-2 8-11 15,-4-24 37-15,0-37-95 16,0-34 12-16,0-6 4 16,0 4-16-16,0 2 14 15,0 6-15-15,2-6 0 16,2-5-18-16,-1-8 18 15,-1-4-29-15,-2-13-74 16,0-9-36-16,0-12-8 16,0-22-45-16,-2-17 71 15,-7-16-723-15</inkml:trace>
  <inkml:trace contextRef="#ctx0" brushRef="#br0" timeOffset="1151.91">13938 7092 1322 0,'0'0'303'0,"0"0"-160"15,0 0-96-15,0 0-8 16,0 0-15-16,127 7 18 16,-109 51 143-16,-7 12-32 15,-9 10-16-15,-2 6-44 16,-10 4-33-16,-24 2-13 0,-6 1-47 15,-7-5 6 1,3-5-24-16,8-11-43 16,16-12-121-16,10-20-311 0,10-24-447 0</inkml:trace>
  <inkml:trace contextRef="#ctx0" brushRef="#br0" timeOffset="1449.01">14588 7195 1625 0,'0'0'303'16,"0"0"-243"-16,-114-27-32 0,60 27-21 16,0 7 23-16,8 22 71 15,5 12-23-15,12 13 12 16,14 12-63-16,15 8-4 15,0 3 32-15,25-3-38 16,14-4 5-16,9-8-22 16,4-10-2-16,2-14-17 15,2-10-33-15,0-14-34 16,-2-12-82-16,3-14-86 16,-12-20-267-16,-12-6-741 0</inkml:trace>
  <inkml:trace contextRef="#ctx0" brushRef="#br0" timeOffset="2032.16">14777 7379 1618 0,'0'0'397'0,"0"0"-286"15,0 0-99-15,0 0-12 16,0 0 0-16,0 0 71 16,-25 145 44-16,21-82-30 15,-1 7 0-15,3 1-51 16,0-6-24-16,2-9 9 15,0-8-10-15,0-13-10 16,0-6 1-16,0-11 0 16,0-8-30-16,0-6 24 15,0-4 6-15,0-10-6 16,0-30 6-16,0-35-98 16,2-3-152-16,3-12 68 0,3 1 97 15,1 26 78-15,0 3 7 16,4 16 66-16,-2 15-47 15,1 13 13-15,-3 6 53 16,-3 7 30-16,2 3 6 16,-2 0-76-16,3 0-1 15,-5 9-32-15,-2 16 3 16,-2 8 19-16,-2 9-15 16,-17 6 5-16,-6-4 54 15,2-3-77-15,5-13-2 16,7-7-4-16,7-12 5 15,4-5 0-15,0-4 0 16,0 0-27-16,13-4 26 16,16-14-69-16,14-5-16 15,3 3-18-15,1 10 21 0,-3 10 76 16,-3 0-23-16,-7 30 30 16,-11 7 53-16,-11 7-47 15,-12 4 55-15,0 0-24 16,-12-2-6-16,-9-3 5 15,-6-7-36-15,2-4-2 16,5-8-8-16,0-7-48 16,4-17-97-16,6-9-109 15,5-19-501-15</inkml:trace>
  <inkml:trace contextRef="#ctx0" brushRef="#br0" timeOffset="2215.25">15448 7217 2098 0,'0'0'250'0,"0"0"-147"16,104 150-48-16,-81-70-44 15,-21 11 65-15,-2 2-75 16,-31 2 20-16,-14 1-21 16,-4 0-16-16,-18 13-73 15,14-23-222-15,8-26-480 0</inkml:trace>
  <inkml:trace contextRef="#ctx0" brushRef="#br0" timeOffset="4918.09">15884 7764 201 0,'0'0'489'0,"0"0"-424"15,0 0 99-15,0 0-19 16,0 0 84-16,0 0 41 16,0 0-107-16,-4 0-17 15,4 0-71-15,0 0-64 16,0 0 64-16,0 0-74 15,0 0-1-15,0 0 0 16,0 0 15-16,0 0-31 16,0 0 16-16,0 0-10 15,0 6-33-15,0-1 43 16,0 2-10-16,2-3-2 16,-2-2 12-16,0 0-7 0,0-2 7 15,0 3 0-15,0-3 37 16,0 2-36-16,-6 1 23 15,-5 1-24-15,1-2 1 16,4 1 76-16,1-2-76 16,5-1 29-16,0 0 26 15,0 0-56-15,0 0 20 16,0 0-20-16,0 0 0 16,0 0 14-16,0 0-14 15,0 0 0-15,0 0 1 16,0 0 13-16,0 0-9 15,0 0-5-15,0 0 0 16,0 0-14-16,0 0 14 16,0 0-16-16,0 0 15 15,0 0-32-15,0 0 25 0,0 0 8 16,0 0 0-16,0 0 28 16,0 0-27-16,0 0 23 15,0 0 32-15,0 0-36 16,0 0 20-16,0 0-28 15,0 0-10-15,0 0 2 16,0 0-4-16,0 0-68 16,0 0-97-16,9 0-114 15,7 0-88-15,-1 0-404 0</inkml:trace>
  <inkml:trace contextRef="#ctx0" brushRef="#br0" timeOffset="5492.3">16299 7229 1217 0,'0'0'288'0,"0"0"-106"15,0 0-63-15,0 0-20 16,0 0-15-16,0 0-29 16,0 0 1-16,-2-22-56 15,2 22-1-15,0 0 0 16,0 12-33-16,2 16 33 16,5 10 1-16,-1 16 0 15,-1 14 31-15,-5 27-18 0,0-3 53 16,0 4 5-1,0 4-25-15,0-16 7 16,0 9-19-16,3-9-26 16,-1-4 63-16,0-6-70 0,0-7-2 15,-2-6 1-15,2-6 0 16,-2-7 12-16,2-10-12 16,-2-6-14-16,2-7 6 15,-2-10-64-15,3-6-6 16,-1-7-70-16,-2-16 21 15,2-18 71-15,-2-7-658 0</inkml:trace>
  <inkml:trace contextRef="#ctx0" brushRef="#br0" timeOffset="5770.18">16459 7146 1003 0,'0'0'188'0,"0"0"-156"16,0 0-26-16,0 0-5 15,0 0 50-15,0 0 177 16,0 0-26-16,127 107-6 16,-113-25-16-16,-10 8-75 15,-4 2-8-15,0-1-39 16,-18-5-40-16,-5-8 15 0,-4-6-33 15,-2-8-6-15,2-10-61 16,6-13-161-16,8-19-140 16,9-18-757-16</inkml:trace>
  <inkml:trace contextRef="#ctx0" brushRef="#br0" timeOffset="6100.23">17026 7195 1152 0,'0'0'284'15,"0"0"-133"-15,0 0 4 16,0 0-100-16,-141 38 24 15,110-1 11-15,6 16-34 16,6 10 58-16,5 8-54 16,7 8-15-16,7-4 23 15,0 0-61-15,7-9 27 16,18-6-25-16,8-12 13 16,2-8-22-16,8-8-3 15,1-11-78-15,19-21-79 16,-14 0-96-16,-7-8-465 0</inkml:trace>
  <inkml:trace contextRef="#ctx0" brushRef="#br0" timeOffset="6409.25">17512 7204 1061 0,'0'0'661'15,"0"0"-579"-15,0 0-81 16,0 0-1-16,-114 129 79 0,68-67 3 16,-4 8 44-16,3 4 6 15,7-2-83-15,9-3-19 16,6-11-30-16,10-10 1 15,6-12-17-15,9-9 6 16,0-11-76-16,5-11-35 16,30-10 20-16,-3-20-26 15,-3-8-399-15</inkml:trace>
  <inkml:trace contextRef="#ctx0" brushRef="#br0" timeOffset="6630.22">17487 7178 1071 0,'0'0'571'0,"0"0"-515"16,0 0 8-16,18 141-12 15,-13-86 26-15,-1-2 26 16,2-1-41-16,3-2 2 16,5-1-14-16,1-3-14 15,6-2 3-15,3-4-40 16,-1-4-36-16,-2-8-64 15,0-7-72-15,-8-12-184 16,-8-9-584-16</inkml:trace>
  <inkml:trace contextRef="#ctx0" brushRef="#br0" timeOffset="6818.02">17144 7567 1899 0,'0'0'332'0,"0"0"-332"16,0 0 0-16,0 0 0 16,0 0 1-16,167 16 11 15,-100-16-12-15,9 0-4 16,28-26-94-16,-17 5-157 16,-15-5-633-16</inkml:trace>
  <inkml:trace contextRef="#ctx0" brushRef="#br0" timeOffset="7055.45">18141 7095 1512 0,'0'0'525'0,"0"0"-511"16,0 0-11-16,-52 124 27 15,19-66 55-15,-10 5 14 16,-1 6-17-16,-6 1 8 15,2 3-65-15,-1-3-7 16,2-6 15-16,4-1-32 16,6-8-2-16,8-6-17 15,8-5-79-15,15-9-113 16,6-9-88-16,0-12-343 0</inkml:trace>
  <inkml:trace contextRef="#ctx0" brushRef="#br0" timeOffset="7833.33">18355 7321 1605 0,'0'0'273'0,"0"0"-273"0,0 0-3 16,0 0 3-1,0 0 24-15,0 0 30 0,0 0 54 16,-19 153 23-16,9-95-61 16,-2 6-5-16,1-3-22 15,3 0-9-15,-4-5 15 16,3-10-49-16,3-6 0 15,1-12 7-15,0-8-6 16,5-7-1-16,0-9-8 16,0-4 1-16,0 0 6 15,0-11 1-15,0-22-12 16,0-18-201-16,0-15 15 16,12-8 38-16,1-2 28 15,1 5 132-15,-4 11 0 0,4 14 64 16,-3 9-40-16,0 14 4 15,-1 3 18-15,0 8 48 16,-1 4-18-16,1 4-5 16,0 4 4-16,1 0-56 15,5 0 8-15,-1 4-20 16,-1 13 4-16,-5 6 21 16,-7 7-13-16,-2 8 24 15,-2 7 33-15,-21-2-43 16,2-1 8-16,-4-3-23 15,5-11-17-15,5-6 11 16,5-9-12-16,6-8 0 16,4-4-3-16,0-1 10 15,0 0-14-15,18-12-10 16,17-14-21-16,17-11-171 0,10 3 24 16,1 6 139-16,-3 11 46 15,-4 17 20-15,-12 0 43 16,-6 17-30-16,-12 9 24 15,-10 8 41-15,-9 2-39 16,-7 5 1-16,0 2-14 16,-16 1-21-16,-8-2 5 15,-3 0-30-15,-2-8 6 16,5-4-6-16,3-9-51 16,8-10-50-16,7-11-71 15,6-5-76-15,0-19 4 0</inkml:trace>
  <inkml:trace contextRef="#ctx0" brushRef="#br0" timeOffset="8024.24">19348 7258 1962 0,'0'0'337'0,"0"0"-229"15,137 135 2-15,-95-61-48 16,-15 9-50-16,-19-1 46 15,-8 1-46-15,-13 2 3 16,-24 3-15-16,-48 30-36 16,8-27-175-16,2-18-510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28:14.6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30247 6904 398 0,'0'0'1479'16,"0"0"-1106"-16,0 0-248 16,0 0-113-16,0 0 20 15,0 0-6-15,0 0 18 16,-36-57 38-16,23 50-64 0,-1-1 4 16,-5 1 39-16,-6 2-53 15,-6 0 14-15,-5 4-12 16,-4-1-1-16,-5 2-4 15,-2 0-5-15,1 0 0 16,-6 0 6-16,1 0 6 16,-6 0-2-16,-4 0-8 15,-4 0 5-15,-6 0 2 16,-6 0-3-16,-4 0-6 16,-4 0 0-16,0 3 12 15,-2 4-12-15,1-1 0 16,-1 0 0-16,0 2-5 15,2 2 5-15,-2 1 0 0,4 1-7 16,3 5 22 0,4-2-15-16,3 5 0 0,2 1 1 15,-1 1-12-15,5 4 13 16,1 0-2-16,-1 4 0 16,5 4 4-16,-2 2-5 15,2 5 1-15,0-1-3 16,1 0-10-16,3-2 13 15,6-3 0-15,-2 2-1 16,4 1 11-16,4 3-10 16,5 1 0-16,2 1-4 15,5 4-14-15,5 0-20 16,4-2 20-16,6 2 12 16,3-6 8-16,7 1-11 0,3 0 9 15,4 2 0-15,2 0-16 16,0 5 16-16,4-3-9 15,11 1 3-15,6-1 6 16,3-1-12-16,5 0 12 16,2-6-31-16,7 2 22 15,2-4-9-15,5-1 18 16,3 0-1-16,8-3 8 16,7-3-4-16,9-4-3 15,7-1 0-15,11-8 12 16,21 0-4-16,23-3 18 15,22-1-5-15,5-2-12 16,-7-6 24-16,-15-3-32 0,-12-2 1 16,3 0 34-16,-1 0-35 15,2 0 13-15,-1-6-8 16,-3-4 4-16,-20 0 26 16,-20 0-36-16,-18 4 1 15,-7-4-1-15,12-3 12 16,9 1-12-16,6-7 1 15,-3 1 13-15,-5-4-7 16,-8-2-7-16,-3-2 0 16,-8-3 2-16,-6 0 10 15,-3-2-12-15,-6-3 0 16,-5-2 8-16,-1-1-11 16,-6-4 3-16,-3-1 0 15,-8-3-5-15,-2-1 22 16,-4-2-16-16,-2 1-1 0,-5-6 2 15,-2 3-11-15,-5-2 9 16,-2 0 0-16,-2 0 5 16,0 1 1-16,-2 0 0 15,-13 0-6-15,-6-1 12 16,-5 2 10-16,-8 2-5 16,-10 1-1-16,-10 4-16 15,-10 1 17-15,-8 1-17 16,-8 4 0-16,-3 2-31 15,-1 3 31-15,0 5-70 16,1 2-13-16,4 2-16 16,-5-6-31-16,17 7-97 15,16 0-466-15</inkml:trace>
  <inkml:trace contextRef="#ctx0" brushRef="#br0" timeOffset="697.99">28419 6304 1557 0,'0'0'277'0,"0"0"-172"15,0 0-99-15,0 0 12 16,0 0 55-16,114-38-19 16,-68 36 39-16,1 2-35 15,-7 2-30-15,-11 19 10 16,-15 6-23-16,-12 8 15 15,-2 2 13-15,-18 4-26 0,-11-3 64 16,-7-6-44-16,5-4 1 16,2-8 50-16,9-8-59 15,7-4-6-15,9-4-17 16,4-4 6-16,2 0-24 16,25 0-14-16,15 0-85 15,13-8-48-15,37-16-188 16,-14 0-233-16,-11-1-21 0</inkml:trace>
  <inkml:trace contextRef="#ctx0" brushRef="#br0" timeOffset="924">29075 6379 1092 0,'0'0'562'15,"0"0"-273"-15,0 0-41 0,0 0-107 16,0 0-73-16,0 0-67 16,0 0 29-16,-58 68 32 15,58-32-46-15,0 1 19 16,26-8-5-16,16-7-29 15,12-12 46-15,8-10-47 16,7-3-25-16,1-22 24 16,-8-11-45-16,-15-7 46 15,-18-1-9-15,-25 0-3 16,-4 3 11-16,-33 8-91 16,-52 23-149-16,10 10-89 15,-2 0-324-15</inkml:trace>
  <inkml:trace contextRef="#ctx0" brushRef="#br0" timeOffset="1432.99">29034 6948 456 0,'0'0'1722'0,"0"0"-1471"16,0 0-214-16,0 0 9 15,0 0 3-15,0 0-10 0,0 0-8 16,-20 40-7-1,-9 58 27-15,-8 40 46 0,-2 19-22 16,4-2 17-16,8-23-26 16,12-36-35-16,1-18 35 15,7-20-49-15,1-4-5 16,1 5-12-16,3 6-18 16,-2-2-24-16,-1-5-208 15,0-15-300-15,-1-22-324 0</inkml:trace>
  <inkml:trace contextRef="#ctx0" brushRef="#br0" timeOffset="1989.05">28013 7510 1857 0,'0'0'286'15,"0"0"-239"-15,0 0 1 16,0 0 21-16,0 0-10 0,0 0 38 16,0 0-39-16,-49 92 13 15,49-37 50-15,10 10-44 16,7 3 7-16,3-2-51 16,0-4 1-16,-6-8 15 15,-8-6-48-15,-6-7 12 16,0-9-13-16,-18-8 15 15,-10-8-18-15,-6-10 3 16,-2-6-11-16,5-10 10 16,6-24-58-16,17-14 23 15,8-13-20-15,13-7-46 16,23-4 69-16,10-2-1 16,6 5 34-16,-5 6 6 15,-7 9 57-15,-13 14 44 0,-12 11-43 16,-15 14-28-1,0 6-36-15,-15 9-33 0,-19 0-170 16,-9 35 68-16,8-3-159 16,10 0-313-16</inkml:trace>
  <inkml:trace contextRef="#ctx0" brushRef="#br0" timeOffset="2221.64">28379 7645 1728 0,'0'0'190'0,"0"0"-152"16,0 0 25-16,0 0 78 15,-149 53 26-15,113-27-29 16,9 2-65-16,13-2-35 16,10-4-32-16,4-6-9 15,12-8 3-15,15-8-58 16,6 0-7-16,2-16-128 15,14-31-79-15,-10 0-250 16,-10-1-203-16</inkml:trace>
  <inkml:trace contextRef="#ctx0" brushRef="#br0" timeOffset="2364.36">28448 7429 1303 0,'0'0'743'0,"0"0"-460"16,0 0-249-16,0 0-2 0,0 0 2 15,-31 121 7-15,18-63 38 16,1 4-55-16,5 3-17 15,1-5-7-15,4-5-16 16,-2-2-112-16,1-16-191 16,0-15-404-16</inkml:trace>
  <inkml:trace contextRef="#ctx0" brushRef="#br0" timeOffset="2515.98">28029 7435 2307 0,'0'0'481'0,"0"0"-481"16,0 0-167-16,0 0 117 15,151-42-136-15,-88 35-109 0,-5-2-411 16</inkml:trace>
  <inkml:trace contextRef="#ctx0" brushRef="#br0" timeOffset="2768.8">28520 7142 1672 0,'0'0'391'0,"0"0"-228"16,0 0-85-1,0 0-77-15,0 0 26 0,148-42-26 16,-113 42 5-16,-14 24 22 16,-19 15-22-16,-2 9-6 15,-69 23 0-15,1-11-121 16,-4-11-474-16</inkml:trace>
  <inkml:trace contextRef="#ctx0" brushRef="#br0" timeOffset="5234.45">28330 7533 874 0,'0'0'1320'15,"0"0"-1071"-15,0 0-219 0,0 0 2 16,0 0-20-16,0 0-11 15,0 0 13-15,82 0-14 16,-32 0-138-16,-6 0-498 0</inkml:trace>
  <inkml:trace contextRef="#ctx0" brushRef="#br0" timeOffset="5802.63">29119 7764 1940 0,'0'0'360'0,"0"0"-244"0,0 0-24 16,0 0-3-16,0 0 89 16,0 0-34-16,0 0-24 15,6-29-63-15,19-3-56 16,6-3-2-16,2-5-41 16,-1-2-49-16,-3-1 47 15,-5 7-42-15,-3 4 28 16,-10 9 41-16,-5 8 17 15,-6 7 70-15,0 8-56 16,0 0 1-16,-6 10-30 16,-14 21 24-16,-2 10-9 15,-3 9 31-15,2 7-29 16,8-1 23-16,9-6-25 16,6-6-62-16,6-16-141 0,19-12-292 15,1-14-249-15</inkml:trace>
  <inkml:trace contextRef="#ctx0" brushRef="#br0" timeOffset="6149.54">29471 7597 1996 0,'0'0'153'0,"0"0"-122"15,0 0-31-15,0 0 47 16,0 0 89-16,0 0 60 0,0 0-81 15,-37-44-21-15,43 32-94 16,17 0-51-16,3 0 22 16,0 5 28-16,1 4 2 15,-8 3-5-15,-9 9 4 16,-10 14 0-16,0 12 61 16,-27 2-17-16,-10 6 24 15,-7-1 0-15,1-9-41 16,7-6 26-16,12-9-53 15,13-8 6-15,11-6 3 16,0-4-9-16,29 0 0 16,15 0-12-16,12 0-32 15,4-4-78-15,18-8-129 16,-15 4-219-16,-15 0-155 0</inkml:trace>
  <inkml:trace contextRef="#ctx0" brushRef="#br0" timeOffset="6487.6">29943 7683 1375 0,'0'0'330'15,"0"0"-196"-15,0 0 62 16,0 0 17-16,0 0 1 16,0 0-40-16,0 0-80 15,72 0-33-15,-28 0-60 16,6 0 0-16,-2-1-2 15,0 1 1-15,-11 0-34 16,-3 0-109-16,-10 0-180 16,-12 1-308-16</inkml:trace>
  <inkml:trace contextRef="#ctx0" brushRef="#br0" timeOffset="6660.35">29920 7807 1577 0,'0'0'997'0,"0"0"-851"16,0 0-146-16,0 0 23 16,158-5-23-16,-96-7 0 15,3 0-2-15,-1 0-17 16,12-5-109-16,-15 3-208 16,-17-1-533-16</inkml:trace>
  <inkml:trace contextRef="#ctx0" brushRef="#br0" timeOffset="6839.15">30289 7457 2335 0,'0'0'666'16,"0"0"-666"-16,0 0-69 16,-87 122 56-16,45-51 17 15,-3 8-4-15,3 8 0 16,2-3-85-16,0 13-217 15,11-21-325-15,6-18-1114 0</inkml:trace>
  <inkml:trace contextRef="#ctx0" brushRef="#br0" timeOffset="16217.19">2014 6261 1134 0,'0'0'110'15,"0"0"720"-15,0 0-610 0,0 0-174 16,0 0 71 0,0 0 18-16,2-25-57 0,-2 18 36 15,0 4-25-15,0-3-21 16,0-2-26-16,0 2-33 16,0 3 17-16,0-2-14 15,0 3-11-15,0 2 38 16,0 0-29-16,0 0 8 15,-4 0 8-15,-11 0-16 16,-8 16-9-16,-10 14-1 16,-5 12 0-16,-4 12-10 15,2 11 10-15,2 3 0 0,9-2 0 16,9-4 6 0,9-8-8-16,9-8 2 15,2-7 0-15,8-11-21 0,21-10 6 16,11-11-79-1,30-9-137-15,-13-17-254 0,-3-8-297 0</inkml:trace>
  <inkml:trace contextRef="#ctx0" brushRef="#br0" timeOffset="16816.48">1821 6573 1994 0,'0'0'386'0,"0"0"-267"15,0 0-106-15,0 0-10 16,0 0-3-16,75-106 0 0,-34 96 2 16,1 10 5-16,-5 0-5 15,0 15 47-15,-10 13 15 16,-8 6 61-16,-7 3-50 16,-8 3-20-16,-4-2 14 15,0-2-60-15,0-6 6 16,-4-7-14-16,-1-9-1 15,5-9-13-15,0-5-116 16,2-3-56-16,20-23 32 16,7-15-338-16,5-3-81 15,-1 2-62-15,-6 6 634 16,-7 16 383-16,-9 14-12 16,-9 6-136-16,-2 14 21 0,0 16-51 15,0 6-30-15,-8 0-54 16,1-4-40-16,5-2-11 15,2-7-45-15,0-7-24 16,17-6-1-16,10-10-27 16,2 0-53-16,2-10-27 15,-6-13-49-15,-9-7 48 16,-14 0 22-16,-2-2-32 16,-9 0 115-16,-9 8 3 15,0 4 202-15,7 8 31 16,5 5-115-16,6 4-7 15,0 3-81-15,22 0-21 16,9 0-15-16,9 3 6 16,0 10 0-16,-2 1 21 15,-5 3-20-15,-8 4 30 0,-5 4-19 16,-9-2-11-16,-9 0 19 16,-2-2-20-16,0-4-10 15,-15-12-104-15,-9-2-133 16,-1-3-308-16</inkml:trace>
  <inkml:trace contextRef="#ctx0" brushRef="#br0" timeOffset="16959.74">2516 6261 1905 0,'0'0'966'0,"0"0"-843"16,0 0-86-1,0 0-37-15,0 0-15 0,0 0-36 16,-4 138-167-16,-10-54-299 15,1-2-578-15</inkml:trace>
  <inkml:trace contextRef="#ctx0" brushRef="#br0" timeOffset="17044.14">2427 7070 355 0,'0'0'1858'16,"0"0"-1371"-16,0 0-487 16,0 0-20-16,0 0-439 0</inkml:trace>
  <inkml:trace contextRef="#ctx0" brushRef="#br0" timeOffset="17570.84">3357 6291 1707 0,'0'0'331'0,"0"0"-129"16,0 0 81-16,0 0-79 15,0 0-88-15,0 0-74 16,0 0-40-16,-110 116 66 16,65-42-33-16,-1 8 2 0,6 0-15 15,4-7-8-15,10-13-8 16,8-15-6-16,11-13-49 16,7-17-49-16,2-17-170 15,38-28 24-15,-2-19-153 16,-2-11-806-16</inkml:trace>
  <inkml:trace contextRef="#ctx0" brushRef="#br0" timeOffset="17726.56">3312 6252 1446 0,'0'0'1078'16,"0"0"-965"-16,0 0-111 16,0 0-1-16,69 106 16 15,-42-50-16-15,2 6 68 16,0 5-60-16,0-1 21 0,-2-2-30 15,-5 3-139 1,-7-18-145-16,-5-13-352 0</inkml:trace>
  <inkml:trace contextRef="#ctx0" brushRef="#br0" timeOffset="17899.3">3023 6629 2640 0,'0'0'499'16,"0"0"-499"-16,0 0 2 16,0 0-13-16,153-34 8 15,-75 22-13-15,56-6 7 0,-21-1-223 16,-10 4-321-16</inkml:trace>
  <inkml:trace contextRef="#ctx0" brushRef="#br0" timeOffset="18483.28">4346 6034 1370 0,'0'0'905'0,"0"0"-772"16,0 0-106-16,0 0 39 15,0 0-65-15,0 0 32 16,0 0 77-16,-37 176-11 16,30-90 50-16,5 9-76 15,2-1-40-15,0-22 3 16,0 2-30-16,13-14-4 0,3-16-2 16,3-15 13-16,8-15-16 15,2-14 3-15,5 0-33 16,1-33-21-16,2-10-143 15,-8-12 15-15,-10 3 54 16,-5 3 62-16,-8 16 66 16,-6 15 114-16,0 18 8 15,0 0-68-15,-4 28-37 16,-8 12 31-16,1 10 27 16,5 0-42-16,2 0 17 15,4-6-50-15,0-8 2 16,0-7-2-16,0-11 0 15,0-11-61-15,0-7-96 16,-8-11-45-16,-9-20-105 0,-8-7-1187 16</inkml:trace>
  <inkml:trace contextRef="#ctx0" brushRef="#br0" timeOffset="18605.82">4425 6399 1015 0,'0'0'1587'15,"0"0"-1356"-15,114-8-152 16,-55 8-78-16,1 0-1 15,-2 0-116-15,16 0-84 16,-16 0-140-16,-9 0-443 0</inkml:trace>
  <inkml:trace contextRef="#ctx0" brushRef="#br0" timeOffset="18978.97">5116 5958 2239 0,'0'0'386'0,"0"0"-386"16,0 0-62-16,-3 139 62 16,-4-62 4-16,1 7 104 15,1 3 38-15,3-4-34 16,2-6-81-16,0-13 5 16,0-16-36-16,0-15 0 15,0-12 0-15,0-17-2 16,0-4-4-16,11-16 5 15,7-22-136-15,7-14-22 16,1-9-62-16,5 2 71 16,3 6 117-16,0 15 33 0,-3 22 46 15,-6 16 86-15,-10 14-28 16,-11 29 48-16,-4 12-46 16,-9 11 2-16,-20-1 4 15,-4 0-81-15,-5-4 5 16,0-11-36-16,7-11-24 15,9-14-22-15,17-25-207 16,5 0-206-16,0-11-251 0</inkml:trace>
  <inkml:trace contextRef="#ctx0" brushRef="#br0" timeOffset="19168.14">5621 6203 2699 0,'0'0'314'15,"0"0"-314"-15,-27 146 0 16,-6-68-9-16,-9 2 25 16,-3-4 24-16,3-6-29 15,7-10 1-15,10-9-24 16,9-13-3-16,16-23-220 16,20-10-269-16,11-5-258 0</inkml:trace>
  <inkml:trace contextRef="#ctx0" brushRef="#br0" timeOffset="19326.29">5700 6403 2367 0,'0'0'685'0,"0"0"-578"0,-116 122-106 16,76-57 4-16,15 0-5 16,15-11 1-16,10-7-11 15,27-14 8-15,54-8-56 16,-8-14-243-16,1-8-577 0</inkml:trace>
  <inkml:trace contextRef="#ctx0" brushRef="#br0" timeOffset="20309.05">6634 6171 1182 0,'0'0'1401'0,"0"0"-1088"0,0 0-189 16,0 0-112-16,0 0-12 15,0 0 0-15,0 0 0 16,-63 175 13-16,54-67 65 15,5-7-53-15,4-17 18 16,0-28-43-16,8 1 0 16,13-7-18-16,6-18 12 15,8-20 6-15,5-12 0 16,7-9-44-16,5-26 15 16,-4-15-96-16,-5-5-25 15,-12 5 103-15,-11 10 47 16,-16 20 26-16,-4 16 124 15,-9 4-117-15,-22 32-5 0,-2 10-22 16,-1 3-6-16,8-5 12 16,11-8-3-16,7-13-10 15,8-10 1-15,0-9-96 16,20 0 63-16,7-14-6 16,2-15-91-16,-2-2 27 15,-7-2 2-15,-4 8 100 16,-10 5 1-16,-4 13 149 15,-2 7 13-15,0 2-140 16,0 20-21-16,0 5 49 16,0-1-49-16,0-4 12 15,0-8-9-15,21-9 11 16,3-5-30-16,8 0 14 0,-3-18-74 16,0-5 12-1,-8 0 1-15,-5 5 46 0,-7 6 16 16,-7 7 38-16,-2 5 87 15,0 0-94-15,0 17-25 16,2 12 30-16,8 3-36 16,5-1 23-16,10-4-23 15,6-11-15-15,7-15-12 16,-1-1-54-16,0-10-43 16,-11-16-41-16,-13-1-107 15,-6-5 85-15,-7 1 33 16,0 5 16-16,0 8 138 0,0 14 125 15,0 4 105-15,0 36-45 16,0 41 41-16,0 37-70 16,0 29-39-16,0-8-17 15,0-28-9-15,0-39-78 16,0-24-8-16,0-2-5 16,0 0-117-16,-15-10-44 15,-3-14-131-15,-3-15-349 0</inkml:trace>
  <inkml:trace contextRef="#ctx0" brushRef="#br0" timeOffset="20498.16">6745 6454 1787 0,'0'0'1016'0,"0"0"-820"15,0 0-172-15,0 0-9 16,24-118-15-16,10 103 0 15,3 4 0-15,4 8-15 16,-1 3 9-16,2 0-208 16,-13 0-252-16,-9 0-232 0</inkml:trace>
  <inkml:trace contextRef="#ctx0" brushRef="#br0" timeOffset="20617.57">7199 6099 2070 0,'-15'107'217'16,"-14"15"-139"-16,0 4-78 0,9-41-248 16,13-37-802-16</inkml:trace>
  <inkml:trace contextRef="#ctx0" brushRef="#br0" timeOffset="21135.58">8325 6449 2300 0,'0'0'294'16,"0"0"-294"-16,0 0-116 15,-125 76 116-15,77-28 6 16,3 4 144-16,14-4-48 16,12-6-62-16,15-8-9 15,4-13-31-15,12-16-16 16,19-5 14-16,9-19-29 15,4-24-32-15,-1-8-60 0,-8-14-84 16,-6-7-41-16,-8-4-16 16,-10-1 101-16,-7 9 163 15,-4 13 221-15,0 16 171 16,0 20 88-16,0 19-320 16,0 3-115-16,0 35-24 15,0 18-21-15,0 14 29 16,0 11-23-16,0 3 14 15,0-3-20-15,6-6-15 16,2-12-7-16,-6-16-118 16,-2-12-43-16,-12-23-35 15,-15-8-132-15,-6-4-265 0</inkml:trace>
  <inkml:trace contextRef="#ctx0" brushRef="#br0" timeOffset="21834.19">7966 6421 1758 0,'0'0'618'0,"0"0"-389"15,0 0-129-15,0 0-67 16,145-79-33-16,-87 79 0 16,7 26 4-16,-3 15 4 15,-4 7 80-15,-4 6-30 16,-12 1-34-16,-9-2-11 16,-8-9-7-16,-5-8-6 15,-5-11 0-15,6-14 11 16,4-11-19-16,6-4 8 15,6-30-131-15,6-14-94 16,-3-9-84-16,-2-3-32 0,-9 9 89 16,-11 15 252-16,-9 16 456 15,-9 20-162-15,0 3-181 16,-3 30 17-16,-9 9-60 16,0 1 33-16,5 0-8 15,5-5-87-15,2-6 29 16,0-9-37-16,13-8 0 15,12-10-1-15,6-5-3 16,2-7-8-16,3-21-106 16,-5-6-63-16,-6-7 53 15,-7 6-23-15,-7 3 151 16,-9 14 13-16,-2 14 189 16,0 4-87-16,-2 17-90 0,-11 14-25 15,1 5 60 1,8 2-23-16,4-6-2 0,0-4 2 15,8-8-36-15,11-5 30 16,1-10-31-16,-3-5-12 16,-7 0 12-16,-8-12-86 15,-2-12-56-15,-10-8 23 16,-7-6-18-16,1-3 106 16,12 4 31-16,4 1 29 15,11 5 105-15,25 10-113 16,8 9-8-16,10 8 43 15,4 4-36-15,0 0 49 16,-10 20-44-16,-9 6-19 16,-17 11 38-16,-15 2 15 15,-7 9-5-15,0-2 5 0,-7 0-59 16,0-5 27 0,3-10-27-16,4-6 6 0,0-11-24 15,18-10 10-15,11-4-91 16,11-30-160-16,-7-11-324 15,-6-5-759-15</inkml:trace>
  <inkml:trace contextRef="#ctx0" brushRef="#br0" timeOffset="21991.8">9344 6261 2340 0,'0'0'373'0,"0"0"-373"16,0 0-45-16,0 0 18 0,-8 131 26 15,-8-76 1 1,-3 3-5-16,-18 2-8 0,3-14-253 16,3-16-469-16</inkml:trace>
  <inkml:trace contextRef="#ctx0" brushRef="#br0" timeOffset="22125.53">8896 6104 2678 0,'0'0'163'16,"6"104"-163"-16,-6-25-245 0,0 8-510 15</inkml:trace>
  <inkml:trace contextRef="#ctx0" brushRef="#br0" timeOffset="22224.55">8823 7064 1262 0,'0'0'617'16,"0"0"-306"-16,0 0-112 15,0 0-199-15,0 0-86 16,0 0-1496-16</inkml:trace>
  <inkml:trace contextRef="#ctx0" brushRef="#br0" timeOffset="22861.39">10434 6304 2381 0,'0'0'549'15,"0"0"-442"-15,0 0-107 16,0 0-9-16,0 0 0 15,0 0 18-15,-116-26-8 16,116 9-1-16,7 0-12 16,22-1-1-16,2 6-25 15,2 6 32-15,-1 6-6 16,-10 14 24-16,-13 25-10 16,-9 14 20-16,-9 12-13 15,-24 3 36-15,-10-4-37 16,-1-10-6-16,8-12 9 0,9-16 2 15,14-12-13-15,13-12 0 16,0-2-26-16,28-13 17 16,18-12-195-16,7-3 74 15,0 0 75-15,-4 7 33 16,-13 14 22-16,-11 7 61 16,-19 14-33-16,-6 23 29 15,-9 6-20-15,-20 9-13 16,-4-4 8-16,2-3-20 15,6-13-24-15,10-13-32 16,15-19-141-16,0 0-76 16,7-14-282-16</inkml:trace>
  <inkml:trace contextRef="#ctx0" brushRef="#br0" timeOffset="23042.93">10713 6396 1480 0,'0'0'1048'16,"0"0"-905"-16,0 0-82 15,0 0-61-15,93 107 9 16,-64-69 3-16,3-4 0 16,-3-5 0-16,0-6 4 15,-2-9-16-15,-6-8-15 16,-3-6-107-16,-2-26-79 16,-3-8-164-16,-4-7-392 0</inkml:trace>
  <inkml:trace contextRef="#ctx0" brushRef="#br0" timeOffset="23702.88">11068 6330 1854 0,'0'0'631'0,"0"0"-588"0,0 0-3 16,-29 137 57-16,8-70 7 15,1 0 48-15,5-6-84 16,5-14-62-16,10-11 13 16,0-14-19-16,3-14-9 15,19-8 8-15,9-1-86 16,6-21-114-16,0-10-63 15,1-3 16-15,-1-1 105 16,-5 2 70-16,-5 8 73 16,-7 8 223-16,-7 6-47 15,-7 8-41-15,-3 2-108 16,0 2-18-16,-3 0 6 0,0 0-14 16,0-2-1-1,0-3 13-15,-8 0-7 0,-7-4-12 16,-5 4-4-16,-5 3 8 15,1 2-7-15,0 9 18 16,1 20-6-16,6 12 52 16,7 2-14-16,10 4 30 15,0-6-29-15,12-6-27 16,17-9 30-16,9-12-30 16,6-10-2-16,3-4-13 15,1-12-55-15,-3-16-44 16,-3-6-39-16,-6-7-35 15,-5-1 18-15,-4 2 3 16,-2 4 74-16,-9 8 78 0,-8 16 166 16,-3 12 42-16,-5 0-143 15,0 28 49-15,0 7 11 16,-2 0-47-16,-5-3 18 16,5-6-52-16,0-6-44 15,0-8 28-15,2-6-28 16,0-6 0-16,2 0 18 15,17-4-18-15,18-14-24 16,5-4-89-16,11-6-29 16,2 4 76-16,-1 4 22 15,-2 10 44-15,-13 10 31 16,-12 0-18-16,-11 10 7 16,-14 14-20-16,-2 0-41 15,-24-2 39-15,-21-3-78 0,-47-14-186 16,11-3-104-16,-7-2-668 15</inkml:trace>
  <inkml:trace contextRef="#ctx0" brushRef="#br0" timeOffset="23839.17">11039 6377 818 0,'0'0'1461'0,"0"0"-917"16,0 0-481-16,146-111-8 15,-86 103-55-15,0 8-9 16,-4 6 3-16,11 34-130 15,-16-2-199-15,-8-3-1035 0</inkml:trace>
  <inkml:trace contextRef="#ctx0" brushRef="#br0" timeOffset="24707.1">11101 6545 1677 0,'0'0'341'0,"0"0"-199"15,0 0-106-15,0 0 1 16,0 0 80-16,0 0 30 16,0 0 33-16,0-48-97 0,0 48-72 15,0 6-11-15,0 20 16 16,-7 8 9-16,-9 10-4 16,0 2-9-16,-3 0-4 15,1-2-8-15,5-5-69 16,3-16-99-16,6-8-329 15,2-13-703-15</inkml:trace>
  <inkml:trace contextRef="#ctx0" brushRef="#br0" timeOffset="24859.29">11087 6282 2685 0,'0'0'237'0,"0"0"-237"0,0 0-524 16,0 0 30-16,0 0-866 16</inkml:trace>
  <inkml:trace contextRef="#ctx0" brushRef="#br0" timeOffset="25496.99">13078 6396 510 0,'0'0'1794'0,"0"0"-1412"0,0 0-375 15,0 0-7-15,0 0-40 16,0 0 40-16,-158 73 91 16,113-27-13-16,3 5 13 15,11 0-72-15,8-5-11 16,15-12-8-16,8-11 0 16,0-14-58-16,17-9 28 15,12-8-30-15,9-22-27 16,0-12-72-16,-2-10-84 15,-7-11 61-15,-5-6 22 16,-8-7 84-16,-5 1 76 16,-6 7 66-16,-1 13 173 15,-4 18 153-15,0 19-109 16,0 15-108-16,0 3-160 0,0 31-8 16,0 19-14-16,-7 16 22 15,0 12-2-15,5 6-13 16,2 3 8-16,0-7-25 15,0-10 17-15,0-14-83 16,2-16-88-16,-2-19-82 16,0-14-109-16,0-7-273 0</inkml:trace>
  <inkml:trace contextRef="#ctx0" brushRef="#br0" timeOffset="25789.12">12703 6386 2022 0,'0'0'509'0,"0"0"-507"15,0 0-2 1,172-18 0-16,-105 22-7 0,-5 23 7 16,-4 6 44-16,-11 11 107 15,-9 7 12-15,-11 3-86 16,-9-2-24-16,-3-3-40 16,1-10 9-16,1-11-20 15,4-10-2-15,6-14 6 16,2-4-15-16,4-15 3 15,-4-20-21-15,-7-9-7 16,-11-2-86-16,-11 0 102 16,0 6 18-16,-22 10 72 15,-9 8-14-15,-5 10-58 16,1 7-76-16,-4 5-124 16,13 0-167-16,10 0-423 0</inkml:trace>
  <inkml:trace contextRef="#ctx0" brushRef="#br0" timeOffset="25955.95">13479 6094 2232 0,'0'0'641'0,"0"0"-594"16,0 0-8-16,0 0-39 15,0 0-13-15,0 0 2 16,29 128 7-16,-87-50-98 15,-4-6-286-15</inkml:trace>
  <inkml:trace contextRef="#ctx0" brushRef="#br0" timeOffset="33048.65">3007 7574 821 0,'0'0'349'0,"0"0"-210"16,0 0-64-16,0 0-37 15,0 0 2-15,0 0 27 16,0-36 96-16,0 26-9 15,0-2-43-15,0-1 18 16,0 2 15-16,0-3-9 16,0 1 1-16,0 0-19 15,4 0-44-15,0 1 34 16,2 0-70-16,-2 3 7 16,-2-2 15-16,0 5-9 15,0 3 29-15,-2 0-33 0,0 3-23 16,0 0 16-16,0 0-39 15,-10 26 0-15,-17 17 0 16,-10 16 2-16,-5 12-1 16,-2 4-1-16,1-3 0 15,5-6-9-15,9-15 11 16,11-11-8-16,10-13-36 16,8-19-236-16,2-8-104 15,12 0-339-15</inkml:trace>
  <inkml:trace contextRef="#ctx0" brushRef="#br0" timeOffset="33247.83">2946 7445 1774 0,'0'0'748'16,"0"0"-691"-16,0 0-57 16,0 0-1-16,0 0 1 15,0 0 18-15,0 0 64 16,125 122-18-16,-96-64-21 15,-2 6-32-15,-4-4 2 16,-2-1-26-16,-3 1-99 16,-5-15-144-16,-3-15-392 0</inkml:trace>
  <inkml:trace contextRef="#ctx0" brushRef="#br0" timeOffset="33523.68">2840 7729 2090 0,'0'0'359'16,"0"0"-272"-16,0 0-81 15,169-19 3-15,-105 15 5 16,-1 4 0-16,-3 0 59 16,-9 0-45-16,-9 0-15 15,-13 6-7-15,-6 10 8 16,-12 5 34-16,-4 2 1 15,-3 7-10-15,-4 1 29 16,5 4-67-16,-1-4 11 0,7-7-12 16,5-11-9-16,7-9-89 15,12-12-93-15,-4-20-193 16,-6-6-501-16</inkml:trace>
  <inkml:trace contextRef="#ctx0" brushRef="#br0" timeOffset="33635.75">3419 7447 2196 0,'0'0'748'0,"0"0"-748"16,0 0-32-16,0 0-196 15,0 0 3-15,0 0-554 0</inkml:trace>
  <inkml:trace contextRef="#ctx0" brushRef="#br0" timeOffset="34363.42">4182 7185 1655 0,'0'0'647'16,"0"0"-399"-16,0 0-166 15,0 0-42-15,0 0-40 0,0 0 9 16,0 0 22-16,-12 168 89 16,8-84-5-16,-1 11-5 15,5 1-74-15,0-16-10 16,0 2-26-16,0-12 18 16,7-17-12-16,11-16-6 15,5-15 0-15,2-13-11 16,10-9-13-16,2-14 9 15,-1-22-21-15,-5-7-97 16,-6-5 2-16,-10 6 38 0,-6 10 93 16,-4 12 17-1,-5 12 22-15,0 8-20 0,0 6-19 16,0 22 0-16,0 7 52 16,-5 4-44-1,5 1-8-15,0-3 15 0,0-6-13 16,0-6-2-16,3-5 0 15,1-8-96-15,-4-6-14 16,0-6-170-16,-2 0-44 16,-14-4-77-16</inkml:trace>
  <inkml:trace contextRef="#ctx0" brushRef="#br0" timeOffset="34491.65">4253 7640 1892 0,'0'0'746'0,"0"0"-616"0,0 0-118 15,156-7-12-15,-94 7-79 16,23 3-112-16,-16 3-202 16,-7-3-841-16</inkml:trace>
  <inkml:trace contextRef="#ctx0" brushRef="#br0" timeOffset="34880.71">5137 7231 776 0,'0'0'1103'15,"0"0"-1078"-15,0 0 22 0,0 0-12 16,0 111 137-16,0-46 81 16,0 9-21-16,0 5-95 15,-2-6-47-15,0-6-80 16,0-13 2-16,2-15-8 15,-2-13-4-15,2-15 0 16,0-11 0-16,0 0-20 16,4-28 18-16,19-13-252 15,6-14 39-15,4-1-48 16,5 3 116-16,-5 17 147 16,-4 21 110-16,-9 15 15 15,-13 7 29-15,-7 32-17 16,-4 11-26-16,-25 8 53 0,-9 3-65 15,-7 0-11 1,3-6-47-16,6-11-41 0,10-12-23 16,14-20-194-16,12-10-135 15,0-2-332-15</inkml:trace>
  <inkml:trace contextRef="#ctx0" brushRef="#br0" timeOffset="35077.07">5635 7361 2392 0,'0'0'438'0,"0"0"-438"0,-70 136-11 15,18-51 11 1,-11 7 0-16,-2 0 117 0,18-16-71 16,4 0 1-16,14-9-47 15,21-20-120-15,20-22-175 16,19-17-350-16,11-8-919 0</inkml:trace>
  <inkml:trace contextRef="#ctx0" brushRef="#br0" timeOffset="35241.39">5630 7660 2643 0,'0'0'291'0,"0"0"-280"16,-51 140-11-16,49-82-93 15,2-8 23-15,25-9 19 0,21-13 50 16,37-15-105 0,-10-9-280-16,-6-4-876 0</inkml:trace>
  <inkml:trace contextRef="#ctx0" brushRef="#br0" timeOffset="36516.51">6730 7128 2129 0,'0'0'301'0,"0"0"-203"16,0 0-98-16,0 0-37 15,0 0 37-15,-12 119 44 16,8-6 98-16,1 33 29 16,3-7-62-16,0-26-20 15,0-38-56-15,3-26-32 16,13 0 19-16,5-6-18 15,14-4-2-15,6-21 1 16,13-18 10-16,6-2-22 0,3-33-53 16,1-14-62-16,-8-10 2 15,-10 1-19-15,-14 8 134 16,-16 14 9-16,-16 18 166 16,0 18 6-16,-31 4-133 15,-17 32-38-15,-2 10 47 16,-2 4-25-16,7-2 2 15,14-9-19-15,14-14 14 16,12-11-40-16,5-14-7 16,11 0-50-16,20-15 68 15,11-21-92-15,3-7-131 16,-3-7-97-16,-6 3-48 16,-12 4 193-16,-7 13 184 15,-11 16 326-15,-6 14 22 16,0 0-257-16,-11 30-39 0,-7 6 58 15,2 4-37-15,3-5 20 16,9-7-62-16,4-8-31 16,0-10 23-16,15-10-14 15,12 0-14-15,4-8 5 16,0-17-140-16,2 0 1 16,-2-5 19-16,-4 4 63 15,-4 1 45-15,-3 11-10 16,-9 12 22-16,-4 2 31 15,-7 20 36-15,0 16 28 16,0 5-42-16,0-5-6 16,0-7-11-16,0-11-26 0,0-10-4 15,9-8-3 1,13-1-3-16,9-24-55 0,8-3-85 16,3-4 17-16,3 0 83 15,-3 5 0-15,-5 6 34 16,-8 11 5-16,-6 10 1 15,-10 0 34-15,-7 20 18 16,-6 8-30-16,0 4 3 16,0 1-25-16,-17-7-20 15,-18-4-71-15,1-11-202 16,1-7-326-16</inkml:trace>
  <inkml:trace contextRef="#ctx0" brushRef="#br0" timeOffset="36692.11">6970 7578 2338 0,'0'0'578'0,"0"0"-558"15,0 0-1-15,0 0-38 16,150-14 8-16,-115 14 11 16,-6 8 0-16,-9 2-121 15,-20-10-194-15,0 0-318 16,-2 0 47-16</inkml:trace>
  <inkml:trace contextRef="#ctx0" brushRef="#br0" timeOffset="36780.67">7202 7449 1633 0,'0'0'710'15,"0"0"-539"-15,138-10-171 16,-31 10-21-16,-12 5-364 0,-10 6-1180 0</inkml:trace>
  <inkml:trace contextRef="#ctx0" brushRef="#br0" timeOffset="37795.07">8798 7295 575 0,'0'0'2207'0,"0"0"-2142"15,0 0-65-15,0 0-69 16,4 163 69-16,-6-82 36 16,-12 4 124-16,4-1-72 15,-1-8-76-15,1-6 12 16,2-11-24-16,-1-15-79 15,-3-16-99-15,-1-16-120 16,-5-12 55-16,-6 0-106 16,-3-28-238-16,1-10 298 15,7-8 289-15,11-6 282 0,8 3 112 16,6 3 112 0,25 6-158-16,14 4-159 0,11 2-119 15,7 3-34-15,1-1-36 16,-4-1 0-16,-4-4-2 15,-12 3-24-15,-12-2 9 16,-14 4-23-16,-16 4-7 16,-2 5 46-16,-4 9 2 15,-17 9 61-15,-3 5-23 16,-1 22-22-16,3 24 3 16,4 12 21-16,7 9 5 15,6 3 26-15,5-6-56 16,0-11 11-16,16-7-22 0,7-17 8 15,0-11 0 1,4-12-13-16,4-6-2 0,4-4-8 16,0-20-56-16,3-8-66 15,-3-4 7-15,-3 1 6 16,-8 9 104-16,-9 9 15 16,-7 14 49-16,-6 3 21 15,-2 20-69-15,0 13 64 16,0 3-7-16,0-1-58 15,0-6 38-15,11-7-38 16,7-10 11-16,7-10 34 16,1-2-45-16,-2-6-10 0,-1-14-71 15,-5-7-113 1,-5-2 46-16,-2-3-27 0,-2 3-4 16,-2 3 90-16,-3 12 89 15,-2 8 197-15,-2 6-50 16,0 15-104-16,2 15 74 15,-2 3-76-15,5-1-10 16,2-6 27-16,2-6-50 16,0-6 26-16,1-9-13 15,2-5-8-15,3 0 43 16,1-2-56-16,-1-15-41 16,4-8-40-16,-1-3-38 15,1 0 70-15,2-2-21 16,-1 5 37-16,2 8 33 15,-2 9 30-15,-5 8 17 0,-1 5 23 16,-3 24-50-16,-7 7 23 16,-4 6-25-16,0 0-18 15,0-2 30-15,-4-5-30 16,-7-7-52-16,-7-20-66 16,3-7-183-16,-1-1-438 0</inkml:trace>
  <inkml:trace contextRef="#ctx0" brushRef="#br0" timeOffset="37951.87">9741 7435 1358 0,'0'0'1372'16,"0"0"-1187"-16,0 0-185 0,0 0-74 16,0 0 54-16,0 0 7 15,15 118-2-15,-57-101-36 16,4-8-206-16,5-9-537 15</inkml:trace>
  <inkml:trace contextRef="#ctx0" brushRef="#br0" timeOffset="38070.61">9781 7074 2054 0,'0'0'262'16,"-85"148"-262"-16,43-77-333 0</inkml:trace>
  <inkml:trace contextRef="#ctx0" brushRef="#br0" timeOffset="38372.92">10354 7520 1549 0,'0'0'1552'0,"0"0"-1474"0,0 0-78 15,0 0-47 1,0 150 29-16,-7-98 6 0,3-8 11 15,4-8-1-15,0-8 2 16,0-9-13-16,7-19-158 16,3-3-215-16,0-19-357 0</inkml:trace>
  <inkml:trace contextRef="#ctx0" brushRef="#br0" timeOffset="38468.11">10412 7270 2292 0,'0'0'0'0,"0"0"-294"16,0 0-1088-16</inkml:trace>
  <inkml:trace contextRef="#ctx0" brushRef="#br0" timeOffset="39701.64">11166 7150 1780 0,'0'0'615'16,"0"0"-455"-16,0 0-149 16,0 0-11-16,0 0 9 15,0 0 22-15,-46 163 141 0,38-79-52 16,1 2-39-1,7 1-37-15,0-9-43 0,2-14 21 16,21-15-22-16,6-15 0 16,9-19-12-16,8-15 11 15,6 0-23-15,-1-28-45 16,0-14-64-16,-10-7-1 16,-10 0-26-16,-14 4 15 15,-12 13 145-15,-5 23 147 16,-14 9-1-16,-21 26-103 15,-5 23-28-15,-5 10 80 16,5 3-48-16,9-4-34 16,11-12 6-16,11-12-13 15,9-13-12-15,0-16-11 16,29-5-24-16,6-9 35 0,5-21-91 16,3-11-65-1,-5-2-2-15,-7-1-31 0,-8 5 152 16,-13 11 43-16,-3 14 195 15,-7 14-10-15,0 0-144 16,-2 23-41-16,-9 10 93 16,4 4-52-16,2-5 0 15,5-6-18-15,0-6-17 16,14-10 26-16,11-9-32 16,4-1-18-16,2-1 5 15,-2-18-102-15,-2-1 36 16,-8 5 34-16,-5 1 32 0,-5 5 13 15,-5 5 60-15,-2 4-4 16,0 0-29-16,3 4-18 16,4 8-9-16,6 0 0 15,4-1 9-15,5-10-27 16,0-1-37-16,3-10-100 16,-4-16-80-16,-3-6-90 15,-9-5 43-15,-3 2 135 16,-3 5 147-16,-5 12 287 15,3 13 188-15,-3 5-261 16,0 39-141-16,0 39 82 16,0 36-9-16,-12 30-10 15,-1-5-60-15,-1-30 26 16,6-37-87-16,1-28-15 16,-3 2 0-16,4-6-13 0,-3-4 4 15,-1-13-94-15,-25-23-177 16,4-5-68-16,-4-21-1036 0</inkml:trace>
  <inkml:trace contextRef="#ctx0" brushRef="#br0" timeOffset="39867.87">11366 7328 2438 0,'0'0'384'16,"0"0"-287"-16,0 0-97 0,0 0-18 15,0 0 9 1,0 0-107-16,122 3-91 0,-99 5-137 16,-7-8-435-16</inkml:trace>
  <inkml:trace contextRef="#ctx0" brushRef="#br0" timeOffset="39970.89">11643 7136 704 0,'0'0'1159'15,"-12"134"-1033"-15,-7-47-126 16,-4 0-630-16</inkml:trace>
  <inkml:trace contextRef="#ctx0" brushRef="#br0" timeOffset="40346.21">12927 7524 1965 0,'0'0'106'16,"0"0"-106"-16,0 0-79 0,-114 109 79 15,69-59 121-15,7 2 79 16,11-9 21-16,12-5-119 16,11-10-84-16,4-9-13 15,10-14-5-15,15-5-42 16,6-14-32-16,3-24-102 15,3-36-48-15,-8 6-269 16,-8 2-154-16</inkml:trace>
  <inkml:trace contextRef="#ctx0" brushRef="#br0" timeOffset="40498.15">12887 7342 1416 0,'0'-9'753'16,"0"4"-108"-16,0 5-434 0,0 0-161 16,0 33-42-1,0 15-2-15,0 17-6 0,0 9 0 16,8 6 16-16,3-2-22 15,5-6 6-15,-5-10-107 16,-5-14-70-16,-6-15-79 16,0-15-66-16,-17-14-282 0</inkml:trace>
  <inkml:trace contextRef="#ctx0" brushRef="#br0" timeOffset="41173.6">12576 7461 1920 0,'0'0'696'15,"0"0"-547"-15,0 0-122 16,134-12-27-16,-71 37 1 16,-1 8-1-16,1 10 12 0,-3 4 11 15,-9 4 45-15,-9-3-56 16,-8-4-6-16,-8-6-3 16,-7-12 14-16,-4-8-17 15,-2-10 0-15,1-8 1 16,1-3-19-16,7-26-13 15,1-11-108-15,-1-6-16 16,2-2-45-16,-6 8 198 16,-5 10 2-16,-5 18 274 15,-8 12-116-15,0 8-158 16,0 22 31-16,0 4 42 16,-2 3-47-16,-1-2 47 0,3-5-58 15,0-5-6 1,13-11 3-16,8-7-11 0,3-7-1 15,5 0 0-15,0-16-22 16,-3-12-23-16,-1-2-59 16,-9-2 1-16,-3 4 75 15,-6 8 28-15,-5 12 87 16,-2 8 7-16,0 0-85 16,0 22-9-16,0 6 16 15,0 4-10-15,0 0 29 16,9-5-29-16,9-8-6 15,4-7 0-15,3-8 6 16,-6-4-12-16,-3 0-57 0,-11-18-28 16,-5-8-21-1,-5-4-55-15,-15-4 76 0,5-4 73 16,5 1 18-16,10 3 117 16,0 9-18-16,25 7-53 15,6 8-6-15,8 10-40 16,-1 0 0-16,-3 14 16 15,-6 13-8-15,-12 6 56 16,-7 4-13-16,-10 6 7 16,0-3 23-16,0 1-81 15,-4-10 16-15,4-4-16 16,0-10-4-16,4-8-51 16,34-9-123-16,-3-12-184 15,-2-11-467-15</inkml:trace>
  <inkml:trace contextRef="#ctx0" brushRef="#br0" timeOffset="41315.65">13787 7363 1371 0,'0'0'784'16,"0"0"-650"-16,0 0-134 16,0 0 0-16,-54 143-16 15,21-71 10-15,6-12-112 16,1-12-264-16</inkml:trace>
  <inkml:trace contextRef="#ctx0" brushRef="#br0" timeOffset="41473.74">13254 7227 2711 0,'0'0'312'16,"0"0"-312"-16,0 0-252 15,9 172-115-15,-9-79-345 16,-6 1 83-16</inkml:trace>
  <inkml:trace contextRef="#ctx0" brushRef="#br0" timeOffset="41555.71">13203 8133 1205 0,'0'0'591'16,"0"0"-302"-16,0 0-146 15,0 0-143-15,0 0-276 0</inkml:trace>
  <inkml:trace contextRef="#ctx0" brushRef="#br0" timeOffset="42238.52">14530 7008 2072 0,'0'0'0'0,"0"0"-91"16,0 0-435-16,0 0 526 15,0 0 97-15,37 120 417 16,-37-26-169-16,0 29-86 16,-8-10-120-16,0-11-41 15,2-20-87-15,3-28 2 16,-1-1 2-16,2-7 0 16,2-17 0-16,0-13-15 15,0-12 0-15,0-4 30 16,0-8-15-16,0-26-15 15,11-14-41-15,13-12-98 0,8-1-19 16,5 11 69 0,2 20 89-16,-1 23 7 0,-9 7-1 15,-8 33 10-15,-9 19 50 16,-12 0-42-16,0 7 53 16,-25-5-8-16,-8-8-23 15,-3-7 23-15,1-13-63 16,4-10 3-16,2-14 5 15,8-2-5-15,11-14-14 16,10-20 5-16,2-15-145 16,31-5-3-16,15-5 5 15,8 8 66-15,0 12 71 0,-6 22 6 16,-11 17 27 0,-12 6-26-16,-12 28 25 0,-7 9 58 15,-8 6-28-15,0-1 18 16,-5 0-32-16,-6-10-32 15,0-8-20-15,5-13-118 16,-4-17-104-16,6-10-16 16,1-15-556-16</inkml:trace>
  <inkml:trace contextRef="#ctx0" brushRef="#br0" timeOffset="42329.62">14941 7467 1744 0,'0'0'658'16,"0"0"-658"-16,0 0-155 15,0 0-572-15</inkml:trace>
  <inkml:trace contextRef="#ctx0" brushRef="#br0" timeOffset="42562.39">15579 7631 1181 0,'0'0'646'15,"0"0"-564"-15,0 0-82 16,-147 17 16-16,107 15 28 16,6 6 166-16,14 0-4 15,11-1-102-15,9-8-12 16,0-7-68-16,25-8-8 16,6-12-16-16,7-2-80 0,11-40-134 15,-7-2-178 1,-8-4-354-16</inkml:trace>
  <inkml:trace contextRef="#ctx0" brushRef="#br0" timeOffset="42748.51">15664 7222 2436 0,'0'0'652'16,"0"0"-571"-16,0 0-81 16,0 0-17-16,16 135 16 15,-14-72 1-15,0 5 0 16,2 1-8-16,1 2 8 15,-1-5 0-15,3-11 0 0,-3-8-145 16,-4-15-102-16,-2-20-108 16,-18-8-293-16,-9-4-482 0</inkml:trace>
  <inkml:trace contextRef="#ctx0" brushRef="#br0" timeOffset="43056.94">15334 7520 2082 0,'0'0'619'0,"0"0"-534"15,0 0-85-15,156-18-207 16,-90 19 67-16,-2 20 87 16,-7 5 53-16,-12 6 147 15,-16 6 9-15,-12 6-41 16,-12 4-23-16,-5-2-69 0,0-2 16 16,0-7-39-1,0-9 9-15,7-10 18 0,12-11-27 16,16-7 18-16,4-2-9 15,6-25-9-15,0-9-10 16,-12-9-47-16,-13 1 42 16,-15 2 15-16,-5 10 52 15,-16 10 20-15,-18 12-71 16,-6 10-1-16,-5 0-31 16,6 10-117-16,5 8-125 15,9-1-104-15,15-8-600 0</inkml:trace>
  <inkml:trace contextRef="#ctx0" brushRef="#br0" timeOffset="43305.02">16065 7173 2210 0,'0'0'339'0,"0"0"-208"16,0 0-107-16,0 0-6 15,0 0 143-15,0 0 2 16,0 0-39-16,0-96-22 16,2 91-102-16,12 5-7 15,5 0-25-15,6 10-14 16,-5 23 32-16,-7 15-49 16,-13 13-64-16,-35 31-137 0,-14-13-280 15,-6-16-813-15</inkml:trace>
  <inkml:trace contextRef="#ctx0" brushRef="#br0" timeOffset="43717.57">17251 7153 2221 0,'0'0'515'0,"0"0"-515"15,0 0-24-15,-121 128 24 16,84-48 37-16,3 11 121 16,14 3-47-16,18-16-14 0,2 6-62 15,14-11-28 1,21-12-10-16,7-15 3 0,30-18-146 15,-14-13-321-15,-7-15-503 16</inkml:trace>
  <inkml:trace contextRef="#ctx0" brushRef="#br0" timeOffset="43899.78">17537 7625 2753 0,'0'0'346'0,"0"0"-320"15,0 0-26-15,-12 136 6 16,5-93-12-16,5-8 6 16,2-9 0-16,0-6-18 15,0-6 16-15,18-14-207 16,-2-2-274-16,-6-18-545 0</inkml:trace>
  <inkml:trace contextRef="#ctx0" brushRef="#br0" timeOffset="44024.13">17583 7367 2405 0,'0'0'689'16,"0"0"-664"-16,0 0-25 15,0 0-314-15,0 0-70 16,60 112-252-16,-46-84-159 0</inkml:trace>
  <inkml:trace contextRef="#ctx0" brushRef="#br0" timeOffset="44221.66">17938 7524 2673 0,'0'0'577'0,"0"0"-473"16,0 0-104-16,0 0-32 16,0 0 23-16,0 0-11 15,0 0 22-15,143 14-4 16,-108 4-11-16,-6 4-157 15,-20 2-312-15,-9-2-191 16,-2-8-474-16</inkml:trace>
  <inkml:trace contextRef="#ctx0" brushRef="#br0" timeOffset="44332.66">17888 7698 1901 0,'0'0'757'0,"0"0"-533"16,0 0-81-16,0 0-129 15,0 0-14-15,0 0 0 16,123 31-163-16,-70-24-222 15,-3-7-1130-15</inkml:trace>
  <inkml:trace contextRef="#ctx0" brushRef="#br0" timeOffset="44611.96">18403 7724 2693 0,'0'0'335'0,"0"0"-335"15,0 0-446-15,0 0-103 0,87-109 485 16,-64 76 64 0,-3-3 97-16,-3 3-97 0,-3 8-78 15,-5 4 78-15,-5 7 12 16,-4 8 358-16,0 6 97 16,0 0-368-16,0 20-84 15,0 16-15-15,-8 14 0 16,-6 8-6-16,1 5 6 15,-1 1 0-15,1-2-8 16,-3 3-107-16,3-19-204 16,4-17-616-16</inkml:trace>
  <inkml:trace contextRef="#ctx0" brushRef="#br0" timeOffset="44785.53">18729 7738 2635 0,'0'0'180'0,"0"0"-180"16,-18 104-164-16,3-60 120 15,4-5-1-15,3-6 45 16,8-5 0-16,0-7-19 16,8-11-598-16</inkml:trace>
  <inkml:trace contextRef="#ctx0" brushRef="#br0" timeOffset="45107.06">19023 7506 1847 0,'0'0'286'16,"0"0"-286"-16,0 0-64 15,0 0 64-15,0 0 214 16,0 0 81-16,0 0-77 15,40-59-157-15,-22 59-13 16,2 0-21-16,-2 5-3 16,-7 13 27-16,-5 7-41 15,-6 8 17-15,-2 6 25 16,-21 4-29-16,-7-3 44 16,6-1-16-16,6-10-15 0,7-3 14 15,9-6-49-15,2-2 8 16,4-4-9-16,23-3-70 15,6-6 9-15,11-5-206 16,-5-2-433-16,-10-12-1281 0</inkml:trace>
  <inkml:trace contextRef="#ctx0" brushRef="#br0" timeOffset="45257.25">19248 7749 656 0,'0'0'2113'0,"0"0"-1770"16,0 0-343-16,0 0 3 15,0 0-12-15,0 0 11 0,9 136-2 16,-14-94 15 0,-5 2-15-16,-1 5-111 15,1-16-244-15,6-11-387 0</inkml:trace>
  <inkml:trace contextRef="#ctx0" brushRef="#br0" timeOffset="46203.1">19680 7495 889 0,'0'0'928'0,"0"0"-755"16,0 0-111-16,0 0-62 15,0 0 10-15,0 0 189 16,0 0-51-16,-4 0-60 16,4 0-48-16,0-2 2 15,0 2 34-15,0-1-45 16,0 1-6-16,0-2 8 16,0 2-33-16,0-2 49 15,0 2-34-15,0 0-5 16,0 0 69-16,-2 0-62 15,0 0-7-15,2 0-10 16,0 0 18-16,0 0-18 16,0 0 0-16,0-3 1 0,0 3-9 15,0 0 8-15,-2 0 0 16,2-2 4-16,-3 0 11 16,1-1-2-16,0 0-13 15,0-1 1-15,2 3 19 16,0-2-19-16,0 3-1 15,0 0 0-15,0 0 13 16,0 0-20-16,0 0 7 16,0 0-8-16,0 0-10 15,0 0 18-15,0 0 0 16,0 0 6-16,0 0 3 16,2 0 17-16,2 0-26 15,-4 0 7-15,3 0-11 16,-3 0 4-16,0 3 0 0,0-3-1 15,0 0-10-15,0 0 2 16,0 0 9-16,0 0 0 16,0 0-15-16,0 0 14 15,0 0 1-15,0 0-6 16,-7 0-12-16,1 0 10 16,-2-5 8-16,4 1 0 15,2 0-3-15,2 0 14 16,0 0-11-16,0 0 0 15,0-2 1-15,0 2-2 16,4 1 1-16,0 0-6 16,4 3-9-16,-4 0 3 15,0 0-2-15,1 16 13 0,-5 6 2 16,0 8 29-16,0 6-8 16,-18 5-2-16,-6-1 29 15,-1-4-47-15,0-6 10 16,5-10-12-16,11-8 14 15,7-9-13-15,2 0-1 16,2-1-15-16,21-2 14 16,2 0-10-16,-2 0 11 15,-2 2 12-15,-13 5-10 16,-5 10 29-16,-3 9-24 16,-11 9 10-16,-16 7 7 15,-4 4-24-15,-3-2-20 16,7 0-165-16,10-14-321 0,10-11-426 15</inkml:trace>
  <inkml:trace contextRef="#ctx0" brushRef="#br0" timeOffset="46465.53">20137 7313 2677 0,'0'0'279'0,"0"0"-279"0,39 120-12 16,-28-54-11-16,-9 10 23 15,-2 5 19-15,-7 3-18 16,-28 3-2-16,-39 13-63 15,5-21-422-15,0-21-782 0</inkml:trace>
  <inkml:trace contextRef="#ctx0" brushRef="#br0" timeOffset="55986.3">992 9111 2061 0,'0'0'561'15,"0"0"-456"-15,0 0 8 16,0 0 53-16,0 0-75 16,0 0-8-16,0 0-7 15,0 0-47-15,0-1 29 0,15-12-48 16,7-6-8-16,5-9-4 15,4-9-2-15,-4 2-23 16,-5-2 15-16,-2 5-22 16,-6 9 22-16,-3 4 6 15,-7 9 6-15,-1 8-15 16,-1 2 6-16,-2 17-20 16,2 20 28-16,-2 15 1 15,0 12 6-15,0 7-6 16,0-3 1-16,0-2-7 15,0-8 6-15,0-12-50 16,6-12-238-16,2-14-197 16,-4-11-204-16</inkml:trace>
  <inkml:trace contextRef="#ctx0" brushRef="#br0" timeOffset="56381.82">884 8897 1952 0,'0'0'806'15,"0"0"-764"-15,0 0-42 16,174-57-20-16,-84 48 13 16,8 1 14-16,4 4 1 15,-6 1-4-15,-10 3-3 16,-16 0-2-16,-19 0-94 16,-22 0 8-16,-19 12 46 0,-10 5 41 15,-21 7 2 1,-19 14 159-16,-7 8-46 0,-1 7 18 15,3 2-70 1,11-6-56-16,12-7 12 0,15-14-19 16,7-17 0-16,11-11-40 15,22 0-26-15,10-29-50 16,1-11-166-16,-1-9-99 16,-5-2 36-16,-7 5 36 15,-8 5 309-15,-6 15 28 16,-7 14 351-16,-4 12-37 15,-2 16-197-15,-2 24-3 16,3 14-48-16,1 8-76 16,8 2-18-16,15 1-1 15,-2-19-492-15,0-18-966 0</inkml:trace>
  <inkml:trace contextRef="#ctx0" brushRef="#br0" timeOffset="56997.98">2369 8877 709 0,'0'0'180'15,"0"0"34"1,0 0-79-16,0 0-4 0,0 0 70 16,0 0-20-16,0 0-15 15,71-61-66-15,-71 44 10 16,0 0 45-16,-13 2-32 16,-7 6 52-16,-7 9-36 15,-4 0-82-15,-5 19-7 16,-2 19 4-16,3 10 9 15,6 10 25-15,6 4-49 16,15 1 19-16,8-3-18 16,0-9-39-16,25-5 34 15,12-11-35-15,12-12 0 16,9-14 0-16,0-9-9 16,0-6-12-16,-7-20-10 0,-9-6-53 15,-11-2 51 1,-14 4 3-16,-11 6 30 0,-6 10 20 15,0 7 53-15,0 7-19 16,-9 0-54-16,0 18 7 16,2 7-17-16,7 1 10 15,0-3 0-15,12-2-1 16,12-7 9-16,5-8-17 16,2-6 9-16,-2 0 0 15,-6 0-21-15,-9-16 21 16,-8-2 0-16,-6-2-6 15,0-2 22-15,0 1-23 0,-12 6 7 16,-3 3-117-16,-3-4-137 16,5 6-364-16,4-5-584 0</inkml:trace>
  <inkml:trace contextRef="#ctx0" brushRef="#br0" timeOffset="57135.75">2768 8606 2201 0,'0'0'879'0,"0"0"-777"16,0 0-102-16,0 0-59 16,-27 111 16-16,10-19-38 15,1-10-174-15,9-14-736 0</inkml:trace>
  <inkml:trace contextRef="#ctx0" brushRef="#br0" timeOffset="57586">4159 8645 2408 0,'0'0'467'0,"0"0"-384"16,0 0-83-16,0 0 0 15,-87 108 17-15,41-40 72 16,-6 10-30-16,1 2-22 16,9-3-26-16,6-14-22 0,14-14-2 15,15-19-105-15,7-22-113 16,22-25-71-16,12-24 44 15,1-10-531-15</inkml:trace>
  <inkml:trace contextRef="#ctx0" brushRef="#br0" timeOffset="57751.89">4146 8627 1787 0,'0'0'753'16,"0"0"-667"-16,20 102-56 15,-4-32-29-15,1 5 48 16,3 6 48-16,5-2-37 15,0-5-17-15,-2-5-43 16,-2-6-1-16,-3-10-192 0,-16-18-140 16,-2-15-182-16,0-12-494 15</inkml:trace>
  <inkml:trace contextRef="#ctx0" brushRef="#br0" timeOffset="57901.7">3849 8951 895 0,'0'0'1867'0,"0"0"-1546"16,0 0-249-16,0 0-71 16,154-32-2-16,-87 32-27 15,4 13 6-15,30 20-125 16,-22-3-333-16,-7-8-419 0</inkml:trace>
  <inkml:trace contextRef="#ctx0" brushRef="#br0" timeOffset="58097.28">4755 8840 2138 0,'0'0'815'0,"0"0"-657"16,0 0-126-16,0 0-13 15,0 0-18-15,0 0-1 16,118-17 0-16,-65 25-6 15,7 21-91-15,-13-3-272 16,-20-3-407-16</inkml:trace>
  <inkml:trace contextRef="#ctx0" brushRef="#br0" timeOffset="58214.59">4770 9060 1001 0,'0'0'1743'0,"0"0"-1434"15,0 0-223-15,0 0-86 16,131-3-18-16,-28-1-145 15,-14 1-200-15,-9-1-422 0</inkml:trace>
  <inkml:trace contextRef="#ctx0" brushRef="#br0" timeOffset="58606.03">6132 8668 1410 0,'0'0'1440'0,"0"0"-1192"16,0 0-248-16,0 0-46 0,0 0 34 15,-100 126 12 1,57-57 43-16,1 3 28 0,9-4-70 16,8-10 28-16,9-13-29 15,9-15-24-15,7-16 23 16,0-14-110-16,7 0-1 15,15-26 22-15,14-47-241 16,-5 5-197-16,-6 0-237 0</inkml:trace>
  <inkml:trace contextRef="#ctx0" brushRef="#br0" timeOffset="58763.35">6132 8668 1627 0,'-47'-51'775'0,"52"51"-273"16,1 0-342-16,5 10-145 15,5 24-6-15,2 13 9 16,4 15-8-16,1 5-8 15,-2 3-1-15,2-1 19 0,-7-7-38 16,-3-8 18-16,-9-10-114 16,-4-12-83-16,-13-14-144 15,-16-10-232-15,-6-8-867 16</inkml:trace>
  <inkml:trace contextRef="#ctx0" brushRef="#br0" timeOffset="58990.21">5871 9007 1577 0,'0'0'1137'0,"0"0"-922"16,0 0-215-16,167-24-55 16,-91 22-26-16,2 2 25 15,-3 0 56-15,-9 0 18 0,-11 0 8 16,-17 0 42-16,-11 11-16 16,-14 7 9-16,-6 4 60 15,-5 7-59-15,-2 6-23 16,0 5-29-16,0-2 4 15,0 0-23-15,2-3 9 16,12-1-108-16,-3-10-202 16,1-13-450-16</inkml:trace>
  <inkml:trace contextRef="#ctx0" brushRef="#br0" timeOffset="59239.95">7120 8654 1545 0,'0'0'1198'16,"0"0"-983"-16,0 0-215 15,0 0-136-15,0 0 136 16,0 0 94-16,-147 148 52 16,95-76-29-16,5-2-84 15,7-3-15-15,11-13-18 16,12-13-22-16,7-16 22 15,10-14-84-15,0-11-113 16,33-14 13-16,2-17-108 16,-4-6-465-16</inkml:trace>
  <inkml:trace contextRef="#ctx0" brushRef="#br0" timeOffset="59411.42">7079 8661 1525 0,'0'0'1200'0,"0"0"-928"0,0 0-241 16,0 0-4-16,29 109-26 15,-17-54-1-15,3 1 36 16,1 0-30-16,6-3 15 16,-2-4-21-16,0-6-13 15,-7-10-14-15,-8-6-182 16,-5-15-97-16,-18-9-161 16,-8-3-417-16</inkml:trace>
  <inkml:trace contextRef="#ctx0" brushRef="#br0" timeOffset="59544.61">6745 8909 2595 0,'0'0'534'16,"0"0"-479"-16,134-16-55 15,-56 16-58-15,4 0 14 16,-1 0 25-16,12 16-96 16,-22 2-105-16,-17-1-379 0</inkml:trace>
  <inkml:trace contextRef="#ctx0" brushRef="#br0" timeOffset="59866.81">7378 9087 1744 0,'0'0'531'0,"0"0"-531"15,0 0-110-15,0 0 110 0,0 0 179 16,0 0 185-16,0 0-77 15,-7-12-202-15,25 12-31 16,2 0-54-16,3 0 1 16,-6 15-11-16,-7 13 11 15,-10 10-1-15,-12 9 2 16,-19 8 13-16,-7-6-2 16,5-5-5-16,6-17 4 15,14-8 9-15,11-12-14 16,2-5-14-16,21-2-13 15,20 0 5-15,10-16 8 16,11-7-120-16,29-25-205 16,-12 5-220-16,-15 2-706 0</inkml:trace>
  <inkml:trace contextRef="#ctx0" brushRef="#br0" timeOffset="60086.65">8115 8719 2567 0,'0'0'553'0,"0"0"-514"16,0 0-39-16,0 0-42 15,0 0 42-15,-93 136 44 0,40-64 29 16,-5 4-58 0,4 1-14-16,9-9-1 15,12-13-34-15,14-16-7 0,11-17-79 16,8-22-180-16,23 0-21 15,4-26-237-15</inkml:trace>
  <inkml:trace contextRef="#ctx0" brushRef="#br0" timeOffset="60265.66">8076 8681 2607 0,'0'0'501'15,"0"0"-458"-15,0 0-43 16,51 113 0-16,-29-58 0 0,5 3 6 15,4-4 8 1,2 0-5-16,2-4 9 0,-2-5-36 16,-6-7 3-1,-12-6-187-15,-9-12-159 0,-6-10-408 0</inkml:trace>
  <inkml:trace contextRef="#ctx0" brushRef="#br0" timeOffset="60422.13">7860 9002 2815 0,'0'0'492'0,"0"0"-492"15,0 0-1-15,155 23-70 16,-90-10 58-16,0 0 2 16,22 5-86-16,-15-4-256 0,-18-3-612 15</inkml:trace>
  <inkml:trace contextRef="#ctx0" brushRef="#br0" timeOffset="61322.43">8628 9168 1297 0,'0'0'138'0,"0"0"-115"16,0 0-23-16,0 0-2 15,0 0 2-15,0 0 56 16,0 0-3-16,-42 0 34 16,40 0 30-16,2 0 23 15,0 0-10-15,0 0-28 16,0 0 1-16,0 0-47 16,0 0-11-16,-2 0 32 15,2 0-6-15,0 0 21 16,-2 0-32-16,0 0-17 15,-1 0 21-15,0 0-62 16,1-2 8-16,0 0 6 16,0 2-5-16,2 0 7 0,-2 0-18 15,0 0 1-15,-1 0 25 16,-3 0-25-16,2 0 0 16,-2 0-1-16,2 0 7 15,2 0-19-15,0 0 0 16,2 0-7-16,0 0 1 15,-2 0 18-15,2 0 0 16,-3 0 33-16,1 0 3 16,2 0 70-16,0-4-36 15,0-4-45-15,0-2 11 16,5-4-36-16,5 4-13 16,2 0 13-16,-3 6-5 15,-5 4 5-15,-4 0 0 0,2 0 1 16,-2 10-1-1,0 9 1-15,0 8 26 0,0 2-15 16,0-4 1-16,5-4-3 16,6-2-10-16,7-5 0 15,0-4 34-15,-2-4-25 16,-10 3 11-16,-6 8-20 16,-29 12 18-16,-47 24-20 15,-6 8 2-15,-56 30-94 16,19-13-205-16,32-20-516 0</inkml:trace>
  <inkml:trace contextRef="#ctx0" brushRef="#br0" timeOffset="74101.42">28867 8545 1350 0,'0'0'577'0,"0"0"-494"16,0 0 1-16,0 0-14 0,0 0-6 15,0 0 76-15,13-31-65 16,-13 31-25-16,0 0 42 16,0 0-49-16,0 0 27 15,0 0 0-15,0 0-69 16,0 0 13-16,0 6-14 15,0 14-2-15,5 12-14 16,0 16 17-16,-1 13-1 16,-2 9 55-16,-2 12 11 15,0 6 31-15,0 2-38 16,-2 3-42-16,-7-3 30 16,-2-6-46-16,6-8 7 15,3-7-8-15,2-7 14 16,0-10-29-16,4-6 15 15,10-10-93-15,4-8-158 0,-2-10-330 16,-6-15-450-16</inkml:trace>
  <inkml:trace contextRef="#ctx0" brushRef="#br0" timeOffset="74484">28691 9218 1445 0,'0'0'707'0,"0"0"-605"15,0 0-49-15,0 0 67 16,0 0-5-16,40 116 26 15,-31-68-51-15,0 1-1 16,-1-4-37-16,2-3-31 16,-1-8 23-16,-3-5-44 15,3-7 0-15,-2-10 2 16,2-5 15-16,2-7-12 16,5 0-5-16,8-21 0 15,8-14-12-15,5-11 12 16,3-5-15-16,5-4-7 15,-3 8-74-15,-4 8-38 0,-5 13-87 16,-8 12-315-16,-11 8-817 0</inkml:trace>
  <inkml:trace contextRef="#ctx0" brushRef="#br0" timeOffset="75249.33">29141 9912 772 0,'0'0'1359'16,"0"0"-1152"-16,0 0-180 16,0 0-21-16,0 0 37 15,83-112-43-15,-54 73 0 16,-2-1 0-16,-1 1 16 16,-6 0-14-16,-2 9 44 15,-7 7 190-15,-4 11-15 16,-7 7-161-16,0 5-49 15,0 5-11-15,0 24 4 16,-9 21-5-16,-7 16 1 16,-6 39-73-16,4-15-217 0,3-18-661 0</inkml:trace>
  <inkml:trace contextRef="#ctx0" brushRef="#br0" timeOffset="77938.55">29727 11339 517 0,'0'0'0'0,"0"0"-327"16</inkml:trace>
  <inkml:trace contextRef="#ctx0" brushRef="#br0" timeOffset="78987.13">29970 11347 656 0,'0'0'229'15,"0"0"-181"-15,0 0 157 16,0 0 94-16,0 0 41 0,0 0-56 16,0 0-151-16,-4-22-93 15,-9 16 3-15,-1 2-21 16,-1 0 4-16,-5 3-26 15,-1 1 9-15,-5-3-25 16,-5 1 17-16,-5-2-1 16,-6 0 0-16,-6 3 16 15,-4-3-15-15,-9 1-1 16,-6 3 0-16,-6 0-9 16,-3 0 9-16,-4 0 0 15,-1 0 0-15,1 0 12 16,2 0-14-16,0 0 2 0,2 7 0 15,5-2-13-15,-3 4 13 16,3 2 0-16,0 1 0 16,-1 6 13-16,1 0-14 15,5 1 1-15,-2 0-2 16,6 4-14-16,-1-2 16 16,3 6 0-16,2 1 0 15,0 4 7-15,1 5-8 16,3 1 1-16,0 1 0 15,5 3-17-15,5 3 18 16,6-1-1-16,3 2 0 16,6 0 19-16,4 2-18 15,7 0-1-15,3 0 0 0,5-1-9 16,4-3 9-16,3-7 0 16,3 2 12-16,0-4-11 15,0-2 39-15,5 3-32 16,13 0-7-16,4 1 22 15,10 0-16-15,3-1-7 16,7 0 3-16,8 0 11 16,3-1-9-16,7-3-5 15,9-2 0-15,4-4 52 16,12-3-52-16,7-4 18 16,22-5 0-16,21-4-11 15,21-4 26-15,10-2-33 16,-10-4 1-16,-11 0 35 15,-12 0-35-15,-2-4 24 16,-1-8 1-16,-3-2-25 0,-4-6 27 16,-1-3-28-16,-17 2 0 15,-18 4 23-15,-18-3-21 16,-8 1 23-16,7-5 13 16,3-5-31-16,8-7 30 15,-12 0-19-15,-5-4-6 16,-8-4 26-16,-8-4-21 15,-3-5 16-15,-8-8-31 16,-10-8 16-16,-10-5 10 16,-11-4 14-16,-4-6 24 0,-10-3-2 15,-21 5-41 1,-11 6 17-16,-8 8-31 0,-10 8 9 16,-9 8-21-16,-11 8 3 15,-30 1 0-15,-30 9-9 16,-28 6-19-16,15 8 19 15,32 12-38-15,42 8-87 16,0 0-43-16,15 5-113 16,3 3-384-16</inkml:trace>
  <inkml:trace contextRef="#ctx0" brushRef="#br0" timeOffset="79610.56">29756 11117 2256 0,'0'0'476'0,"0"0"-461"15,0 0 2-15,0 0 71 16,0 0-27-16,0 0-61 0,132-56 0 15,-87 25-34 1,0 0-44-16,-6-6-8 0,-3 0 14 16,-5 0 72-16,-6 5 0 15,-10 10 80-15,-5 6 79 16,-6 10-52-16,-4 4-47 16,0 2-54-16,0 0 12 15,0 12-35-15,-12 17 17 16,1 10 0-16,1 7-10 15,2 3 10-15,6-4-139 16,4-2-110-16,16-13-310 16,9-14-774-16</inkml:trace>
  <inkml:trace contextRef="#ctx0" brushRef="#br0" timeOffset="79919.09">30566 10814 2068 0,'0'0'370'0,"0"0"-330"16,0 0-30-16,0 0 124 16,-143 64 37-16,116-32-63 15,10 2-11-15,10-2-80 16,7-4 18-16,2-3-32 16,20-10 12-16,9-4-30 15,2-11-10-15,4 0-23 16,-6-18-10-16,-4-15-44 15,-10 0 35-15,-3-2 63 16,-10 5 4-16,-1 12 188 0,-3 16-92 16,0 2-70-16,-14 36-26 15,-17 41 2-15,-11 39-2 16,-8 30 0-16,2 3-139 16,12-41-201-16,14-40-525 0</inkml:trace>
  <inkml:trace contextRef="#ctx0" brushRef="#br0" timeOffset="80421.25">29344 11301 874 0,'0'0'1700'0,"0"0"-1433"16,0 0-267-16,0 0-27 15,0 0 20-15,0 0 14 16,-51 161 67-16,18-13 24 16,-3 18-53-16,1-7 31 15,6-23-63-15,6-23-12 16,7-21 4-16,3-17-5 16,2-5-108-16,4-27-376 15,0-10-714-15</inkml:trace>
  <inkml:trace contextRef="#ctx0" brushRef="#br0" timeOffset="81662.81">29006 12689 1780 0,'0'0'325'0,"0"0"-253"15,0 0-1-15,0 0 36 16,0 0-90-16,0 0 10 16,0 0 58-16,0 122 23 15,0-54 70-15,0 12-74 0,0 4 2 16,-8 3-21-1,-2-3-68-15,-1-3 32 0,1-9-37 16,4-9-6-16,-1-12 3 16,3-10-8-16,0-9-1 15,0-8 0-15,2-5-89 16,-4-12-143-16,1-6-276 16,-1-1-352-16</inkml:trace>
  <inkml:trace contextRef="#ctx0" brushRef="#br0" timeOffset="81925.23">28757 13357 1940 0,'0'0'522'0,"0"0"-486"16,0 0-4-16,0 0 40 0,0 0 14 16,0 0-35-1,0 0-41-15,0 50 99 0,6-4 6 16,2 4-59-16,3 1 21 15,3-9-39-15,1-5-37 16,1-11 56-16,4-5-51 16,2-12 42-16,7-9 12 15,7 0-39-15,9-3 24 16,3-21-45-16,8-9-62 16,17-14-36-16,-11 6-363 15,-14 11-396-15</inkml:trace>
  <inkml:trace contextRef="#ctx0" brushRef="#br0" timeOffset="82599.27">29384 13846 2080 0,'0'0'508'16,"0"0"-365"-16,0 0-17 16,0 0 5-16,42-134-78 15,-13 95-31-15,0 6-22 16,-4 2-5-16,-7 11-2 16,-9 9 7-16,-5 6-6 15,-4 5-6-15,0 7-36 16,0 22 10-16,-8 12 37 0,-4 10-20 15,5 27-18-15,5-17-213 16,2-9-387-16</inkml:trace>
  <inkml:trace contextRef="#ctx0" brushRef="#br0" timeOffset="83733.07">29752 14979 517 0,'0'0'1150'16,"0"0"-936"-16,0 0-142 16,-133-40-3-16,75 34 74 15,-9 3-67-15,-12 3-10 16,-23 0-10-16,-36 7-41 16,-39 18 37-16,-16 8 5 15,4 5 4-15,12 8 25 16,26 2-38-16,6 11 14 0,7 3-11 15,26-2-39-15,23-5 52 16,20 0-16-16,9 0-27 16,-8 6 33-16,4 16-54 15,1 12 6-15,19-5-6 16,17 1 15-16,19-4-33 16,8-5 18-16,8-4-18 15,28-5 8-15,18-9 4 16,14-5 6-16,28-4 25 15,36-5-14-15,37-12 31 16,20-6-42-16,2-17 8 16,-7-9 10-16,-15 0-16 15,3-7 7-15,-7-7 3 0,-4-4-11 16,-7-9 48-16,-14 3-43 16,-8-6-6-16,-26 2 6 15,-21 2 3-15,-22 1-9 16,-10-4 0-16,5-7 2 15,2-8-17-15,-1-14 9 16,-15-9-30-16,-13-9 25 16,-13-18-20-16,-14-27 31 15,-6-12 21-15,-25 2-9 16,-10 31 58-16,-4 31-38 16,-1 22-32-16,-14-3 17 15,-15 1-17-15,-16 3-9 16,-4 13-33-16,-3 13-69 0,3 19 12 15,4 1-129 1,4 33-119-16,25-4-246 0,20 0-553 0</inkml:trace>
  <inkml:trace contextRef="#ctx0" brushRef="#br0" timeOffset="84273.73">30198 15003 1805 0,'0'0'547'16,"0"0"-396"-16,0 0-24 16,0 0 95-16,0 0-66 15,60-146-112-15,-35 96-39 16,1 0-5-16,-4 1-75 16,-1 5 44-16,-6 13 31 15,-3 8 0-15,-8 11 121 16,-4 8-61-16,0 4-20 15,0 0-40-15,0 16 3 16,-11 16-13-16,-5 17 10 16,0 9 0-16,1 8-20 15,6-2-34-15,9 7-121 16,0-13-159-16,0-23-445 0</inkml:trace>
  <inkml:trace contextRef="#ctx0" brushRef="#br0" timeOffset="84679.45">30682 14694 1249 0,'0'0'605'16,"0"0"-557"-16,0 0 24 16,0 0 176-16,0 0-63 15,0 0-69-15,0 0-74 16,0-32 14-16,-2 42-15 15,0 12 2-15,2 14 40 0,0 4-47 16,0 5-7 0,0 5 20-16,6-2-12 0,1-2 16 15,-1-2-8-15,-2-7-44 16,-4-11 20-16,0-3-21 16,-4-5 0-16,-21-1 9 15,-4-12 4-15,-4-2-11 16,0-3-2-16,6-7-12 15,12-23 3-15,15-14-46 16,8-13-78-16,33-10 59 16,10-5 48-16,2 1 26 15,-1 13 113-15,-12 8 20 0,-16 16-13 16,-13 14-93 0,-11 12-27-16,-29 12-48 0,-13 18-424 15,-7 6-169-15</inkml:trace>
  <inkml:trace contextRef="#ctx0" brushRef="#br0" timeOffset="85639.12">29351 16092 2474 0,'0'0'547'0,"0"0"-439"15,0 0-77-15,0 0-7 16,0 0 59-16,0 0-82 16,0 0 7-16,185-8-8 15,-56 26 13-15,47 4-13 16,16-4 0-16,-4 0 1 15,-26-6-4-15,-44-5 4 16,-29 0-1-16,-24-2 0 16,-13 0-36-16,-2 3-50 0,4 2-219 15,-12 2-275 1,-20-8-286-16</inkml:trace>
  <inkml:trace contextRef="#ctx0" brushRef="#br0" timeOffset="85858.19">30853 16075 2313 0,'0'0'467'0,"0"0"-429"16,0 0-20-16,0 0-18 16,0 0 24-16,0 0-15 15,0 0 59-15,51 97-29 16,-63-51-22-16,-18 2 16 15,-5-3-33-15,-6 0-1 0,4 3-82 16,8-11-235-16,12-16-592 16</inkml:trace>
  <inkml:trace contextRef="#ctx0" brushRef="#br0" timeOffset="86135.35">31187 16445 2046 0,'0'0'276'0,"0"0"-157"15,0 0-24-15,0 0-28 0,81-138-23 16,-56 97-36-16,-1-2 4 16,-2 2 20-16,-6 9 103 15,-7 10-13-15,-5 14-4 16,-4 8-91-16,0 0-19 15,-11 30-8-15,-11 16 0 16,-5 20-1-16,-2 11 1 16,3 7-12-16,-5 22-136 15,6-23-398-15,7-18-987 0</inkml:trace>
  <inkml:trace contextRef="#ctx0" brushRef="#br0" timeOffset="121512.62">22008 8482 1758 0,'0'0'301'0,"0"0"-168"16,0 0-95-16,0 0 26 15,0 0 63-15,0 0-12 16,-60-118 65-16,45 100-79 0,-1 2-23 15,-5 1-8-15,0 6-49 16,-11 1-4-16,-8 3-17 16,-11 5 21-16,-14 3-23 15,-11 21 2-15,-9 16 0 16,-8 16-18-16,-9 30 27 16,-2 36-9-16,21 27 24 15,27 8-24-15,40-14 56 16,16-32-32-16,20-34-6 15,15-24 41-15,32-2-47 16,43-2 3-16,52-13-15 16,25-15 13-16,-4-21-31 15,-40-25 14-15,-47-8-28 16,-30-3 25-16,-12-9-43 0,-7-15 20 16,-7-26 15-16,-27-35 5 15,-30-25-1-15,-54-3 20 16,-16 24-9-16,4 38 71 15,21 40-46-15,4 16 13 16,-9 9-38-16,-5 5-12 16,1 16-17-16,19 14-161 15,23 22-316-15,27-3-437 0</inkml:trace>
  <inkml:trace contextRef="#ctx0" brushRef="#br0" timeOffset="122021.03">23479 8480 1450 0,'0'0'771'16,"0"0"-590"-16,0 0-111 0,-165-36-69 15,101 36-1-15,-7 34 24 16,-10 34 28-16,12 6 81 15,13 17 4-15,19 9-24 16,29-12 10-16,8 6-80 16,27-9-10-16,27-15-7 15,19-12-14-15,28-12 7 16,26-22-19-16,-7-18 2 16,-11-6-4-16,-18-21 10 15,-25-14-8-15,-2-19 0 16,-3-28-29-16,-32-32 28 15,-27 3-44-15,-2 7 31 16,-43 16-8-16,-6 28 28 16,-9 5-6-16,-8 11 0 0,3 24-115 15,5 20-97-15,17 22-137 16,18 5-456-16</inkml:trace>
  <inkml:trace contextRef="#ctx0" brushRef="#br0" timeOffset="122383.5">24969 8453 1713 0,'0'0'270'0,"0"0"-150"16,-161-14-68-16,90 31 124 15,6 26 48-15,13 18-57 16,19 14 12-16,22 7-59 16,11 2-65-16,26-4 17 15,30-6-62-15,20-14-2 16,31-7 14-16,32-22-13 16,-8-16 0-16,-13-15-1 15,-24-6 4-15,-36-29 3 16,-5-16-15-16,-13-36 0 15,-38-32-1-15,-2 8-26 16,-33 9-2-16,-19 25-29 16,0 37-17-16,-54 7-67 0,8 12-369 15,7 15-879-15</inkml:trace>
  <inkml:trace contextRef="#ctx0" brushRef="#br0" timeOffset="122967.48">21838 9254 1824 0,'0'0'281'16,"0"0"-182"-16,0 0-93 16,0 0 11-16,0 0-9 15,-13 118 131-15,11 0 46 16,2 33-53-16,0 9-68 16,0-27-15-16,0-36-48 15,0-36-1-15,0-6 0 16,0 1-96-16,0 2-21 0,-6 0-103 15,-11-17-299-15,0-24-673 16</inkml:trace>
  <inkml:trace contextRef="#ctx0" brushRef="#br0" timeOffset="123202.64">21665 9842 1908 0,'0'0'345'0,"0"0"-241"15,0 0-89-15,0 0 20 16,0 0 22-16,46 157 50 16,-28-76 3-16,0 1-46 0,6-5 45 15,5-11-67-15,3-16-24 16,1-14 24-16,6-16-32 16,-4-13 38-16,5-7-12 15,-2-19-35-15,13-54-2 16,-9 5-243-16,-3-4-381 0</inkml:trace>
  <inkml:trace contextRef="#ctx0" brushRef="#br0" timeOffset="123600.03">23352 9006 2039 0,'0'0'244'15,"0"0"-231"-15,0 0 6 16,-15 120 128-16,-3-28 60 0,0 29-39 16,7-7-78-16,2-10-26 15,9-14-62-15,0-20 5 16,0 6-7-16,6 3-106 15,-1-1-118-15,-1-22-132 16,-4-19-472-16</inkml:trace>
  <inkml:trace contextRef="#ctx0" brushRef="#br0" timeOffset="123838.89">23040 9775 2167 0,'0'0'345'15,"0"0"-342"-15,0 0-3 0,0 0 0 16,0 0 55 0,85 108 24-16,-60-59 55 0,-4 4-22 15,2-4-81-15,-3-3 25 16,0-6-56-16,0-10 1 16,3-12 18-16,1-11-10 15,2-7 22-15,5-15-4 16,6-23-27-16,13-41-78 15,-4 6-423-15,-9 7-795 0</inkml:trace>
  <inkml:trace contextRef="#ctx0" brushRef="#br0" timeOffset="124484.84">25272 8932 1870 0,'0'0'236'16,"0"0"-218"-16,-60 111 59 16,29-23 88-16,2 30-9 15,8 21 23-15,7-10-99 16,10-27-42-16,4-27-26 15,-2-26-12-15,0 8-90 0,-9 8-138 16,-3-8-315-16,1-23-889 16</inkml:trace>
  <inkml:trace contextRef="#ctx0" brushRef="#br0" timeOffset="124776.21">24874 9518 1478 0,'0'0'323'16,"0"0"-87"-16,0 0 93 15,0 0-72-15,0 0-174 16,0 0 22-16,0 0 5 16,92 99-47-16,-61-39 21 15,-2 5-53-15,-4-6 16 0,-1-2-16 16,-3-11-25-16,-4-9 29 15,-1-10-35-15,-1-10 1 16,3-14 9-16,5-3 2 16,8-18-9-16,11-25-3 15,5-12-81-15,6-31-170 16,-10 11-479-16,-16 20-607 0</inkml:trace>
  <inkml:trace contextRef="#ctx0" brushRef="#br0" timeOffset="125310.84">22172 10788 2227 0,'0'0'549'15,"0"0"-423"-15,0 0-63 16,0 0-33-16,0 0-18 15,0 0-12-15,30-119 17 16,-17 83-17-16,-2 2 0 0,-2 4 0 16,-4 11 13-1,-3 8 26-15,-2 11 1 0,0 3-40 16,0 28-46-16,0 20 44 16,5 14-5-16,34 18-168 15,4-13-119-15,1-18-314 0</inkml:trace>
  <inkml:trace contextRef="#ctx0" brushRef="#br0" timeOffset="125610.64">23432 10561 2203 0,'0'0'335'0,"0"0"-222"16,0 0-106-16,54-131 48 15,-25 82 27-15,-2 1-82 16,-5 4 36-16,-4 9-36 16,-7 14 7-16,-9 12 113 15,-2 9-96-15,0 25-23 16,-4 25-2-16,-5 16-1 15,2 13-25-15,7 6 24 16,22 10-242-16,17-21-262 16,9-25-572-16</inkml:trace>
  <inkml:trace contextRef="#ctx0" brushRef="#br0" timeOffset="125851.83">25293 10479 2583 0,'0'0'491'16,"0"0"-458"-16,0 0-33 16,38-114-12-16,-24 86-25 15,-1 10 37-15,-1 18-54 16,-6 2-288-16,-1 37 75 15,-5 19 105-15,-3 29 35 0,-15-9-3 16,3-11-421-16</inkml:trace>
  <inkml:trace contextRef="#ctx0" brushRef="#br0" timeOffset="130145.81">23397 9206 818 0,'0'0'1024'15,"0"0"-770"-15,0 0-193 0,0 0 46 16,0 0 59-16,0 0-64 16,0 0-60-16,2-6-42 15,0 6-76-15,0 3-222 16,3 4-406-16</inkml:trace>
  <inkml:trace contextRef="#ctx0" brushRef="#br0" timeOffset="130302.43">23397 9206 1903 0,'9'101'242'16,"-9"-101"-242"-16,0 0-14 16,0 0-34-16,0 0-195 15,0 0-851-15</inkml:trace>
  <inkml:trace contextRef="#ctx0" brushRef="#br0" timeOffset="130469.81">23457 9392 1918 0,'0'0'375'0,"0"0"-218"15,0 0-108-15,0 0-3 16,0 0-46-16,0 0-128 0,0 0-231 15,-9-2-266-15,9 4-524 16</inkml:trace>
  <inkml:trace contextRef="#ctx0" brushRef="#br0" timeOffset="130625.62">23457 9392 1572 0,'2'33'358'0,"-2"-33"-266"16,0 0-92-16,-2 0-119 15,2 0-394-15</inkml:trace>
  <inkml:trace contextRef="#ctx0" brushRef="#br0" timeOffset="130783.11">23451 9425 1894 0,'0'0'84'16,"0"0"-84"-16,0 0-306 16,0 0 7-16</inkml:trace>
  <inkml:trace contextRef="#ctx0" brushRef="#br0" timeOffset="131536.04">21879 9525 1415 0,'0'0'227'0,"0"0"-227"16,0 0-207-16,0 0 90 16,0 0-822-16</inkml:trace>
  <inkml:trace contextRef="#ctx0" brushRef="#br0" timeOffset="131690.57">21879 9525 1857 0,'-2'-32'350'0,"2"32"-350"15,0 0-31-15,4 0-204 16,7 0-302-16</inkml:trace>
  <inkml:trace contextRef="#ctx0" brushRef="#br0" timeOffset="131835.68">21854 9515 1633 0,'0'0'306'0,"0"0"-306"15,0 0-603-15</inkml:trace>
  <inkml:trace contextRef="#ctx0" brushRef="#br0" timeOffset="131992.63">21854 9515 1716 0,'-11'-21'253'0,"11"21"-253"0,0 0-559 16,0 0-78-16</inkml:trace>
  <inkml:trace contextRef="#ctx0" brushRef="#br0" timeOffset="132149.6">21846 9517 937 0,'0'0'0'0,"0"0"-230"0</inkml:trace>
  <inkml:trace contextRef="#ctx0" brushRef="#br0" timeOffset="133981.72">21869 9511 1691 0,'0'0'295'0,"0"0"-295"0,0 0-133 16,0 0-194-16,0 0-312 0</inkml:trace>
  <inkml:trace contextRef="#ctx0" brushRef="#br0" timeOffset="134147.76">21869 9511 1731 0,'-6'28'354'0,"6"-28"-202"16,0-4-130-16,0 0-22 15,2 0-104-15,12 2-488 16,-3-3-929-16</inkml:trace>
  <inkml:trace contextRef="#ctx0" brushRef="#br0" timeOffset="134327.68">21848 9513 1132 0,'0'0'928'0,"0"0"-660"0,0 0-268 15,0 0-14-15,0 0-108 16,0 0-274-16,0 0-490 0</inkml:trace>
  <inkml:trace contextRef="#ctx0" brushRef="#br0" timeOffset="134694.78">23451 9278 1455 0,'0'0'489'0,"0"0"-344"15,0 0 47-15,0 0-87 16,0 0 2-16,0 0-61 16,0 0-36-16,-8-2-20 15,8 2 4-15,0 0-78 16,0 5-166-16,0 2-346 0</inkml:trace>
  <inkml:trace contextRef="#ctx0" brushRef="#br0" timeOffset="143952.72">1698 10253 423 0,'0'0'592'0,"0"0"-414"16,0 0-97-16,0 0 58 15,0 0 92-15,0 0-43 16,-85-27 7-16,79 23-55 16,-1 1-10-16,3-1 39 15,-1-1-31-15,3 2 47 16,-1-1-36-16,-1-1-90 15,2 3 24-15,2 2-24 16,0 0-53-16,0 0 19 16,0 0-23-16,0 0-2 15,11 0 3-15,18 0 13 16,12 0-7-16,9 9-9 0,8 1 0 16,2-1-16-1,1 3-19-15,-1 5-93 0,6 0-173 16,-14 2-277-16,-14-9-579 0</inkml:trace>
  <inkml:trace contextRef="#ctx0" brushRef="#br0" timeOffset="144216.14">1584 10360 1855 0,'0'0'341'0,"0"0"-214"16,0 0-93-16,0 0 36 16,0 0-26-16,0 0 1 15,143-11-23-15,-83 11-10 16,1 0-24-16,12 8-77 15,-15 2-192-15,-13-8-551 0</inkml:trace>
  <inkml:trace contextRef="#ctx0" brushRef="#br0" timeOffset="144387.91">2157 10117 2448 0,'0'0'515'0,"0"0"-470"15,0 0-45-15,0 0 2 0,0 0-2 16,121 35-3-16,-117 20-3 16,-4 13-20-16,-31 38-135 15,-11-18-203-15,-3-15-465 0</inkml:trace>
  <inkml:trace contextRef="#ctx0" brushRef="#br0" timeOffset="145092.65">3154 10038 1035 0,'0'0'787'15,"0"0"-688"-15,0 0-49 16,0 0-43-16,0 0 35 15,0 0-33-15,0 0 87 16,-2 94 108-16,0-21-68 16,-1 13-49-16,-1 6 8 15,-1 1-48-15,3-4 33 16,-1-9-37-16,3-10-42 16,0-5 24-16,0-11-23 15,0-10-2-15,0-8 0 0,5-11-133 16,0-9-18-1,-5-16-116-15,0-5-48 0,0-20 21 0</inkml:trace>
  <inkml:trace contextRef="#ctx0" brushRef="#br0" timeOffset="145298">3096 10113 1976 0,'0'0'266'0,"0"0"-227"15,0 0-38-15,0 0 42 16,129 14 2-16,-117 27 51 16,-10 15 13-16,-2 11-81 15,-10 5 12-15,-14-3-29 16,-7-4-11-16,4-9-45 0,5-13-148 16,9-17-329-16,8-17-809 0</inkml:trace>
  <inkml:trace contextRef="#ctx0" brushRef="#br0" timeOffset="145543.41">3646 10055 1698 0,'0'0'219'15,"0"0"-219"-15,0 0 0 16,0 0 108-16,-127 29 67 15,94 11 13-15,6 12-78 0,7 11-16 16,11 3-29-16,9-2-59 16,2-6 27-16,27-9-33 15,9-10-8-15,9-8 7 16,7-12-85-16,19-19-85 16,-11 0-201-16,-12-12-693 0</inkml:trace>
  <inkml:trace contextRef="#ctx0" brushRef="#br0" timeOffset="145747">3916 10115 2065 0,'0'0'261'16,"0"0"-260"-16,0 0 9 16,-75 139 60-16,48-79 10 15,4 0 29-15,5-4-59 0,5-7-42 16,5-9-1-16,4-9-7 15,4-10-37-15,0-12-85 16,6-9-84-16,25-27 80 16,-2-13-248-16,-2-8-439 0</inkml:trace>
  <inkml:trace contextRef="#ctx0" brushRef="#br0" timeOffset="145897.7">3949 10090 1918 0,'0'0'465'16,"0"0"-450"-16,0 0-1 15,0 0 13-15,29 159 22 16,-12-94 2-16,-2 2 2 0,1-4-53 16,-3-5-6-16,0-9 6 15,-8-3-123-15,-1-14-141 16,-4-11-328-16</inkml:trace>
  <inkml:trace contextRef="#ctx0" brushRef="#br0" timeOffset="146070.04">3673 10343 1073 0,'0'0'1412'15,"0"0"-1287"-15,127-12-81 16,-67 12-44-16,3 0 8 16,-5 0-29-16,-5 0 21 0,-6 0-76 15,-4-5-15-15,-14-7-411 16,-12-9-333-16</inkml:trace>
  <inkml:trace contextRef="#ctx0" brushRef="#br0" timeOffset="146216.03">4232 10046 1605 0,'0'0'1019'16,"0"0"-910"-16,0 0-52 16,68 114-56-16,-55-41 23 15,-9 8-6-15,-4 4-8 16,0-3-20-16,-11 10-142 15,-3-22-187-15,8-21-301 0</inkml:trace>
  <inkml:trace contextRef="#ctx0" brushRef="#br0" timeOffset="146519.25">4734 10224 2096 0,'0'0'494'16,"0"0"-331"-16,0 0-60 15,0 0-76-15,0 0 29 16,0 0-38-16,0 0-4 16,102-5-28-16,-63 19-23 15,-3 9-160-15,-12 0-53 16,-15-5-377-16</inkml:trace>
  <inkml:trace contextRef="#ctx0" brushRef="#br0" timeOffset="146633.54">4665 10379 2210 0,'0'0'670'16,"0"0"-540"-16,0 0-130 16,0 0-30-16,0 0 3 0,154 14-175 15,-98-10-310-15</inkml:trace>
  <inkml:trace contextRef="#ctx0" brushRef="#br0" timeOffset="147263.65">5354 10090 1607 0,'0'0'359'0,"0"0"-283"15,0 0-76-15,0 0-1 16,0 0 1-16,0 117 150 16,0-42 17-16,0 15 1 15,0 9-37-15,0-2-61 16,-3-5-8-16,3-10-62 0,0-10 14 15,0-14-16-15,3-12 2 16,4-14-59-16,-1-11-19 16,1-13-108-16,-7-19-45 15,0-18 42-15,0-13-710 0</inkml:trace>
  <inkml:trace contextRef="#ctx0" brushRef="#br0" timeOffset="147453.65">5309 10149 1894 0,'0'0'365'16,"0"0"-220"-16,0 0-105 16,132-21-28-16,-92 43 12 15,-12 21 11-15,-11 15 3 0,-13 5 49 16,-4 8-73 0,-15-3 1-16,-12-4-12 0,-4-12-3 15,4-11-85-15,9-23-120 16,9-13-353-16,9-5-694 0</inkml:trace>
  <inkml:trace contextRef="#ctx0" brushRef="#br0" timeOffset="147676.87">5787 10018 1805 0,'0'0'262'0,"0"0"-262"16,0 0 0-16,0 0 46 15,-130 126 53-15,103-65 81 16,14 4-6-16,11 4-131 0,2-5 6 16,22-6-47-16,14-12-2 15,8-11 0-15,5-16-66 16,3-12 5-16,-1-7-32 16,7-31-175-16,-11-9-96 15,-14-8-256-15</inkml:trace>
  <inkml:trace contextRef="#ctx0" brushRef="#br0" timeOffset="147857.66">6107 10038 1629 0,'0'0'627'0,"0"0"-559"0,0 0-22 15,-60 118 41 1,27-50 28-16,-1 5 40 0,5-3-81 16,7-7-6-16,7-10-68 15,6-11-3-15,6-12-6 16,3-10-111-16,0-13-11 15,12-7 17-15,15-39-79 16,-4-7-340-16,0-12-873 0</inkml:trace>
  <inkml:trace contextRef="#ctx0" brushRef="#br0" timeOffset="148015.72">6121 10046 2112 0,'0'0'385'15,"0"0"-343"-15,0 0 1 16,17 104-43-16,-7-47 43 15,1 3 20-15,2-1-35 0,3 0 12 16,-1-5-40 0,1-5-1-16,-3-8-100 0,-9-9-153 15,-4-10-298-15,0-11-1025 0</inkml:trace>
  <inkml:trace contextRef="#ctx0" brushRef="#br0" timeOffset="148157.54">5860 10372 983 0,'0'0'1697'0,"0"0"-1497"16,0 0-200-16,0 0-64 15,147-12 13-15,-87 12-38 16,30 7-5-16,-15 5-123 0,-13-5-403 16</inkml:trace>
  <inkml:trace contextRef="#ctx0" brushRef="#br0" timeOffset="148675.43">6682 9980 2479 0,'0'0'493'15,"0"0"-402"-15,0 0-91 16,0 0 12-16,0 0-12 16,108 144 24-16,-91-72-18 15,-10 13 19-15,-7 3-25 16,-3 2 0-16,-22-1-48 16,-23 5-174-16,6-21-108 15,6-21-473-15</inkml:trace>
  <inkml:trace contextRef="#ctx0" brushRef="#br0" timeOffset="162123.87">6315 10568 831 0,'0'0'400'15,"0"0"-171"-15,0 0 77 16,0 0-40-16,0 0-19 16,0 0-25-16,47-89-139 15,-47 89 4-15,0 0 11 16,0 0-53-16,0 16 1 15,0 13-46-15,-8 11 0 16,2 6 4-16,0 8-4 16,3 14-127-16,3-14-187 15,0-12-497-15</inkml:trace>
  <inkml:trace contextRef="#ctx0" brushRef="#br0" timeOffset="163425.47">6265 10721 1333 0,'0'0'311'16,"0"0"-199"-16,0 0 63 15,0 0 42-15,0 0-46 16,0 0 7-16,0 0-66 15,0 0-22-15,0-6 12 16,8-3-96-16,0-5 12 16,3-2-18-16,3-5 9 15,-1 2-20-15,1-6 11 16,-3 1-43-16,-3 1 28 16,-3-4-39-16,0 3 28 0,-5 0 6 15,2 6 20-15,-2 6 5 16,0 4 48-16,0 4 29 15,0 4-16-15,0 0-64 16,0 0 20-16,0 17-22 16,0 9 0-16,0 15 45 15,0 6-44-15,0 1 0 16,0 3 3-16,0 0-4 16,0 3-137-16,7-12-352 15,3-15-1089-15</inkml:trace>
  <inkml:trace contextRef="#ctx0" brushRef="#br0" timeOffset="163935.21">6894 10553 1397 0,'0'0'621'15,"0"0"-471"-15,0 0-14 16,0 0 16-16,0 0-55 15,0 0-5-15,0 0-47 16,2 2-23-16,17-2 54 16,-2 0-49-16,1-12-1 0,-3 0-14 15,-5 0 1-15,-6 4 7 16,-4 0-7-16,0 7-7 16,0 1-6-16,-6 0-109 15,-6 9-216-15,8 4-550 0</inkml:trace>
  <inkml:trace contextRef="#ctx0" brushRef="#br0" timeOffset="164295.5">7363 10072 1766 0,'0'0'246'0,"0"0"-186"15,0 0-42-15,0 0 45 16,-3 117 107-16,3-55-7 15,0 10-29-15,0 2 40 16,0 2-102-16,0-1-15 0,3-8-44 16,3-6 1-1,3-9-2-15,2-10-12 0,1-7-6 16,-2-14-69-16,-3-13-179 16,0-6-134-16,-5-2-271 0</inkml:trace>
  <inkml:trace contextRef="#ctx0" brushRef="#br0" timeOffset="164491.34">7445 10074 1547 0,'0'0'779'0,"0"0"-711"16,0 0-29-16,0 0 11 0,124 15 33 15,-103 24 81 1,-13 18-97-16,-8 9-25 0,-4 4-21 15,-27 0-4-15,-5-8-34 16,-13-4-44-16,9-16-169 16,11-17-317-16</inkml:trace>
  <inkml:trace contextRef="#ctx0" brushRef="#br0" timeOffset="164732.64">7873 10006 1416 0,'0'0'566'15,"0"0"-460"-15,0 0 90 0,-116 68-21 16,78-18 33-16,7 11-50 16,11 3-86-16,11 1-8 15,9-5-62-15,2-7 5 16,25-13-7-16,10-10-22 15,8-14-80-15,22-16-135 16,-11-2-141-16,-7-20-359 0</inkml:trace>
  <inkml:trace contextRef="#ctx0" brushRef="#br0" timeOffset="164911.84">8105 10028 2143 0,'0'0'269'16,"0"0"-227"-1,-67 107 10-15,36-42 40 0,4 5-4 16,7 0 63-16,4-7-114 16,7-9-18-16,7-9-19 15,2-16-38-15,0-9-92 16,7-20-111-16,10 0-98 16,0-17-248-16</inkml:trace>
  <inkml:trace contextRef="#ctx0" brushRef="#br0" timeOffset="165078.34">8158 10022 2206 0,'0'0'344'0,"0"0"-302"15,0 0-2 1,29 118-39-16,-20-58 1 0,2 1 35 16,3 1-35-16,1-4-4 15,-1-9 1-15,-3-3-191 16,-3-17-178-16,-6-10-787 0</inkml:trace>
  <inkml:trace contextRef="#ctx0" brushRef="#br0" timeOffset="165227.72">7942 10372 1064 0,'0'0'1398'0,"0"0"-1185"16,0 0-191-16,0 0-22 15,115-29-89-15,-43 26-42 0,-11 2-178 16,-11-1-506-16</inkml:trace>
  <inkml:trace contextRef="#ctx0" brushRef="#br0" timeOffset="165690.84">8368 10457 882 0,'0'0'686'16,"0"0"-457"-16,0 0-98 15,0 0-7-15,0 0 119 16,0 0-45-16,0 0-60 16,-10 0 38-16,18-8-139 15,3-2-22-15,-1 1-4 16,2 2 4-16,1 2-10 16,-2 5-5-16,3 0 1 15,-5 0 26-15,-5 12-21 16,-4 15 14-16,0 5 11 15,-20 8-30-15,-6 0 37 16,-3-3-17-16,4-10-15 0,7-6 52 16,7-9-43-16,11-6-2 15,0-4-13-15,6 0 20 16,21-2-19-16,11 0-1 16,5 0-58-16,5-7-30 15,16-19-230-15,-14 5-269 16,-7-2-520-16</inkml:trace>
  <inkml:trace contextRef="#ctx0" brushRef="#br0" timeOffset="165887.24">8840 10004 2429 0,'0'0'524'0,"0"0"-524"16,0 0-56-16,0 0 56 15,-67 146 15-15,30-67 27 16,-8 11 27-16,-6 4-68 16,6-12 6-16,-20 33-7 15,14-27-247-15,11-19-433 0</inkml:trace>
  <inkml:trace contextRef="#ctx0" brushRef="#br0" timeOffset="166388.5">9272 10084 1962 0,'0'0'321'16,"0"0"-222"-16,0 0-81 15,0 0 11-15,-102 155 112 16,62-85 8-16,0 6-17 15,2-4-52-15,5-7-80 16,6-12 24-16,4-13-24 16,10-12-70-16,9-11-81 0,4-17-181 15,9-12-233-15,9-14-445 0</inkml:trace>
  <inkml:trace contextRef="#ctx0" brushRef="#br0" timeOffset="166563.34">9217 10082 2027 0,'0'0'472'0,"0"0"-443"16,0 0 1-16,0 0-30 15,0 0 32-15,63 158 48 16,-42-91-23-16,2 3-8 16,2-3-40-16,-3-4-9 15,0 3-78-15,-6-15-200 0,-8-18-414 16</inkml:trace>
  <inkml:trace contextRef="#ctx0" brushRef="#br0" timeOffset="166691.46">9114 10483 1497 0,'0'0'475'15,"0"0"-475"-15,0 0-268 16,121 0-476-16</inkml:trace>
  <inkml:trace contextRef="#ctx0" brushRef="#br0" timeOffset="166922.65">9478 10525 1407 0,'0'0'342'0,"0"0"-209"15,0 0 45-15,0 0 52 16,49-118-9-16,-45 108 33 15,-1 6-74-15,-3 4-120 16,0 0-34-16,0 16-13 16,0 14-6-16,0 7 10 15,0 9-7-15,0 1 7 16,2-1-17-16,4-4-91 16,4-5-178-16,-4-13-260 15,3-10-391-15</inkml:trace>
  <inkml:trace contextRef="#ctx0" brushRef="#br0" timeOffset="167133.21">9727 9999 2046 0,'0'0'663'15,"0"0"-621"-15,0 0-21 16,0 0 0-16,85 133 4 15,-58-53 38-15,-2 9 58 16,-12 5-86-16,-11 1-6 16,-2 0-29-16,-32 16-161 15,-5-25-149-15,-3-20-667 0</inkml:trace>
  <inkml:trace contextRef="#ctx0" brushRef="#br0" timeOffset="167639.47">10084 10465 1832 0,'0'0'280'0,"0"0"-189"0,0 0-72 16,0 0-2-16,0 0 67 15,0 0-26-15,0 0-24 16,29-18-7-16,-23 8-26 15,-6 0 99-15,0 4 11 16,0 3 3-16,-6 3-114 16,-7 0-48-16,-3 12-74 15,3 5-196-15,9 1-672 0</inkml:trace>
  <inkml:trace contextRef="#ctx0" brushRef="#br0" timeOffset="167936.56">10584 10032 725 0,'0'0'348'15,"0"0"8"-15,0 0-15 16,-27 103-89-16,23-31 38 15,-4 14-47-15,4 24-13 16,-3-8-51-16,3 3-108 16,4-5-21-16,0-17-36 15,0 4-2-15,4-10-3 16,9-16-9-16,1-12-42 16,-3-15-33-16,-3-13-139 0,-8-21-46 15,0-3-102-15,0-20-201 0</inkml:trace>
  <inkml:trace contextRef="#ctx0" brushRef="#br0" timeOffset="168131.01">10576 10050 58 0,'0'0'1872'0,"0"0"-1649"16,0 0-207-16,0 0 6 15,0 0-2-15,130-7 74 16,-110 65 90-16,-8 17-65 0,-12 14 6 15,0 3-56 1,-21-5-68-16,-10-9-2 0,-2-17-11 16,4-16-143-16,6-18-22 15,12-18-362-15</inkml:trace>
  <inkml:trace contextRef="#ctx0" brushRef="#br0" timeOffset="168350.26">11039 9939 525 0,'0'0'1530'0,"0"0"-1480"15,0 0-21-15,0 0-29 16,-119 143 175-16,79-69 37 16,11 9 19-16,9-1-91 0,16-2-88 15,4-10-16-15,15-12-36 16,20-14-24-16,8-13-86 15,26-29-123-15,-11-2-92 16,-4-9-545-16</inkml:trace>
  <inkml:trace contextRef="#ctx0" brushRef="#br0" timeOffset="168547.45">11305 10020 2184 0,'0'0'353'16,"0"0"-309"-16,-62 104-38 15,24-32 9-15,-1 7 88 16,3-1 7-16,5-6-48 0,10-12-15 16,11-11-46-1,8-15-2-15,2-15-19 0,0-12-111 16,17-7 1-16,18-37-54 16,-4-7-205-16,-2-12-288 0</inkml:trace>
  <inkml:trace contextRef="#ctx0" brushRef="#br0" timeOffset="168695.43">11353 10022 1677 0,'0'0'656'16,"0"0"-601"-16,0 0 19 15,13 140-22-15,-10-71-18 16,1 1 24-16,0-2-58 0,1-7 8 16,-3-3-17-1,0-15-5-15,-2-6-142 0,-4-13-225 16,-12-12-718-16</inkml:trace>
  <inkml:trace contextRef="#ctx0" brushRef="#br0" timeOffset="168831.54">11000 10391 1813 0,'0'0'1013'0,"0"0"-805"16,0 0-135-16,116-28-73 15,-58 28-21-15,2 0-153 16,30 0-161-16,-19 0-163 15,-9 0-864-15</inkml:trace>
  <inkml:trace contextRef="#ctx0" brushRef="#br0" timeOffset="169624.45">11506 10590 712 0,'0'0'1003'15,"0"0"-744"-15,0 0-163 16,0 0-12-16,0 0-40 15,0 0-1-15,0 0-30 16,0-35 85-16,0 33-15 0,0 2 18 16,0 0 21-1,0-2-20-15,0 2-4 0,0 0-52 16,0 0-37-16,0 0-6 16,0 0-3-16,0 0-41 15,0 0 40-15,0 0-41 16,0 0 36-16,0 0 0 15,0 0 12-15,0-1 1 16,-2-1 22-16,0-3-17 16,2-1 21-16,0-2-32 15,0 1 27-15,0-2-21 16,0-1 10-16,9 4-17 16,2-1 0-16,-4 6 0 15,2 1 34-15,-5 0-34 16,0 0 16-16,-4 21 23 0,0 6-33 15,-8 9 37-15,-13 1-29 16,2-5-14-16,3-6 9 16,5-8 0-16,11-8-9 15,0-6 0-15,15-3 1 16,16-1-19-16,8 0 18 16,-2 0-4-16,-8 0-10 15,-8 0 15-15,-15 0-1 16,-6 11 0-16,-6 15 6 15,-21 6-5-15,-10 3-1 16,0-1-42-16,6-8-91 16,8-11-170-16,12-10-238 15,11-5-718-15</inkml:trace>
  <inkml:trace contextRef="#ctx0" brushRef="#br0" timeOffset="169859.18">11912 9976 1614 0,'0'0'480'0,"0"0"-364"16,0 0-114-16,0 0 114 16,-42 102 106-16,15-33-3 15,-6 10-10-15,-3 9-111 16,-2 1-77-16,0-4 3 0,7-8-24 15,9-9-60-15,12-3-188 16,8-23-328-16,2-15-756 0</inkml:trace>
  <inkml:trace contextRef="#ctx0" brushRef="#br0" timeOffset="170123.1">12302 10178 1844 0,'0'0'0'0,"0"0"-540"0,0 0 540 15,0 0 554 1,0 0-204-16,-140 147-15 0,93-81-118 16,3 4-48-16,1-2-108 15,7-7-60-15,12-9 22 16,8-12-23-16,10-12-18 15,6-12-63-15,0-12-127 16,9-4 31-16,18-41-41 16,-4-8-392-16,0-9-822 0</inkml:trace>
  <inkml:trace contextRef="#ctx0" brushRef="#br0" timeOffset="170278.76">12215 10164 2186 0,'0'0'500'16,"0"0"-500"-16,0 0 0 15,0 0 13-15,29 135-4 0,-19-77 39 16,-2 3-31-16,3 0-16 16,-1-3-1-16,-4-5 0 15,-6-7-115-15,0-10-126 16,-14-10-365-16,-5-14-1034 0</inkml:trace>
  <inkml:trace contextRef="#ctx0" brushRef="#br0" timeOffset="170511.43">12055 10557 1448 0,'0'0'1083'0,"0"0"-816"16,0 0-264-16,124-35-3 15,-72 24-73-15,0 3 24 16,-6 0 25-16,-1 2 22 0,-12 2 2 16,-8 4 0-16,-10 0 6 15,-8 10 75-15,-7 14 55 16,0 10-12-16,0 5-69 15,0 5-5-15,-5 2-50 16,3-4 0-16,2-2 0 16,0-6-56-16,0-10-166 15,0-7-159-15,7-14-676 0</inkml:trace>
  <inkml:trace contextRef="#ctx0" brushRef="#br0" timeOffset="170745.65">12935 10086 1371 0,'0'0'962'15,"0"0"-962"-15,0 0-142 16,0 0 142-16,-56 119 230 16,25-56 67-16,-2 6-100 15,-1 3-55-15,1-5-95 16,4-6-41-16,4-11 3 15,8-9-9-15,7-14-38 16,10-13-74-16,0-14-200 16,10-9-199-16,5-20-477 0</inkml:trace>
  <inkml:trace contextRef="#ctx0" brushRef="#br0" timeOffset="170933.03">12958 10020 2483 0,'0'0'321'0,"0"0"-321"16,0 0 1-16,2 144 20 16,-2-73 61-16,0 3-9 15,4-2-13-15,10-6-59 16,3-10-1-16,6-8 3 16,-1-9-3-16,-4-10-54 15,-6-8-214-15,-10-11-383 0</inkml:trace>
  <inkml:trace contextRef="#ctx0" brushRef="#br0" timeOffset="171075.42">12784 10451 2508 0,'0'0'617'0,"0"0"-558"16,0 0-59-16,0 0-57 15,126-2-25-15,-54 8-26 16,-11 3-203-16,-9-2-456 0</inkml:trace>
  <inkml:trace contextRef="#ctx0" brushRef="#br0" timeOffset="171576.78">13214 10569 1602 0,'0'0'0'0,"0"0"-71"16,0 0-35-16,0 0 106 16,0 0 242-16,0 0 22 15,0 0-74-15,-15 2-47 16,15-2 90-16,-3 0 26 15,1 0-114-15,-3-2-87 16,1-2-58-16,1 0 9 16,3 4-22-16,0 0 11 0,0 0 1 15,0 0-6 1,0 0 7-16,0 0 8 0,0 0-7 16,0 0 8-16,0 0 36 15,0 0-43-15,0 0 7 16,10 0-9-16,3 12-4 15,0 11-16-15,-3 5 20 16,-10 8 0-16,0 4 11 16,-19 2-5-16,-8 0 19 15,1-8 8-15,6-10-24 16,6-8 34-16,8-6-43 16,6-6 0-16,0-4-1 15,16 0-35-15,13 0 22 16,26-36-172-16,-6 0-483 15,-5-4-973-15</inkml:trace>
  <inkml:trace contextRef="#ctx0" brushRef="#br0" timeOffset="171773.71">13620 10069 2174 0,'0'0'744'0,"0"0"-630"16,0 0-107-16,0 0 12 15,118 143-18-15,-94-68 41 16,-8 7 8-16,-10 8-43 16,-6 2 14-16,-15-1-21 15,-25-5-31-15,-52 12-41 16,10-22-244-16,-2-20-323 0</inkml:trace>
  <inkml:trace contextRef="#ctx0" brushRef="#br0" timeOffset="173256.22">4512 12376 173 0,'0'0'1728'0,"0"0"-1206"0,0 0-371 15,0 0 115-15,0 0-51 16,0 0-89-16,0 0 7 16,0 0-78-16,0 0-19 15,0 0 2-15,13 0-28 16,16 0-4-16,8 0-6 15,11 9-26-15,0 1 17 16,-1 1-90-16,-9 4-27 16,-11 3-176-16,-13-2-435 15,-14-7-1039-15</inkml:trace>
  <inkml:trace contextRef="#ctx0" brushRef="#br0" timeOffset="173372.6">4527 12591 1859 0,'0'0'958'0,"0"0"-788"15,0 0-71-15,0 0-83 16,0 0-2-16,160 16-14 16,-102-6-160-16,-11-2-455 0</inkml:trace>
  <inkml:trace contextRef="#ctx0" brushRef="#br0" timeOffset="181283.72">5100 12533 897 0,'0'0'665'16,"0"0"-421"-16,0 0-44 15,0 0 19-15,0 0-16 16,0 0-10-16,-18 0-32 16,18 0-31-16,0 0 12 15,0 0-88-15,0 0-4 16,0 0 20-16,0 0-55 16,0 0 35-16,0 0-32 0,0 0-17 15,16 0 45 1,15-3-45-16,18-2-1 0,18-4 0 15,33-1 15 1,31-6-15-16,-8 1 0 0,-12 0 0 16,-21 1-12-16,-28 9 12 15,-2-2-12-15,0 7-22 16,-18 7-102-16,-15 12-202 16,-13 0-489-16</inkml:trace>
  <inkml:trace contextRef="#ctx0" brushRef="#br0" timeOffset="182134.33">5565 11717 641 0,'0'0'1140'0,"0"0"-914"16,0 0-107-16,0 0-41 16,0 0 12-16,-131-14 15 15,94 19-41-15,-4 16 13 16,3 4 38-16,3 8-35 16,3 5 71-16,8 0-66 15,6 4-47-15,9-4 13 16,9-2-50-16,0-5-1 15,25-7 27-15,16-4-27 16,11-8 3-16,8-7-3 16,0-5-119-16,11 0-141 15,-17 0-334-15,-11-12-868 0</inkml:trace>
  <inkml:trace contextRef="#ctx0" brushRef="#br0" timeOffset="182478.31">5621 11733 1719 0,'0'0'262'16,"0"0"-161"-16,0 0-67 0,0 0-34 15,79-118 31-15,-60 85-31 16,-1-1 0-16,-7 4 4 16,-1 2-3-16,-8 9 163 15,0 2 81-15,-2 9-11 16,0 4-37-16,0 4-115 16,0 0-56-16,0 8-26 15,-6 20 7-15,-8 17-7 16,1 14 0-16,1 13-22 15,-1 4 10-15,-3 20-221 16,5-17-272-16,3-20-536 0</inkml:trace>
  <inkml:trace contextRef="#ctx0" brushRef="#br0" timeOffset="182927.75">5719 11881 1972 0,'0'0'509'0,"0"0"-421"15,0 0 44-15,0 0-70 16,0 0-36-16,0 0 21 15,0 0-29-15,-13 60 46 16,13-22-3-16,18-2-53 0,4 0 28 16,1-4-21-1,-1-3-14-15,-5-8 18 0,-7-3-18 16,-6-3-1-16,-4-5 0 16,-6 0 17-16,-21-5-17 15,-6-2 0-15,-4-3-39 16,11-3 24-16,12-18-46 15,14-9-39-15,9-6 70 16,30-7 22-16,7-1 8 16,5 3 88-16,-6 2 14 15,-12 7 0-15,-11 10-81 16,-13 8-12-16,-9 10-9 0,0 4-3 16,-44 22-148-16,2 9-399 15,-3 1-335-15</inkml:trace>
  <inkml:trace contextRef="#ctx0" brushRef="#br0" timeOffset="183664.04">5289 12850 1652 0,'0'0'389'0,"0"0"-246"16,0 0 6-16,0 0 60 15,0 0 37-15,0 0-122 16,0 0-22-16,0 0-14 0,0 0-70 16,0 0 12-16,0 0-30 15,0-4 1-15,0 0-9 16,-9 1-4-16,-11 3-9 16,-11 0-24-16,-7 8 14 15,-4 12 21-15,-1 10 10 16,6 7 0-16,8 0 4 15,6 6 2-15,12 1 9 16,11-4 14-16,0-2-28 16,23-3 43-16,17-10-23 15,11-7-19-15,9-7-4 16,3-11-67-16,14-3-216 16,-14-16-300-16,-14-5-699 0</inkml:trace>
  <inkml:trace contextRef="#ctx0" brushRef="#br0" timeOffset="184002.4">5409 12923 1245 0,'0'0'880'16,"0"0"-764"-16,0 0-91 15,0 0 18-15,98-107 0 0,-73 72-4 16,-7 1-1-16,-5 4-38 16,-5 4 83-16,-6 8 100 15,-2 6 76-15,0 6-108 16,0 6-96-16,0 0-34 15,-2 13-21-15,-6 19 2 16,2 14-19-16,1 9 17 16,3 27-134-16,2-15-192 15,0-13-464-15</inkml:trace>
  <inkml:trace contextRef="#ctx0" brushRef="#br0" timeOffset="184641.05">5501 13193 889 0,'0'0'718'15,"0"0"-452"-15,0 0-17 16,0 0-24-16,0 0-16 16,0 0-41-16,0 0-36 15,-7-39-22-15,20 32-70 16,3 2-39-16,3 1 19 0,-4 4-11 16,-1 0-6-16,-8 2 40 15,-6 20-42-15,0 12 57 16,-16 7-23-16,-17 6-14 15,-7 3 44-15,-1-3-64 16,8-10 10-16,9-8-11 16,10-9 17-16,12-8-25 15,2-8 8-15,13-2-40 16,21-2 32-16,8 0-26 16,8-12-23-16,-4-8-39 15,-1-6-97-15,-7-2 65 16,-7-2 40-16,-9-2 24 15,-7 4 64-15,-6-1 0 0,-4 10 49 16,-5 5 173-16,0 7-42 16,0 7-28-16,-5 0-97 15,-8 9-54-15,-3 10 11 16,7 10-12-16,5-1 0 16,4-2 9-16,0-2 3 15,25-7 5-15,8-8-17 16,5-6-12-16,-1-3 0 15,-2-12-11-15,-11-9 5 16,-11-4 5-16,-13-5-62 16,0 1 34-16,-24 3-33 15,-30 5-168-15,8 10-120 16,3 3-604-16</inkml:trace>
  <inkml:trace contextRef="#ctx0" brushRef="#br0" timeOffset="185286.73">6207 12557 1144 0,'0'0'562'0,"0"0"-448"16,0 0-51-16,0 0 64 15,0 0 14-15,0 0-72 16,0 0-8-16,66 4-46 15,-49-13-9-15,-3 0 14 16,-8-1-19-16,-6 2 63 0,0-1 100 16,-4 4-65-16,-14 2 22 15,-5 3-78-15,0 0-43 16,-2 21-38-16,4 0-198 16,8-2-485-16</inkml:trace>
  <inkml:trace contextRef="#ctx0" brushRef="#br0" timeOffset="193210.53">28024 11809 337 0,'0'0'772'0,"0"0"-601"15,0 0-3-15,0 0 62 16,0 0-47-16,0 0-57 16,-6-7-22-16,6 6 0 0,0 1-45 15,0 0 1 1,0 0 3-16,0 0-30 0,0 0 55 15,0 0-13-15,4-3-5 16,14 2 21-16,4-5-76 16,7 0-3-16,7 1-12 15,2 0 14-15,0 1-13 16,-3 0-1-16,-6 0 0 16,-8 2-13-16,-11-1 14 15,-3 3-1-15,-7 0 17 16,0 0 1-16,0 0 42 15,0 0-46-15,0 0-13 16,0 0-2-16,-4 21-7 16,-5 7 8-16,-2 11 0 15,2 6 7-15,2 3 11 0,1 1 0 16,3-3-17 0,3-2 19-16,0-5-11 0,0-5-18 15,0-3-49-15,5-7-139 16,-5-6-73-16,0-7-300 15,0-6-391-15</inkml:trace>
  <inkml:trace contextRef="#ctx0" brushRef="#br0" timeOffset="193350.72">28036 12096 1655 0,'0'0'599'0,"0"0"-381"15,0 0-41-15,142-67-118 0,-70 49-35 16,3 6-24-16,-1 2-92 15,4 10-150-15,-22 0-389 16,-16 0-483-16</inkml:trace>
  <inkml:trace contextRef="#ctx0" brushRef="#br0" timeOffset="193545.22">28651 11944 965 0,'0'0'778'16,"0"0"-534"-16,0 0-81 15,0 0 3-15,-129 6-61 16,84 17 15-16,5 7-51 16,9-2-35-16,10 0 16 15,15-4-50-15,6-2 0 16,6-8-15-16,24-4-119 0,17-10-75 16,-5 0-294-16,-7-10-496 0</inkml:trace>
  <inkml:trace contextRef="#ctx0" brushRef="#br0" timeOffset="193726.46">28628 11735 1971 0,'0'0'584'16,"0"0"-542"-16,0 0 10 16,0 0 57-16,-64 130-33 15,53-72 11-15,6 2-71 16,5-4-1-16,0-6-15 15,5-6-67-15,15-4-78 0,-6-12-152 16,-4-11-387-16</inkml:trace>
  <inkml:trace contextRef="#ctx0" brushRef="#br0" timeOffset="193877.33">28419 11855 484 0,'0'0'2076'0,"0"0"-1803"16,0 0-228-16,0 0-45 16,163-36-1-16,-92 36-165 15,-4 0-366-15</inkml:trace>
  <inkml:trace contextRef="#ctx0" brushRef="#br0" timeOffset="194168.07">28871 11596 1729 0,'0'0'630'0,"0"0"-425"15,0 0 60 1,0 0-81-16,0 0-123 0,0 0-29 16,0 0-32-16,90-53-2 15,-80 82-16-15,-10 17 9 16,-23 34-52-16,-69 31-80 16,3-15-220-16,0-13-802 0</inkml:trace>
  <inkml:trace contextRef="#ctx0" brushRef="#br0" timeOffset="198680.37">7173 11761 1035 0,'0'0'693'0,"0"0"-434"16,0 0-144-16,0 0 24 15,0 0 36-15,0 0-56 16,0 0 9-16,0 0-49 15,0 0 13-15,0 0 28 16,0 0-53-16,0 0 0 16,0 0-26-16,0 0-40 15,0 0 37-15,0 0-33 16,0 0-4-16,0-7-2 0,0 1 8 16,-9 1-7-16,-9-1 0 15,-8 4 15-15,-11 2-30 16,-5 0 15-16,-3 9-3 15,3 14-12-15,7 8 23 16,8 5-8-16,9 5 0 16,11-1 1-16,7 0 27 15,5-2-27-15,24-8 9 16,14-6-1-16,7-10-9 16,8-6-24-16,16-8-138 15,-13 0-336-15,-13-1-228 0</inkml:trace>
  <inkml:trace contextRef="#ctx0" brushRef="#br0" timeOffset="198988.64">7363 11717 1096 0,'0'0'778'15,"0"0"-684"-15,0 0-29 16,0 0 32-16,33-107-46 16,-20 79 11-16,-4 1 0 15,-2 4 27-15,-2 5 44 16,-3 4 28-16,-2 8 96 0,0 2-123 16,0 4-98-16,0 0-15 15,0 0-21-15,0 24-1 16,0 14-11-16,-9 14 13 15,-3 12-11-15,4 7-34 16,-4 16-262-16,5-16-186 16,1-18-683-16</inkml:trace>
  <inkml:trace contextRef="#ctx0" brushRef="#br0" timeOffset="199311.86">7363 11951 2060 0,'0'0'499'0,"0"0"-377"16,0 0 6-16,0 0-26 16,0 0-38-16,0 0-62 15,0 0 2-15,73-44-4 16,-50 44 11-16,-4 0-20 15,-3 0 9-15,-5 0-3 16,-5 11-17-16,2 4 28 16,-6 5-8-16,-2 3 16 15,0 4-5-15,0 5 14 16,0 2-25-16,0 2 0 0,0 0-10 16,0-1-82-16,-4-2-179 15,-4-7-262-15,2-9-618 16</inkml:trace>
  <inkml:trace contextRef="#ctx0" brushRef="#br0" timeOffset="199455.53">7363 12141 2192 0,'0'0'674'0,"0"0"-507"16,0 0-109-16,113-56-16 15,-57 44-42-15,2 7 2 16,13 5-11-16,-15 1-265 15,-13 12-447-15</inkml:trace>
  <inkml:trace contextRef="#ctx0" brushRef="#br0" timeOffset="200017.15">6718 12356 1914 0,'0'0'565'0,"0"0"-367"15,0 0 39-15,0 0-126 16,0 0 24-16,0 0-63 16,0 0-38-16,93-51 36 15,-35 46-32-15,17 5 19 16,6 0-5-16,11 0-50 15,2 2 29-15,2 6-31 16,-7-2-19-16,-5-2 11 16,-5 2-97-16,-11 0-4 15,-3 4-59-15,-18-1-381 16,-16-6-438-16</inkml:trace>
  <inkml:trace contextRef="#ctx0" brushRef="#br0" timeOffset="200498.75">6919 12959 163 0,'0'0'1432'0,"0"0"-886"16,0 0-303-16,0 0 53 15,0 0-56-15,0 0-135 16,0 0-16-16,18-41-81 15,-14 24 5-15,-4 2-7 16,0 1 8-16,-9 4-19 16,-15 2 5-16,-5 5-16 15,-10 3 5-15,0 13-2 16,-1 14 13-16,4 12-11 16,9 2 28-16,9 8 4 0,16-3 1 15,2-2-13 1,20-4 43-16,20-6-51 0,14-8-1 15,6-10 0-15,5-5-48 16,-3-9-45-16,7-2-226 16,-15-14-295-16,-15-4-480 0</inkml:trace>
  <inkml:trace contextRef="#ctx0" brushRef="#br0" timeOffset="200828.54">7019 12855 1741 0,'0'0'329'15,"0"0"-192"-15,0 0-88 16,0 0-25-16,56-124-17 15,-38 90 5-15,-3 2 6 16,-3 6 2-16,-6 6 87 16,-1 6 128-16,-5 8-38 15,0 6-82-15,0 0-83 16,0 0-31-16,0 20-2 16,0 15 1-16,0 14 0 15,0 9-11-15,0 9 11 16,0 18-111-16,0-16-220 15,-2-15-488-15</inkml:trace>
  <inkml:trace contextRef="#ctx0" brushRef="#br0" timeOffset="201099.2">7299 13055 1264 0,'0'0'968'16,"0"0"-800"-16,0 0-100 0,0 0 39 15,-126 20-30 1,99 6 26-16,5-1-55 0,6 3-26 16,10-2 10-16,6-1-31 15,0-8-2-15,10-5-37 16,15-7-87-16,4-5-16 15,9-17-171-15,-7-11-206 16,-6-2-135-16</inkml:trace>
  <inkml:trace contextRef="#ctx0" brushRef="#br0" timeOffset="201256">7299 13055 1373 0,'-17'20'847'16,"17"-20"-589"-16,0 15-191 16,-2 16-27-16,-2 12-21 15,-4 10 78-15,4 5 4 16,-5 1-41-16,-4-2 60 15,-3-5-75-15,-4-10-8 0,-2-7-13 16,-4-12-17-16,-6-11 2 16,-8-12-9-16,6-1-228 15,7-19-562-15</inkml:trace>
  <inkml:trace contextRef="#ctx0" brushRef="#br0" timeOffset="201767.14">6954 13174 1493 0,'0'0'274'0,"0"0"-176"16,0 0 49-16,0 0 60 15,0 0 11-15,0 0-74 16,0 0-24-16,-2 12-35 15,2 16 80-15,0 9-32 16,0 9-88-16,-4 6-27 16,-5 3 0-16,2 0-18 15,-2 9-69-15,1-14-284 16,3-14-732-16</inkml:trace>
  <inkml:trace contextRef="#ctx0" brushRef="#br0" timeOffset="202706.13">8057 12443 1793 0,'0'0'521'0,"0"0"-408"0,0 0-33 16,0 0 37-1,0 0-30-15,0 0-66 0,0 0 49 16,-4 0-33-16,16 0-8 16,5 0 8-16,6 0-37 15,-3 0-9-15,-7 0-31 16,-4-4 40-16,-9-6-12 16,0-1 12-16,-15 2 0 15,-12 2-15-15,-4 7 7 16,-9 0-29-16,6 10-233 15,10 4-848-15</inkml:trace>
  <inkml:trace contextRef="#ctx0" brushRef="#br0" timeOffset="207240.39">28974 15049 1605 0,'0'0'288'16,"0"0"-123"-16,0 0 122 16,0 0 23-16,0 0-83 15,0 0-65-15,0 0-77 16,11-24-7-16,-11 24-62 16,0 9-2-16,-14 28-28 0,-11 37 11 15,-18 39 3 1,-13 33-9-16,-4 11 18 0,4-9-9 15,14-21 0-15,17-31-18 16,12-6-15-16,9-25-261 16,4-28-651-16</inkml:trace>
  <inkml:trace contextRef="#ctx0" brushRef="#br0" timeOffset="209245.08">28622 16034 841 0,'0'0'624'0,"0"0"-357"15,0 0 5-15,0 0-31 16,0 0-71-16,0 0-72 15,-52 131-40-15,42-96-56 16,-4 2 26-16,-1 14-28 16,1-10-260-16,1-14-658 0</inkml:trace>
  <inkml:trace contextRef="#ctx0" brushRef="#br0" timeOffset="210295.78">28076 15627 1016 0,'0'0'265'16,"0"0"-159"-16,0 0 145 16,0 0-5-16,0 0-53 15,0 0-18-15,0 0 8 0,-4-39-18 16,-6 39-60-16,-5 0 22 15,-6 0-95-15,-5 5-20 16,-8 13 0-16,-1 12 1 16,-3 6 12-16,0 6 40 15,5 2-31-15,6 0 26 16,7-8-17-16,9-2-42 16,9-5 34-16,2-3-29 15,9-8-5-15,15-5-2 16,10-5-30-16,1-8 1 15,-2 0-27-15,-4 0-36 16,-6-12 54-16,-14-2 2 16,-9-4 22-16,0 0 15 15,-13 6 12-15,-14 6-6 16,-7 2-6-16,3 4-103 0,0 8-89 16,9 10-301-16,10-4-406 0</inkml:trace>
  <inkml:trace contextRef="#ctx0" brushRef="#br0" timeOffset="210543.49">28267 15758 1154 0,'0'0'962'0,"0"0"-885"16,0 0-40-16,0 0 117 15,-124-9-70-15,94 23-33 0,4 6 8 16,6 4 16-16,8 2-4 16,10-2-56-16,2 0-15 15,5-4 0-15,19-3-138 16,5-12-61-16,7-5-109 16,-7-5-272-16,-7-14-222 0</inkml:trace>
  <inkml:trace contextRef="#ctx0" brushRef="#br0" timeOffset="210716.3">28236 15587 1914 0,'0'0'587'0,"0"0"-332"15,0 0-38-15,0 0-135 0,0 0-51 16,0 0-16-16,0 0-4 16,-31 116 17-16,27-66-26 15,4 1 2-15,0 0-4 16,0 0-116-16,6-7-144 15,0-8-320-15,-2-14-515 0</inkml:trace>
  <inkml:trace contextRef="#ctx0" brushRef="#br0" timeOffset="210851.08">28065 15731 2181 0,'0'0'549'0,"0"0"-549"0,152-48-36 15,-50 30-28-15,-17 7-196 16,-14-2-794-16</inkml:trace>
  <inkml:trace contextRef="#ctx0" brushRef="#br0" timeOffset="211151.64">28560 15418 970 0,'0'0'1213'0,"0"0"-914"0,0 0-16 16,0 0-95-16,0 0-112 15,0 0-76-15,0 0 2 16,62 28-10-16,-62 10-37 16,0 12 0-16,-27 0 44 15,-15 4-88-15,-32 13-102 16,12-14-200-16,4-14-785 0</inkml:trace>
  <inkml:trace contextRef="#ctx0" brushRef="#br0" timeOffset="213922.44">9108 11833 1500 0,'0'0'527'0,"0"0"-369"16,0 0-120-16,0 0-29 15,0 0 59-15,0 0-48 16,0 0 39-16,45-62 71 16,-45 58-21-16,-21 4 36 15,-14 0-119-15,-14 0-26 16,-12 24 58-16,-5 14-37 15,3 10 9-15,10 8 45 16,13 2-44-16,15-3 38 16,16-5-50-16,9-6-13 15,18-7 50-15,25-6-46 16,12-11-10-16,14-10-45 0,25-10-219 16,-17-8-233-16,-11-13-495 15</inkml:trace>
  <inkml:trace contextRef="#ctx0" brushRef="#br0" timeOffset="214235.89">9278 11853 367 0,'0'0'1822'15,"0"0"-1504"-15,0 0-239 0,0 0-28 16,46-116-51 0,-28 77 1-16,-1 3-7 0,-3-2-34 15,-3 6-9-15,-4 4 41 16,-5 7 8-16,-2 12 176 16,0 5 28-16,0 4-93 15,0 0-59-15,-9 20-43 16,-4 19-7-16,-3 12-2 15,3 16 9-15,1 9-30 16,4 24-85-16,3-19-236 16,1-18-498-16</inkml:trace>
  <inkml:trace contextRef="#ctx0" brushRef="#br0" timeOffset="214561.3">9369 12057 1370 0,'0'0'823'0,"0"0"-635"16,0 0-145-16,0 0 76 15,0 0 44-15,-130 62 31 16,113-21-72-16,7-1-73 15,10 0 6-15,0-4-53 16,21-7 14-16,10-9-1 0,6-8-6 16,4-10-18-16,-5-2-13 15,-12 0-65-15,-13-14 27 16,-11-1-86-16,-6 1-33 16,-30 8-95-16,-32 6-277 15,9 10 195-15,6 8-800 0</inkml:trace>
  <inkml:trace contextRef="#ctx0" brushRef="#br0" timeOffset="-214515.72">8657 12453 1972 0,'0'0'817'0,"0"0"-612"0,0 0-87 16,0 0-4-16,0 0-62 16,0 0 3-16,158-53-28 15,-73 50-6-15,9 3 8 16,2 0-22-16,-7 7-14 15,-4 10-26-15,8 8-97 16,-21-4-107-16,-17-5-545 0</inkml:trace>
  <inkml:trace contextRef="#ctx0" brushRef="#br0" timeOffset="-213870.31">8863 12900 1437 0,'0'0'534'16,"0"0"-302"-16,0 0-9 15,0 0-28-15,0 0-91 0,0 0-22 16,0 0 27-16,-5-42-59 16,-11 42 11-16,-3 0-61 15,-8 0 2-15,-9 9 24 16,-2 15-5-16,-2 5 27 16,5 7 12-16,3 0-51 15,10 4 48-15,13-2-40 16,9 0-16-16,0-4 22 15,23-4-23-15,17-6-15 16,11-8-9-16,6-10-87 16,17-6-149-16,-16-6-373 15,-14-10-613-15</inkml:trace>
  <inkml:trace contextRef="#ctx0" brushRef="#br0" timeOffset="-213547.73">8943 12881 1119 0,'0'0'831'0,"0"0"-589"0,0 0-92 15,47-138 28-15,-34 95-25 16,-2 8 55-16,-2 7-53 16,-5 12-49-16,-4 5 34 15,0 10-118-15,0 1-16 16,0 6-6-16,0 21-40 16,0 18 39-16,0 14 1 15,0 6-71-15,-2 25-32 16,0-15-274-16,2-15-382 0</inkml:trace>
  <inkml:trace contextRef="#ctx0" brushRef="#br0" timeOffset="-213307.49">9062 13218 2090 0,'0'0'385'0,"0"0"-277"16,0 0-59-16,0 0-48 15,0 0 116-15,0 0 50 16,0 0-119-16,-8 140-4 16,8-91-44-16,0-3-77 15,0 2-133-15,0-12-326 16,0-14-549-16</inkml:trace>
  <inkml:trace contextRef="#ctx0" brushRef="#br0" timeOffset="-212871.8">9251 13194 116 0,'0'0'1191'15,"0"0"-800"-15,0 0-191 16,0 0-39-16,0 0-8 16,0 0 2-16,0 0-24 15,-27 93-52-15,29-59-52 16,11 3 25-16,3 2-42 0,-1-3 35 16,1 0 29-16,-3-4-56 15,-3 1 23-15,-6-3-41 16,-4-2 7-16,0-3-1 15,0-1 2-15,-18-3-8 16,-2-8 7-16,-2-4-1 16,2-9-12-16,4 0 2 15,7-16-22-15,9-21 14 16,0-9-76-16,27-12 69 16,13-7 10-16,9-6 18 15,0-1 3-15,-5 6 44 16,-8 9 39-16,-16 11 72 15,-15 14-97-15,-5 10-23 16,-23 10-47-16,-17 12-116 16,-29 6-166-16,9 18-316 0,9 0-459 0</inkml:trace>
  <inkml:trace contextRef="#ctx0" brushRef="#br0" timeOffset="-212323.84">9766 12457 1759 0,'0'0'679'0,"0"0"-398"16,0 0-46-16,0 0-87 16,0 0-19-16,0 0-95 15,0 0-2-15,102 5-32 16,-57 1-14-16,-5 5 13 16,-11 11-127-16,-12-1-390 0,-12 0-366 15</inkml:trace>
  <inkml:trace contextRef="#ctx0" brushRef="#br0" timeOffset="-212204.7">9772 12738 618 0,'0'0'1727'0,"0"0"-1208"15,0 0-399-15,0 0-59 16,0 0-46-16,163-12-15 16,-99 3-457-16,-8 4-727 0</inkml:trace>
  <inkml:trace contextRef="#ctx0" brushRef="#br0" timeOffset="-211176.7">10804 11875 1106 0,'0'0'698'0,"0"0"-463"15,0 0-67-15,0 0 26 16,0 0-59-16,0 0-22 16,0 0-55-16,0-12-32 15,-2 12 8-15,-2 20-33 16,0 8 21-16,4 8 50 15,0 8-33-15,15 2 31 16,11 2-43-16,8-2-7 16,-1-4 26-16,-2-3-40 15,-6-7 12-15,-10-4-17 16,-5-2 19-16,-10-2-16 0,-2-2-4 16,-27-3 0-16,-9-8-1 15,-5-5-7-15,1-6-7 16,7-6-22-16,8-22-51 15,15-13-45-15,12-10-18 16,9-5 4-16,25-1 108 16,6-1 39-16,2 2 13 15,-4 5 78-15,-4 2 34 16,-15 11 53-16,-9 9-112 16,-10 8-30-16,-5 15-36 15,-26 6-107-15,-25 24-121 16,5 12-297-16,7 1-562 0</inkml:trace>
  <inkml:trace contextRef="#ctx0" brushRef="#br0" timeOffset="-210813.75">10568 12634 2121 0,'0'0'637'15,"0"0"-462"-15,0 0-23 16,0 0-69-16,0 0 19 16,0 0-75-16,147-9-26 15,-68 1 28-15,4 1-29 16,7 2 0-16,-3 1 0 16,-11 2-53-16,-3 2-85 15,-21 0-409-15,-19 0-667 0</inkml:trace>
  <inkml:trace contextRef="#ctx0" brushRef="#br0" timeOffset="-210176.76">10622 12909 1400 0,'0'0'555'15,"0"0"-380"-15,0 0 18 16,0 0-23-16,0 0-41 16,0 0 42-16,0 0-35 0,20 0-89 15,15-8-1-15,5 0-34 16,-4 5 36-16,-7 1 12 15,-11 2-48-15,-14 2 22 16,-4 21-33-16,-22 14-1 16,-25 10 40-16,-15 8-38 15,-6-1 14-15,6-6 7 16,11-9-22-16,15-14 51 16,19-11-52-16,15-6 1 15,2-4-10-15,15-1 4 16,23-1 4-16,11-2-5 15,11 0-100-15,4 0-13 0,6-17-159 16,-3-5 4-16,0-4-12 16,-7-6 58-16,-14 2 180 15,-9 2 48-15,-20 4 142 16,-11 9 204-16,-6 6 120 16,-2 6-276-16,-22 3-49 15,-10 5-105-15,1 19-3 16,4 5-20-16,7 10-12 15,13 1 44-15,9-2-44 16,5-3-1-16,26-5 0 16,11-13-6-16,5-8 6 15,4-9-12-15,-6 0-31 16,-10-22 34-16,-10-7-44 16,-16-7 5-16,-9-4-4 15,0-4-123-15,-21-14-100 0,2 12-255 16,1 9-608-16</inkml:trace>
  <inkml:trace contextRef="#ctx0" brushRef="#br0" timeOffset="-209835.78">11531 12642 1242 0,'0'0'687'16,"0"0"-501"-16,0 0 0 15,0 0-14-15,0 0-65 16,0 0-22-16,0 0-64 15,83-11-5-15,-72 5 2 16,-7 3 43-16,-4 2 99 16,0 1-38-16,-4-2-74 15,-15 2-48-15,0 0-13 16,-4 0-186-16,5 6-306 16,7 0-940-16</inkml:trace>
  <inkml:trace contextRef="#ctx0" brushRef="#br0" timeOffset="-209162.19">12019 11791 1857 0,'0'0'737'0,"0"0"-587"16,0 0-118-16,0 0-31 16,0 0 56-16,0 0 14 15,0 0-69-15,121 0 19 16,-75 3-21-16,-1 1 10 15,-10-1-14-15,-10-2 4 16,-10 4 0-16,-7 2-8 16,-8 10 25-16,0 7-7 0,-2 14 46 15,-15 12-23-15,-3 10 25 16,3 10-57 0,-1 4 14-16,5 3-4 0,3-1 4 15,6-5-30-15,4-8-47 16,0-7-222-16,0-13-105 15,0-19-493-15</inkml:trace>
  <inkml:trace contextRef="#ctx0" brushRef="#br0" timeOffset="-209006.22">11952 12282 2677 0,'0'0'581'0,"0"0"-513"0,0 0-68 16,169-74 27-16,-92 53-27 15,2 7-1-15,2 11-24 16,4 3-158-16,-19 16-378 16,-18 6-490-16</inkml:trace>
  <inkml:trace contextRef="#ctx0" brushRef="#br0" timeOffset="-208749.02">11881 12743 2472 0,'0'0'690'0,"0"0"-576"15,0 0-101-15,127-2 25 16,-53-6-38-16,10 1 12 15,6 2-12-15,-3 3-8 16,-8 2-41-16,-5 0-243 16,-21 4-457-16,-22 4-1133 0</inkml:trace>
  <inkml:trace contextRef="#ctx0" brushRef="#br0" timeOffset="-208463.9">11941 13101 2004 0,'0'0'719'16,"0"0"-557"-16,0 0-140 15,0 0 12-15,0 0 5 16,0 0-1-16,0 0-20 15,-29 32 8-15,16 15 67 16,2 10-54-16,-1 6-21 16,1 4 3-16,5 1-12 15,2-6-18-15,4-5-22 0,0-14-153 16,19-14-199 0,4-19-416-16</inkml:trace>
  <inkml:trace contextRef="#ctx0" brushRef="#br0" timeOffset="-208151.01">12300 13094 2392 0,'0'0'686'15,"0"0"-587"-15,0 0-87 16,0 0-24-16,0 0 5 16,0 0 7-16,-131 85 13 15,112-39-2-15,9 0 4 16,5-3-15-16,5-6-26 15,0-11 11-15,0-11-97 16,7-8-67-16,-1-7 32 0,3-8 15 16,-2-20-79-16,0-6-5 15,-3-2 121-15,3 6 95 16,0 7 157-16,2 17 160 16,-1 6-171-16,6 20-145 15,-3 23 71-15,-2 15 5 16,-3 10-7-16,-6 0 55 15,0 0-48-15,-9-10 3 16</inkml:trace>
  <inkml:trace contextRef="#ctx0" brushRef="#br0" timeOffset="-205909.76">12701 12819 1320 0,'0'0'374'16,"0"0"-231"-16,0 0-27 16,0 0-47-16,0 0-51 15,0 0 28-15,0 0-34 16,118-44 26-16,-116 36 164 16,-2 4 57-16,0-1-19 0,-13 2-181 15,-7 3-58-15,3 0-1 16,3 0-168-16,7 8-204 15,7-1-642-15</inkml:trace>
  <inkml:trace contextRef="#ctx0" brushRef="#br0" timeOffset="-204785.92">13555 11797 1659 0,'0'0'684'0,"0"0"-538"0,0 0-106 16,0 0-23-16,0 0-16 16,-130 43 72-16,95 14 80 15,4 13-27-15,8 6 20 16,12-2-84-16,11-4 1 15,0-10-4-15,25-7-59 16,11-11 52-16,6-12-46 16,3-12 3-16,-6-8-18 15,-3-10-16-15,-13 0 4 16,-13-12 13-16,-10-12-46 16,-8-3 24-16,-23-2-30 15,-9 7-1-15,-5 8 39 16,3 12-108-16,-6 12-112 15,15 18-272-15,11 4-503 0</inkml:trace>
  <inkml:trace contextRef="#ctx0" brushRef="#br0" timeOffset="-204554.43">13232 12746 1622 0,'0'0'950'0,"0"0"-482"16,0 0-318-16,0 0-38 15,0 0 29-15,0 0-89 0,0 0-40 16,141-92-22-16,-66 80 10 16,6 9-41-16,-4 3-11 15,4 0-119-15,-19 16-294 16,-20-3-498-16</inkml:trace>
  <inkml:trace contextRef="#ctx0" brushRef="#br0" timeOffset="-204230.8">13225 13302 2170 0,'0'0'607'0,"0"0"-540"0,0 0 35 16,0 0 4-16,0 0-106 16,0 0 35-16,123-130-35 15,-94 91-7-15,-7 2-9 16,-4 7 23-16,-10 10-7 16,-3 8 99-16,-5 7-37 15,0 5-4-15,-2 7-58 16,-14 23-7-16,-4 14-6 15,-2 14 14-15,2 8-1 16,6 2 0-16,8-1-14 16,6-6-25-16,0-15-102 15,6-11-217-15,12-12-244 16,-2-16-789-16</inkml:trace>
  <inkml:trace contextRef="#ctx0" brushRef="#br0" timeOffset="-203862.82">13704 13066 1746 0,'0'0'675'16,"0"0"-537"-16,0 0-123 15,0 0 85-15,0 0-12 16,0 0-36-16,0 0 57 16,-31 108-57-16,31-48 19 15,0 4-43-15,18-2-27 0,2-1 58 16,0-9-49-16,-2-5 11 15,-5-10-15-15,-8-5 12 16,-5-7-25-16,-3-6 7 16,-26-9-30-16,-9-7 19 15,-6-3-47-15,-3-15 15 16,9-16 20-16,12-12 23 16,17-9 3-16,9-8 25 15,15-4 16-15,26-1 28 16,9 2-51-16,11 4 1 15,-1 3-22-15,-2 10-22 16,-13 9 16-16,-18 11-96 16,-16 9-170-16,-11 7-39 15,-25 5-385-15,-2 2-625 0</inkml:trace>
  <inkml:trace contextRef="#ctx0" brushRef="#br0" timeOffset="-203516.17">14190 12695 2386 0,'0'0'624'16,"0"0"-465"-16,0 0-27 16,0 0-13-16,0 0-38 15,0 0-79-15,141 0-4 16,-79 0-5-16,-2 0-77 15,-6 0-9-15,-16 0-190 16,-16 10-386-16,-18-1-541 0</inkml:trace>
  <inkml:trace contextRef="#ctx0" brushRef="#br0" timeOffset="-203390.83">14239 12846 973 0,'0'0'1534'0,"0"0"-1190"0,0 0-226 16,0 0-3-16,0 0-19 15,139 13-96-15,-19-13-80 16,-13 0-374-16,-7 0-479 0</inkml:trace>
  <inkml:trace contextRef="#ctx0" brushRef="#br0" timeOffset="-202999.44">15468 12209 780 0,'0'0'1213'16,"0"0"-935"-16,0 0-75 16,-31-116 38-16,31 87-14 15,0 0-57-15,15 5-111 16,16 4-11-16,7 8-38 16,5 6 10-16,3 6-10 0,-3 3-10 15,-10 31 0 1,-15 11-7-16,-18 17 22 0,-27 33-11 15,-53 30 7-15,-9-7 7 16,2-11-36-16,-11 11-53 16,40-45-306-16,8-10-425 0</inkml:trace>
  <inkml:trace contextRef="#ctx0" brushRef="#br0" timeOffset="-202765.28">15209 13152 2067 0,'0'0'690'0,"0"0"-556"16,0 0-90-1,0 0-43-15,0 0 88 0,0 0-13 16,0 0-63-16,11 0 32 16,-2-10-28-16,4-4-16 15,1-4-1-15,1 0-15 16,-6-2 9-16,-7 3-24 15,-2 8-50-15,-31 9-4 16,-11 0-405-16,-5 6-512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33:04.3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30622 5807 1335 0,'0'0'329'0,"0"0"-183"15,0 0-41-15,0 0-5 0,0 0 57 16,0 0-20-16,8-95 47 16,-8 78-17-16,0 0-27 15,0 2-24-15,-13-3-50 16,-3 2-43-16,-1-3 7 16,-8 4-30-16,-2-2 18 15,-4 3-18-15,-6-2 13 16,-8 5-14-16,-9-1 1 15,-9 0 0-15,-10 1-13 16,-7 3 14-16,-10 0-1 16,-7 1 0-16,-6 0 6 15,-17 2-6-15,-19 5 0 16,15 0 0-16,12 0-3 16,16 0 3-16,19 0 0 15,-15 0-1-15,-11 0 16 0,5 0-27 16,0 9 12-16,3 1 0 15,1 3-7-15,0 4 8 16,2 4-1-16,1 4 0 16,0 8 4-16,7-1-11 15,1 4 7-15,9 0 0 16,3 3-15-16,6 2 12 16,3 5-3-16,2 3-9 15,-1 4-37-15,3 8 41 16,-4 6-13-16,-2 8 15 15,-1 7 2-15,3 4-20 16,4 0-1-16,6-1 11 16,6 1-23-16,7-2 34 0,4 1-7 15,6-2 10-15,2 5-6 16,9-4-8-16,5 3 17 16,10 0 0-16,3-4-1 15,3-4 0-15,23-5 1 16,12-5-17-16,9-2 16 15,11-2-25-15,9-5 13 16,9-7 7-16,4-2-9 16,5-5 15-16,4-4 12 15,7-2-11-15,18 5 6 16,21-1 5-16,26 2-12 16,13-5 6-16,-7-6 1 0,-4-13-1 15,-14-6-4 1,5-4-1-16,-3-6 19 0,1-4-14 15,-3-2-6-15,5 0 6 16,2 0 3-16,7-10 0 16,0-4 10-16,-5-2-19 15,-9-2 7-15,-6-4-1 16,-29 2-6-16,-20 0 0 16,-25 4 15-16,-7-2-15 15,9-7 0-15,5-7-3 16,2-4-9-16,-6-5 3 15,-12-6 9-15,-10-3 20 16,-7-2-19-16,-7-2 41 0,-9-2-23 16,-7-2-1-1,-7 0 22-15,-4-1-39 0,-7 1 19 16,-2 2-1-16,0-1-18 16,0-1 35-16,-13 0-35 15,-5-2 0-15,-2-4 6 16,-2-1 4-16,-5-2-11 15,0-2 0-15,0-3 12 16,2 2-3-16,2-1-9 16,2-2 0-16,1 3 0 15,0 0 0-15,2 1 0 16,-4 3-1-16,-5 1 9 16,-4 2-8-16,-9-1 0 0,-9 2 1 15,-14 4 2 1,-25 0-3-16,-38 9 0 0,-43 17 0 15,-16 18-19-15,11 14 18 16,39 10-80-16,32 22-116 16,38-6-65-16,25-8-425 0</inkml:trace>
  <inkml:trace contextRef="#ctx0" brushRef="#br0" timeOffset="633.61">30668 4949 1721 0,'0'0'213'16,"0"0"-90"-16,0 0-65 16,0 0 4-16,0 0 19 15,0 0-10-15,-160-65 9 16,100 77-33-16,1 15 8 16,4 4-7-16,10 6-47 15,12-1-1-15,13-4 0 16,13-2 9-16,7-8-31 15,9-8 11-15,24-10-66 16,12-4 25-16,6-8-98 16,5-21 26-16,-2-8 4 15,-5-1 6-15,-9 0 114 16,-9 9 6-16,-11 14 121 0,-11 15 33 16,-9 12-132-16,0 34 107 15,0 16-4-15,-16 12-48 16,-6 3 46-16,-5-5-60 15,-2-6-23-15,-6-8 1 16,-8-4-47-16,-8-4 13 16,-29 10-13-16,9-11-166 15,7-19-320-15</inkml:trace>
  <inkml:trace contextRef="#ctx0" brushRef="#br0" timeOffset="1209.84">29340 5712 1405 0,'0'0'671'0,"0"0"-598"0,0 0-67 15,0 0-6-15,-126 109 54 16,80 23 50-16,-8 63 71 16,-1 24-3-16,8-3-55 15,14-24 9-15,15-35-88 16,11-12-10-16,7-32-28 16,0-24 15-16,0-28-33 15,0-10 5-15,2 5-98 16,1 4-66-16,-3-7-177 15,0-23-683-15</inkml:trace>
  <inkml:trace contextRef="#ctx0" brushRef="#br0" timeOffset="1652.14">28009 6462 1676 0,'0'0'359'0,"0"0"-183"16,0 0-64-16,0 0-54 16,0 0 7-1,0 0-52-15,150-17-2 0,-96 14-8 16,-2 3 12-16,-5 0-13 16,-13 15-2-16,-7 14 0 15,-15 17 3-15,-5 14 48 16,-7 13 14-16,0 9 14 15,-15 5-69-15,-6-1 22 16,1-6-32-16,3-6 1 16,-1-9-13-16,-4-14-76 15,-3-12-70-15,-37-28-83 16,4-11-247-16,-2 0-471 0</inkml:trace>
  <inkml:trace contextRef="#ctx0" brushRef="#br0" timeOffset="1773.44">27887 6886 1864 0,'0'0'485'0,"124"-46"-405"16,-1 16-52-16,-1 2-1 16,-5 7-27-16,-24 9-2 15,-15 12-51-15,-16 0-287 16,-11 0-427-16</inkml:trace>
  <inkml:trace contextRef="#ctx0" brushRef="#br0" timeOffset="2044.27">28689 6621 1795 0,'0'0'296'15,"0"0"-180"-15,0 0-33 16,0 0-40-16,0 0 10 16,0 0 2-16,0 0-43 15,-76 38-11-15,105-24 26 16,9-3-26-16,4-8 30 15,-1-3-20-15,-8-2-4 16,-13-16 2-16,-11-6-9 16,-9 0 0-16,-14 2-1 15,-23 8-30-15,-15 9 15 16,-10 5-26-16,-32 55-133 16,16-1-107-16,7 4-642 0</inkml:trace>
  <inkml:trace contextRef="#ctx0" brushRef="#br0" timeOffset="2179.17">28385 7325 2210 0,'0'0'346'15,"0"0"-235"-15,148-20-80 16,-79 0-31-16,-3 0-1 16,13-9-186-16,-19 5-205 15,-16 7-1374-15</inkml:trace>
  <inkml:trace contextRef="#ctx0" brushRef="#br0" timeOffset="2808.18">29578 6724 1837 0,'0'0'386'0,"0"0"-293"16,0 0-37-16,0 0 33 15,0 0-29-15,0 0 13 0,36-103-55 16,-2 95-17-16,-1 4 22 16,-2 4-22-16,-6 6 13 15,-12 26-14-15,-13 16 10 16,0 16 29-16,-27 11 18 15,-11 5 4-15,-2-4-12 16,4-9-34-16,10-11 10 16,10-15-22-16,12-10 9 15,4-9-4-15,13-8-7 16,25-6 0-16,15-6-1 16,15-2-46-16,32-14-184 15,-15-8-263-15,-10 0-468 0</inkml:trace>
  <inkml:trace contextRef="#ctx0" brushRef="#br0" timeOffset="3568.55">30071 6974 1343 0,'0'0'778'0,"0"0"-577"15,0 0-124-15,0 0-68 16,0 0-3-16,0 0 122 15,0 0-70-15,-16 136 13 0,7-93-25 16,3-9-46-16,-1-10 18 16,4-8-18-16,1-10 0 15,2-6 8-15,0 0 1 16,0-16 43-16,16-20-52 16,9-13-54-16,6-9 41 15,5 4-38-15,-3 8 26 16,-4 20 17-16,-10 18 1 15,-9 8 7-15,-8 24 0 16,-2 18 0-16,0 4 53 16,-14 2-23-16,1-3-18 15,7-9 5-15,2-8-16 16,4-10-1-16,0-9 0 0,2-7-35 16,15-2 8-1,8-9-4-15,4-17-45 0,4-9-13 16,0 1-3-16,-6 6 62 15,-6 8 29-15,-11 14 1 16,-5 6 20-16,-5 8-13 16,0 19 40-16,0 4 26 15,0 1-46-15,-2-1-8 16,2-5-19-16,0-5 17 16,14-7-14-16,7-5-3 15,8-7-109-15,-4-2-261 16,-7 0-933-16</inkml:trace>
  <inkml:trace contextRef="#ctx0" brushRef="#br0" timeOffset="6397.99">1939 4734 1122 0,'0'0'316'0,"0"0"-246"15,0 0-50-15,0 0 6 16,0 0 86-16,0 0 80 15,0 0-6-15,75-102-11 16,-69 90-3-16,-2 2-18 16,-4 0 76-16,0 3-84 15,0 6-73-15,0 1-10 16,-8 0-53-16,-17 14-10 16,-18 22 0-16,-24 34-8 0,2 5 8 15,-1 10 0 1,10 5 3-16,20-18-5 0,5 3 2 15,17-13 0-15,14-9-10 16,2-13 5-16,30-11 4 16,17-12-34-16,13-11-101 15,34-12-106-15,-13-20-234 16,-12-6-269-16</inkml:trace>
  <inkml:trace contextRef="#ctx0" brushRef="#br0" timeOffset="6946.12">1823 5000 2053 0,'0'0'378'16,"0"0"-296"-16,0 0-64 15,0 0-18-15,0 0 0 16,131-39-5-16,-75 39 13 16,-4 0-1-16,-8 12-2 15,-11 15 11-15,-15 7 0 16,-13 5 7-16,-5-1 14 15,0-4 5-15,-7-8-32 16,-4-6 5-16,4-10-15 16,7-8-60-16,0-2 28 15,9-9-58-15,20-18-215 16,5-4 63-16,1 2 73 16,-6 9 169-16,-11 14 59 0,-9 6 96 15,-9 14 23-15,0 22-33 16,0 6-56-16,-6 2-15 15,0-4-41-15,6-6-7 16,0-9-23-16,23-9 11 16,8-12-22-16,7-4 8 15,3-12-67-15,-6-19-35 16,-6-6-49-16,-12-8 5 16,-9-3-11-16,-8 4 5 15,0 6 152-15,-14 8 179 16,3 13 99-16,3 6-11 15,2 8-88-15,6 3-112 16,0 0-67-16,0 9 16 16,18 8 14-16,3 3-9 0,0 1-12 15,2 1-1-15,-5-4-8 16,-9 0 0-16,-5-1-51 16,-4-6-87-16,0 0-22 15,-13-11-117-15,-9-5-65 16,3-17-670-16</inkml:trace>
  <inkml:trace contextRef="#ctx0" brushRef="#br0" timeOffset="7075.87">2659 4766 1475 0,'0'0'1032'16,"0"0"-719"-16,0 0-192 16,0 0-105-16,0 0-16 15,0 0-76-15,0 0-24 0,-53 150-164 16,30-85-551-16</inkml:trace>
  <inkml:trace contextRef="#ctx0" brushRef="#br0" timeOffset="7171.52">2434 5620 967 0,'0'0'1484'0,"0"0"-1484"16,0 0-191-16,0 0-826 0</inkml:trace>
  <inkml:trace contextRef="#ctx0" brushRef="#br0" timeOffset="7653.68">2581 5185 1817 0,'0'0'355'16,"0"0"-205"-16,0 0 3 16,0 0-41-16,0 0-1 15,0 0-79-15,0 0-31 16,0 31 41-16,0 2 6 15,0 6 9-15,0-2-38 16,0-4-13-16,0-8 4 16,0-6-10-16,6-7-32 15,10-10-107-15,6-6-108 0,0-18-273 16,-3-5-1338-16</inkml:trace>
  <inkml:trace contextRef="#ctx0" brushRef="#br0" timeOffset="7794.78">2688 5034 2343 0,'0'0'372'15,"0"0"-293"-15,0 0-61 16,0 0-18-16,0 0-170 16,0 0-195-16,0 0-1109 0</inkml:trace>
  <inkml:trace contextRef="#ctx0" brushRef="#br0" timeOffset="8178.59">3509 4838 2089 0,'0'0'248'15,"0"0"-248"-15,0 0-19 16,0 0 19-16,0 0 93 15,-114 127 77-15,62-67-27 16,1 7-43-16,2-2-39 16,6-2-61-16,10-12 12 15,9-10-12-15,10-11-3 16,10-9-61-16,4-16-149 16,18-13-101-16,10-18-45 15,1-10-1343-15</inkml:trace>
  <inkml:trace contextRef="#ctx0" brushRef="#br0" timeOffset="8365.44">3457 4816 1817 0,'0'0'714'0,"0"0"-641"16,0 0-73-16,0 0-21 16,0 0 21-16,0 0 6 15,11 137 27-15,-2-82-3 16,0 8-29-16,0-1 13 15,1-1-14-15,4-3-6 16,1 2-34-16,-1-12-177 16,-7-16-296-16</inkml:trace>
  <inkml:trace contextRef="#ctx0" brushRef="#br0" timeOffset="8658.18">3216 5199 2422 0,'0'0'283'0,"0"0"-283"16,0 0 0-16,0 0-24 15,116-28 24-15,-53 19 2 16,3-3 9-16,3 3 15 16,-9 6-26-16,-10 3 0 15,-15 1 0-15,-14 23 6 16,-11 7 33-16,-5 6 10 15,-5 6-12-15,0 0 3 0,0-2-40 16,0-4 10-16,0-11-10 16,0-5-9-16,0-10-14 15,0-8-161-15,2-15-76 16,10-16-108-16,-4-13-1512 0</inkml:trace>
  <inkml:trace contextRef="#ctx0" brushRef="#br0" timeOffset="8763.74">3771 4937 2371 0,'0'0'571'0,"0"0"-571"16,0 0-115-16,0 0-342 15,0 0 82-15,0 0-1256 0</inkml:trace>
  <inkml:trace contextRef="#ctx0" brushRef="#br0" timeOffset="9378.6">4574 4552 2514 0,'0'0'31'0,"0"0"-31"0,0 0-255 16,0 0 228-1,0 0 27-15,-16 119 217 0,1-58-63 16,-1 12-28-16,3 6-35 16,1 4-78-16,3-4 21 15,5-8-34-15,4-6 1 16,0-12 2-16,0-9-3 15,15-9 7-15,6-12-7 16,8-11-26-16,4-12-6 16,5-3-51-16,2-27-55 15,0-8-6-15,-6-7-37 16,-5 6 91-16,-11 7 90 16,-7 9 99-16,-9 15 131 15,-2 8-35-15,0 0-135 16,-21 28-27-16,-2 7-20 0,-6 6 20 15,2 3-8-15,4-3-16 16,5-7 0-16,7-10-9 16,7-7-1-16,4-10-8 15,0-7-32-15,0 0-19 16,15-10 2-16,10-16-103 16,2-4 42-16,-3 1 19 15,-1 8 100-15,-6 9 12 16,-5 12 46-16,-4 0-37 15,-3 17 3-15,-1 9-18 0,-2 1-12 16,-2-3-72 0,0-17-79-16,0-4-166 0,0-3-500 0</inkml:trace>
  <inkml:trace contextRef="#ctx0" brushRef="#br0" timeOffset="9515.44">4728 4858 2508 0,'0'0'306'16,"0"0"-306"-16,162-13-155 16,-79 9-31-16,28-3-171 15,-22 1-237-15,-15-3-498 0</inkml:trace>
  <inkml:trace contextRef="#ctx0" brushRef="#br0" timeOffset="9888.62">5488 4480 2145 0,'0'0'695'0,"0"0"-613"16,0 0-82-16,0 0-132 15,0 0 109-15,0 165 23 16,0-81 26-16,-2 6 45 16,-3 5-33-16,2-2 24 15,-3-8-49-15,1-10-7 16,-1-14-6-16,2-15 2 15,2-16-2-15,-1-14 0 16,3-14 1-16,0-2-1 16,0-20 0-16,5-23-82 0,16-13-120 15,8-4 9 1,2 6 74-16,4 14 119 0,-6 20 70 16,-10 18 38-16,-5 4-9 15,-10 28-2-15,-4 15-18 16,-9 4-17-16,-19 7 36 15,-11 2-52-15,-3-1-46 16,2-7 9-16,2-10-9 16,7-12-75-16,18-20-112 15,6-8-110-15,7 0-196 0</inkml:trace>
  <inkml:trace contextRef="#ctx0" brushRef="#br0" timeOffset="10093.25">6041 4816 2704 0,'0'0'475'16,"0"0"-475"-16,0 0-90 15,-59 107 78-15,6-37 12 16,-12 10 15-16,-6 9 55 16,5-2-50-16,10-2-11 15,13-5-9-15,17-10-29 16,14-9-32-16,12-15-163 15,23-17-286-15,8-18-527 0</inkml:trace>
  <inkml:trace contextRef="#ctx0" brushRef="#br0" timeOffset="10377.29">6402 5000 2801 0,'0'0'558'0,"0"0"-558"16,0 0-41-16,0 0-27 15,-116 34 27-15,84 5 41 16,12 5 0-16,11 6 6 0,9 3-2 15,7-2-4-15,20-6-33 16,10-7-30-16,15-12-182 16,-7-11-255-16,-9-12-646 0</inkml:trace>
  <inkml:trace contextRef="#ctx0" brushRef="#br0" timeOffset="11967.93">7721 5020 1209 0,'0'0'557'16,"0"0"-380"-16,0 0 24 15,0 0-38-15,0 0 21 16,0 0-80-16,0 0-3 16,-71-37-16-16,27 42-49 15,-6 22-35-15,-3 7 44 16,1 6-15-16,10 0 0 15,11-2-6-15,8-6-17 16,13-7 1-16,10-7-8 0,0-6 0 16,13-10-6-1,18-2-6-15,14-4-27 0,3-20-110 16,4-8-102-16,-5-5-24 16,-11 3 82-16,-7 4 85 15,-14 8 108-15,-6 12 138 16,-6 10 3-16,-3 0-70 15,0 24-16-15,-3 8 35 16,-8 6-29-16,2-1-12 16,2-7 3-16,3-9-40 15,2-7-10-15,2-7 16 16,0-7-16-16,0 0 37 16,4-9-39-16,16-19-129 0,7-5-39 15,6-8-2 1,3 5 42-16,-4 9 97 0,-11 14 31 15,-5 13 1-15,-11 2 67 16,-5 26 3-16,0 6 48 16,0 7-13-16,0-4-23 15,0-1-6-15,18-5-58 16,8-7 13-16,14-12-6 16,14-12-24-16,11 0-2 15,6-24-49-15,4-12-8 16,-1-12 22-16,-7-5-112 15,-11-6 34-15,-14-2-3 16,-15 3 1-16,-14 8 115 16,-10 14 138-16,-3 16 155 0,-3 20-111 15,-13 0-153-15,-4 30-6 16,3 15 18-16,1 9-15 16,3 7 17-16,4 1-42 15,2-2 0-15,-4-4-1 16,-4-5-46-16,-22-5-79 15,4-15-157-15,0-11-696 0</inkml:trace>
  <inkml:trace contextRef="#ctx0" brushRef="#br0" timeOffset="12352.82">9373 4710 2399 0,'0'0'203'0,"0"0"-203"15,0 0-64 1,-9 153 33-16,-4-77 31 0,-2 5 22 16,5-6 103-16,6-4-17 15,4-8-88-15,0-8 3 16,14-14-23-16,7-15-167 15,10-26-78-15,-2-3-125 16,-6-25-546-16</inkml:trace>
  <inkml:trace contextRef="#ctx0" brushRef="#br0" timeOffset="12998.54">9567 4592 2109 0,'0'0'625'0,"0"0"-503"15,0 0-86-15,0 0-36 0,0 0-28 16,0 0 28-16,-27 134 37 16,10-53 18-16,-4 8-2 15,8 6-47-15,4-15 10 16,4 2-16-16,5-14 1 16,0-14-7-16,0-15 12 15,9-16-7-15,7-12 1 16,7-11-64-16,6-12 25 15,2-26-82-15,2-13-118 16,-2-2 46-16,-6 6 113 16,-8 13 80-16,-10 20 247 15,-7 14-146-15,0 5-76 0,0 22-17 16,-7 9 9-16,-1 0 25 16,6-1-22-16,2-7 6 15,0-5-20-15,19-7 11 16,8-7-4-16,4-9-13 15,2 0-49-15,2-18-20 16,-8-11-13-16,-4-3-9 16,-4-2 10-16,-9 4 12 15,-3 9 69-15,-4 9 159 16,-3 12 21-16,0 0-121 16,0 12-45-16,0 15-14 15,0 5 21-15,0-1-19 16,0-5 26-16,11-4-28 15,2-6 1-15,5-8 6 0,-3-8-7 16,3 0-18-16,1-8-55 16,-4-18-71-16,3-9 28 15,-3-5-14-15,1 0-22 16,-1 4 100-16,-3 8 52 16,-3 10 187-16,-3 15 28 15,-4 3-167-15,-2 11-20 16,0 19-19-16,0 6-3 15,0 5-8-15,0-2 2 16,0-3-77-16,0-7-121 16,0-12-163-16,0-9-543 0</inkml:trace>
  <inkml:trace contextRef="#ctx0" brushRef="#br0" timeOffset="13200.93">10165 4638 2415 0,'0'0'531'0,"0"0"-531"15,0 0-20-15,0 0 5 16,0 0-14-16,0 0 29 16,116 88-2-16,-116-39 2 15,-14 10-82-15,-53 10-158 16,3-18-242-16,-3-10-608 0</inkml:trace>
  <inkml:trace contextRef="#ctx0" brushRef="#br0" timeOffset="13343.79">8938 4935 1980 0,'0'0'978'0,"0"0"-785"15,0 0-193-15,0 0-1 16,126 0 0-16,-16 0-91 15,-9 0-73-15,-5 0-336 0</inkml:trace>
  <inkml:trace contextRef="#ctx0" brushRef="#br0" timeOffset="14296.52">11047 4703 1298 0,'0'0'809'16,"0"0"-654"-16,0 0-100 15,0 0-55-15,0 0 0 16,0 0 59-16,11 109 58 16,-11-30 48-16,0 9-38 15,-6 4-52-15,-5-4-31 16,-1-9-42-16,1-17 11 15,7-18-13-15,0-16 5 16,4-18-5-16,0-10 0 16,13-4-11-16,16-28 10 15,2-21-131-15,2-11-57 16,-4-10-46-16,-6 6-34 16,-8 15 269-16,-10 24 53 0,-5 27 122 15,0 6-115 1,-16 38-37-16,-2 10 73 0,7 6-4 15,11-4-47-15,0-6 0 16,18-16-28-16,20-11-11 16,11-21 34-16,8 0-40 15,9-36-23-15,-4-18-63 16,5-29-69-16,-3-53-97 16,-16 13-245-16,-11 7-289 0</inkml:trace>
  <inkml:trace contextRef="#ctx0" brushRef="#br0" timeOffset="14776.14">11676 4516 1124 0,'0'0'792'15,"0"0"-495"-15,0 0-158 16,0 0-51-16,-132 136 72 16,92-54 28-16,7 10-57 15,8-2-35-15,14-1-63 0,11-11-21 16,0-11 2-16,18-11-14 16,15-17-3-16,10-17-9 15,5-15-4-15,8-7-20 16,0-17-73-16,-2-19-115 15,-8-10 56-15,-7 2-63 16,-12 8 39-16,-12 16 192 16,-13 18 48-16,-2 7-12 15,-4 30 122-15,-15 14-45 16,6 0-11-16,3 1-16 16,6-9-54-16,4-9-5 15,8-12-26-15,19-11 10 0,10-9-4 16,8 0-7-16,4-19-55 15,-3-9 6-15,-5-4-6 16,-8 2 27-16,-10 5-2 16,-8 7 30-16,-8 10 87 15,-5 8-8-15,-2 0-33 16,2 17-28-16,1 5 15 16,8 2 13-16,4-4-40 15,10-8 14-15,4-8 7 16,6-4-9-16,2-6 26 15,-12-19-44-15,-6-3 11 16,-17-4-29-16,-2 0 16 16,-13 3-36-16,-18 4-7 15,-3 11-75-15,-6 12-69 16,6 2-195-16,12 0-632 0</inkml:trace>
  <inkml:trace contextRef="#ctx0" brushRef="#br0" timeOffset="16142.28">12987 5129 1855 0,'0'0'567'16,"0"0"-549"-16,0 0-17 15,0 0-1-15,-34 128 24 16,23-87 20-16,0-5 37 15,2-7-11-15,5-10-42 0,-1-6-18 16,5-10-1-16,0-3 14 16,0-3 29-16,2-22-52 15,16-16-27-15,9-6-79 16,6-7 10-16,3 5-1 16,-1 11 3-16,-6 16 81 15,-6 20 13-15,-12 4 9 16,-6 29 96-16,-5 10-39 15,0 3 1-15,0 0 35 16,-5-7-82-16,5-9-5 16,0-9-14-16,3-10 13 15,16-9-10-15,6 0-4 16,6-16-73-16,2-15-4 16,1-6-33-16,1-4 31 0,-6 3 20 15,-4 6 59-15,-9 12 1 16,-7 13 118-16,-5 7-73 15,-4 12-25-15,0 15 11 16,0 9 47-16,0 3-13 16,0-3-60-16,2-4 24 15,16-8-29-15,7-6 0 16,6-10 28-16,9-8-15 16,0 0-1-16,1-14-13 15,-4-10-35-15,-8-4 26 16,-6-2-6-16,-10 3 15 15,-5 8 13-15,-5 7 74 0,-3 5 55 16,0 7-97-16,0 0-32 16,0 0-18-16,-3 10 5 15,-1 6 0-15,2 1-8 16,2-3-36-16,0-3-68 16,0-2-45-16,6-7-13 15,4-2 52-15,-1 0-1 16,-1-2-23-16,1-12 8 15,3-4 26-15,-2-1 71 16,4 0 37-16,-3 2 5 16,-2 4 212-16,-3 2-51 15,-3 3 12-15,-3 0 11 16,0 3-50-16,0-4-36 0,0 5-19 16,-3 1-57-16,-10 3 9 15,-5 0-36-15,-1 3-9 16,-4 15-1-16,3 5 2 15,2 4 8-15,7 1 0 16,4-2 15-16,7 1-16 16,0-5 1-16,2-4-1 15,19-4-11-15,6-7 9 16,2-4 2-16,2-3 0 16,0 0-33-16,-4-12 32 15,-6-10-13-15,-4-6-19 16,-7-2 19-16,-10-1-15 15,0 4 30-15,-4 0 13 16,-15 9-5-16,-10 9-11 16,0 4 3-16,-5 5-90 0,-4 5-96 15,9 6-172-15,7 0-355 16</inkml:trace>
  <inkml:trace contextRef="#ctx0" brushRef="#br0" timeOffset="16309.3">13843 4971 1713 0,'0'0'550'0,"0"0"-412"15,0 0-100-15,0 0-26 16,0 0-12-16,0 0 10 16,0 0-26-16,-34 63 0 15,-1-51-208-15,4-9-387 0</inkml:trace>
  <inkml:trace contextRef="#ctx0" brushRef="#br0" timeOffset="16466.57">13963 4618 2078 0,'0'0'594'16,"0"0"-483"-16,0 0-111 15,0 0 0-15,0 0-36 16,20 124-3-16,-78-54-62 15,5-14-228-15,1-8-962 0</inkml:trace>
  <inkml:trace contextRef="#ctx0" brushRef="#br0" timeOffset="17104.43">14756 5063 1835 0,'0'0'802'16,"0"0"-578"-16,0 0-135 15,0 0-89-15,0 0-56 16,0 0 56-16,-147 50 7 16,107-1 4-16,9 0 10 15,11 1-12-15,13-7-9 0,7-15 0 16,5-12 7-16,21-13-7 16,10-3 0-16,3-19-11 15,0-20-73-15,-3-9-107 16,-5-10 10-16,-8-12-12 15,-8-8-43-15,-4-2 46 16,-6 3 133-16,-3 14 57 16,-2 19 344-16,0 19 34 15,0 21-79-15,0 4-212 16,0 26-71-16,-9 25-17 16,-2 12 1-16,2 16 0 15,2 5 3-15,5-2 3 0,2-2-12 16,0-9-34-1,0-13-132-15,0-12-60 0,0-16-142 16,0-18-435-16</inkml:trace>
  <inkml:trace contextRef="#ctx0" brushRef="#br0" timeOffset="17337.16">14405 5029 2174 0,'0'0'603'16,"0"0"-530"-16,0 0-73 15,171-21-10-15,-95 21-16 16,2 15 26-16,-6 13 6 16,-12 10 11-16,-16 11 19 0,-15 2-3 15,-11 5-32-15,-7-5 29 16,-7-7-30-16,-2-10 1 16,0-13-2-16,5-12-39 15,5-9-33-15,3-6-29 16,18-50-134-16,-2 2-245 15,2-3-271-15</inkml:trace>
  <inkml:trace contextRef="#ctx0" brushRef="#br0" timeOffset="17802.3">15191 5111 1121 0,'0'0'885'0,"0"0"-509"15,0 0-275-15,0 0-31 16,0 0-15-16,0 0-4 16,-5 129 5-16,5-99-44 15,0-7-1-15,3-6-5 16,19-10 7-16,7-7-2 15,5 0-11-15,5-13-87 0,0-16-7 16,-6-4-11-16,-4-1 13 16,-6-1 40-16,-8 7 52 15,-9 12 112-15,-6 11 100 16,0 5-144-16,0 5-68 16,-10 21 8-16,1 3 7 15,4 0 23-15,5 1-27 16,0-6 11-16,9-3-22 15,11-9 2-15,2-8-4 16,3-4-34-16,-7 0-65 16,-5-18-15-16,-11-4-79 15,-2-9-35-15,0 1 104 0,0-2 126 16,0 4 102-16,0 4 28 16,16 6 6-16,10 9-50 15,9 9-85-15,-2 0 35 16,0 12-23-16,-1 13 5 15,-8 3 54-15,-9 4-17 16,-4 3 15-16,-1 0-5 16,-4-3-54-16,1-1 7 15,4-5-18-15,7-8 7 16,4-10-20-16,7-8-62 16,20-8-154-16,-9-16-241 15,-4-6-223-15</inkml:trace>
  <inkml:trace contextRef="#ctx0" brushRef="#br0" timeOffset="17969.06">15797 4850 1908 0,'0'0'627'16,"0"0"-531"-16,0 0-96 16,0 0 0-16,0 0 9 15,-50 109-9-15,27-65 0 16,-4 2-4-16,-15-3-100 15,7-14-381-15,0-12-676 0</inkml:trace>
  <inkml:trace contextRef="#ctx0" brushRef="#br0" timeOffset="18102.05">15300 4802 2574 0,'0'0'375'0,"0"0"-375"15,27 160-88-15,-27-76-457 16,0-1-476-16</inkml:trace>
  <inkml:trace contextRef="#ctx0" brushRef="#br0" timeOffset="18171.14">15285 5378 654 0,'0'0'673'0,"0"0"-377"16,-29 101-208-16,24-76-88 16,1-11-64-16,4-14-594 0</inkml:trace>
  <inkml:trace contextRef="#ctx0" brushRef="#br0" timeOffset="19041.16">16683 4853 1000 0,'0'0'1578'16,"0"0"-1489"-16,0 0-89 15,0 0-177-15,0 0 104 16,-157 33 73-16,104 20 189 15,4 11-40-15,9 6-31 16,13 2-34-16,11-4-72 16,16-10 18-16,0-12-22 15,23-12-7-15,12-15 21 16,12-14-21-16,4-5-2 16,1-12-40-16,-1-22-94 15,-7-6-19-15,-8-4-33 16,-9 2 53-16,-11 6 134 15,-8 10 30-15,-5 14 230 0,-3 12-69 16,0 0-155 0,-7 24-18-16,-4 8-12 0,4 4-5 15,5 2-2-15,2-6 7 16,0-3-3-16,11-9-3 16,9-6-29-16,2-10 13 15,5-4-72-15,0 0-72 16,0-22-18-16,-4-10-134 15,-2-5-247-15,0-2 262 16,-6 5 297-16,-4 7 101 16,-6 13 510-16,-3 11-275 15,-2 3-208-15,0 12-122 16,0 15 64-16,-9 5 13 16,3 4-68-16,0-4 24 15,6-5-39-15,-2-7-2 0,2-8-35 16,0-9-64-16,0-3 22 15,0 0 43-15,0-19-295 16,0-9 40-16,8-5 161 16,9 0 130-16,8 1 106 15,8 1 22-15,5 9-14 16,5 10-53-16,1 9-37 16,-4 3 78-16,-9 1-64 15,-11 19-38-15,-13 6 85 16,-7 6 1-16,0 3 17 15,-20 1 58-15,-2-2-75 16,-1-2 2-16,6-6-73 16,7-8-15-16,6-7 0 0,4-6-5 15,0-5-74-15,9 0 3 16,23-36-97-16,-6 0-216 16,0-4-589-16</inkml:trace>
  <inkml:trace contextRef="#ctx0" brushRef="#br0" timeOffset="19147.16">17296 5187 188 0,'0'0'1764'15,"0"0"-1268"-15,0 0-438 16,0 0-54-16,0 0 4 16,0 0-8-16,-36 129 0 15,14-108-125-15,3-4-194 16,2-8-398-16</inkml:trace>
  <inkml:trace contextRef="#ctx0" brushRef="#br0" timeOffset="19333.97">16881 4824 2545 0,'0'0'347'0,"0"0"-347"16,0 0-85-16,0 0 56 15,0 0 9-15,0 0 20 16,16 129-6-16,-41-106-173 15,0-8-373-15</inkml:trace>
  <inkml:trace contextRef="#ctx0" brushRef="#br0" timeOffset="19477.77">17275 4525 2367 0,'0'0'144'0,"0"0"-144"15,-20 123-195-15,-20-65-201 16,-6-8-395-16</inkml:trace>
  <inkml:trace contextRef="#ctx0" brushRef="#br0" timeOffset="20153.07">17739 5257 1580 0,'0'0'514'15,"0"0"-312"-15,0 0 53 16,0 0-18-16,0 0-128 15,0 0-31-15,0 0-30 0,36-100-8 16,-36 100-13-16,0 0-27 16,-7 25 0-16,-4 6-8 15,5 10 13-15,6 3-5 16,0-2 0-16,10-7 6 16,17-8-14-16,2-13 2 15,5-12 6-15,-3-2-1 16,-2-16-25-16,-7-14-5 15,-7-6-78-15,-10-4-51 16,-5 1 80-16,0 7 44 16,-22 8 36-16,-5 12 0 15,-2 8-37-15,-2 3-142 16,9 1-307-16,9-2-573 0</inkml:trace>
  <inkml:trace contextRef="#ctx0" brushRef="#br0" timeOffset="20297.52">17973 5000 1822 0,'0'0'597'0,"0"0"-447"16,0 0-68-16,0 0-39 15,0 0 3-15,0 0-28 16,18 107-18-16,-45-78-91 16,3-10-190-16,6-11-498 0</inkml:trace>
  <inkml:trace contextRef="#ctx0" brushRef="#br0" timeOffset="20461.48">18274 4648 2107 0,'0'0'254'0,"0"0"-222"15,4 115-32-15,-26-57-15 16,-20 13-24-16,6-13-126 15,7-15-507-15</inkml:trace>
  <inkml:trace contextRef="#ctx0" brushRef="#br0" timeOffset="20887.93">18733 4413 2116 0,'0'0'53'0,"0"0"-53"16,0 0-32-16,-48 169 32 15,23-89 109-15,5 8 110 16,7 4-58-16,5 3-49 16,8-5-52-16,0-8-59 15,12-7 10-15,15-16-11 16,8-14-2-16,10-17-4 15,6-19-64-15,9-9-37 16,1-5-39-16,-1-27-94 0,-11-9-14 16,-13 0-55-16,-13 2 309 15,-15 10 113-15,-8 15 409 16,-12 14-325-16,-23 3-125 16,-7 29-53-16,-8 8 81 15,8 4-11-15,7-3-30 16,12-9-6-16,15-8-45 15,8-8-8-15,0-9-6 16,25-7-30-16,14 0-7 16,3-19-133-16,16-34-145 15,-11 5-256-15,-7 4-312 0</inkml:trace>
  <inkml:trace contextRef="#ctx0" brushRef="#br0" timeOffset="21256.3">19134 5141 1237 0,'0'0'708'0,"0"0"-470"15,0 0-74-15,0 0-30 16,0 0-26-16,-79 130 23 15,71-103-46-15,8-8-70 16,0-4 3-16,10-11-13 16,9-4 5-16,8 0-20 15,4-14-29-15,6-10-112 16,0-4 40-16,1-4-44 16,0 2-33-16,-5 4 88 15,-8 10 100-15,-11 9 90 16,-12 7-1-16,-2 16-18 15,-8 17 22-15,-11 2-59 0,-1 1 11 16,7-8 22 0,3-7-58-16,10-12 23 0,0-6-20 15,7-3 12-15,20 0-24 16,9-16-34-16,10-4-69 16,6-2 17-16,1 4 29 15,-4 3 57-15,-4 11 1 16,-14 4 0-16,-8 7 14 15,-15 19-7-15,-8 6 15 16,0 4-23-16,-8-2-23 16,-33-2-79-16,5-10-160 15,1-14-330-15</inkml:trace>
  <inkml:trace contextRef="#ctx0" brushRef="#br0" timeOffset="21437.42">18833 4903 2259 0,'0'0'598'16,"0"0"-510"-16,0 0-77 15,154 6-7-15,-109 10-2 16,-7 1-2-16,-14 0 0 16,-7-3-76-16,-17-8-165 15,-10-6-285-15,-10 0-307 0</inkml:trace>
  <inkml:trace contextRef="#ctx0" brushRef="#br0" timeOffset="21525.83">19231 4849 1942 0,'0'0'500'0,"167"4"-500"16,-63 10-48-16,-1 0-752 0</inkml:trace>
  <inkml:trace contextRef="#ctx0" brushRef="#br0" timeOffset="22532.64">20552 4881 1557 0,'0'0'1323'0,"0"0"-1175"16,0 0-148-16,0 0-46 16,0 136 45-16,0-70-37 15,-6 4 34-15,-6-2-4 16,-1-5 7-16,-5-7-16 16,1-10-77-16,-6-14-103 15,-4-18 13-15,-4-14-8 16,-2 0-58-16,-1-23-223 15,10-14 450-15,13-6 23 16,11 2 316-16,11-4-3 16,28 1-11-16,15 4-91 15,9 5-117-15,6 0-65 0,4 3-20 16,-4 0-8-16,-8 2-1 16,-10 0 9-16,-15-3-21 15,-16 4 11-15,-14 0-32 16,-6 8 32-16,-2 4 1 15,-22 15 39-15,-10 2 1 16,-1 22-16-16,-1 25 18 16,3 9-29-16,6 8 6 15,9 2 34-15,9-2-29 16,9-8 10-16,0-8-29 16,0-9 2-16,15-13 9 15,4-11-16-15,1-8 1 16,4-7-2-16,5-7-18 15,7-16-21-15,2-9-93 16,2-3-18-16,-5 5 90 0,-8 9 61 16,-11 12 91-16,-12 9-21 15,-4 4-64-15,0 22 24 16,-8 4 20-16,-2 5-39 16,6-3 34-16,4-6-35 15,0-6-2-15,16-6 23 16,13-8-31-16,6-6 39 15,5 0-39-15,2-20-29 16,-5-11-31-16,-6-2-38 16,-7-7-34-16,-6 0 50 15,-7 6 81-15,-4 7 1 16,-3 13 189-16,-4 12-62 0,0 2-88 16,0 14-39-16,-6 17 0 15,-2 1 22-15,6 4-16 16,2-4 26-16,0-4-26 15,0-6 6-15,10-7-10 16,3-6-2-16,3-9-12 16,-1 0 0-16,5-9-91 15,2-12-82-15,1-7-28 16,-1-5 4-16,1 1 98 16,-4 5 111-16,-3 6 43 15,-5 11 264-15,-2 10-93 16,-4 0-136-16,-3 10-60 15,2 16-9-15,-2 6 24 0,1 5-21 16,-1-2-5 0,-2-1 1-16,0-3-8 0,0-7-21 15,0-9-85-15,-2-15-182 16,-11 0-201-16,-6-5-635 0</inkml:trace>
  <inkml:trace contextRef="#ctx0" brushRef="#br0" timeOffset="22699.16">21545 4988 2501 0,'0'0'568'15,"0"0"-506"-15,0 0-62 16,0 0-1-16,0 0-12 0,0 0-1 16,48 119 5-16,-75-101-16 15,-15-18-159-15,5 0-344 16,1-1-800-16</inkml:trace>
  <inkml:trace contextRef="#ctx0" brushRef="#br0" timeOffset="22840.88">21595 4521 2609 0,'0'0'201'0,"0"0"-201"16,-96 143-161-16,36-49-130 0,14-14-294 15,17-15-661-15</inkml:trace>
  <inkml:trace contextRef="#ctx0" brushRef="#br0" timeOffset="23089.45">21888 5111 2585 0,'0'0'465'0,"0"0"-463"16,0 0 4-16,0 114-6 16,4-75 0-16,12-7 0 15,3-8-4-15,4-8-8 16,6-16-143-16,-4-2-218 15,-8-18-527-15</inkml:trace>
  <inkml:trace contextRef="#ctx0" brushRef="#br0" timeOffset="23178.1">22050 4838 2114 0,'0'0'683'0,"0"0"-683"15,0 0-704-15</inkml:trace>
  <inkml:trace contextRef="#ctx0" brushRef="#br0" timeOffset="23811.77">23152 4742 2192 0,'0'0'549'0,"0"0"-444"15,0 0-105-15,0 0-65 16,0 0 65-16,-134 121 18 16,92-42 20-16,6 10 44 15,13 4-58-15,15-6-18 16,8-9-6-16,15-13-11 16,28-17-47-16,34-22-84 15,-8-16-195-15,-9-10-460 0</inkml:trace>
  <inkml:trace contextRef="#ctx0" brushRef="#br0" timeOffset="24018.73">23501 5131 1763 0,'0'0'507'15,"0"0"-386"-15,0 0-103 16,0 0-12-16,0 0 113 15,0 0-11-15,-24 130 35 16,19-87-62-16,5-3-80 16,0-6 27-16,0-8-28 15,19-16-88-15,3-6-113 16,-3-4-387-16</inkml:trace>
  <inkml:trace contextRef="#ctx0" brushRef="#br0" timeOffset="24146.28">23546 4930 2376 0,'0'0'613'16,"0"0"-613"-16,0 0-90 15,0 0-74-15,0 0-191 16,0 0-339-16</inkml:trace>
  <inkml:trace contextRef="#ctx0" brushRef="#br0" timeOffset="24357.35">23945 5119 2340 0,'0'0'531'0,"0"0"-465"16,0 0 7-16,0 0 15 15,0 0-41-15,0 0-15 16,0 0-32-16,138 34-1 15,-102-16-68-15,-18 5-254 16,-12-4-249-16,-6-4-554 0</inkml:trace>
  <inkml:trace contextRef="#ctx0" brushRef="#br0" timeOffset="24470.09">23792 5291 2438 0,'0'0'599'15,"0"0"-525"-15,0 0-74 16,0 0-57-16,205 25-168 15,-121-24-249-15,-8-1-230 0</inkml:trace>
  <inkml:trace contextRef="#ctx0" brushRef="#br0" timeOffset="25348.4">24612 5349 973 0,'0'0'1365'0,"0"0"-810"15,0 0-457-15,0 0-52 16,0 0-46-16,0 0 19 15,142-97-16-15,-104 61-3 16,-4-1-11-16,-9-1-4 16,-8 4-18-16,-5 6 33 15,-8 8-6-15,-4 10 12 16,0 10-12-16,0 0 0 16,-16 22-70-16,-4 16 64 15,-2 16-9-15,4 11 21 16,2 3 0-16,9-1-168 15,7 2-74-15,0-22-279 16,3-15-540-16</inkml:trace>
  <inkml:trace contextRef="#ctx0" brushRef="#br0" timeOffset="25521.17">25133 5316 1714 0,'0'0'769'0,"0"0"-769"15,0 0-52-15,0 0 28 16,-107 130 23-16,71-90 2 16,5-6 8-16,10-6-9 15,15-16-3-15,6-8-310 16,0-4-724-16</inkml:trace>
  <inkml:trace contextRef="#ctx0" brushRef="#br0" timeOffset="25888.2">25488 5049 2152 0,'0'0'328'0,"0"0"-310"16,0 0-8-16,-114 40-10 16,79-12 1-16,8 2 38 15,8 0 7-15,13-1-33 16,6-6 23-16,0-5-27 15,13-8-9-15,12-10-2 16,2 0-19-16,2-8-66 0,-3-13-31 16,-1-4-3-1,-5 1 28-15,-4 4 93 0,-8 11 32 16,-1 6 125-16,0 3-120 16,-5 16-37-16,3 20 23 15,-5 8-15-15,0 9 14 16,0 2-3-16,-11 3-4 15,-12-9 27-15,-1-3-23 16,-1-12-2-16,-4-8-13 16,2-12-4-16,-8-14-37 15,5-2-177-15,9-15-559 0</inkml:trace>
  <inkml:trace contextRef="#ctx0" brushRef="#br0" timeOffset="26077.32">24928 4732 2177 0,'0'0'643'0,"0"0"-501"16,0 0-134-16,129-3-7 16,-53 3-2-16,14 0 1 15,7 5-11-15,40 1-120 16,-29 0-403-16,-16-2-818 0</inkml:trace>
  <inkml:trace contextRef="#ctx0" brushRef="#br0" timeOffset="26248.17">26076 4756 834 0,'0'0'1813'0,"0"0"-1589"15,0 0-224-15,69 130-18 16,-63-57-8-16,-6 27 13 15,-28 26 10-15,-37 23-6 16,-10-11-37-16,-17-14-94 16,21-43-129-16,22-37-496 0</inkml:trace>
  <inkml:trace contextRef="#ctx0" brushRef="#br0" timeOffset="27592.24">1571 6685 1884 0,'0'0'345'15,"0"0"-143"-15,0 0-9 0,0 0-16 16,0 0-44-16,0 0-31 16,0 0-47-16,11-32-41 15,-9 56 2-15,-2 16-16 16,0 14 20-16,0 9-11 16,0 5 4-16,0 0-13 15,0-7 0-15,-2-10-6 16,2-5-21-16,0-8-99 15,0-12-220-15,4-11-407 0</inkml:trace>
  <inkml:trace contextRef="#ctx0" brushRef="#br0" timeOffset="28255.07">1268 6691 801 0,'0'0'816'0,"0"0"-465"15,0 0-94-15,0 0-112 16,0 0-75-16,121-6-14 16,-61 5-42-16,0-4-13 15,0 1-2-15,-9 4 0 16,-8 0 1-16,-10 0 48 15,-10 12-26-15,-11 6 30 16,-5 6-13-16,-7 3 10 16,0 3 27-16,0-2-58 0,-2 0 30 15,-5-9-18-15,1-5-23 16,4-6 7-16,2-5-5 16,0-3-8-16,4 0-1 15,19-23-72-15,12-8-116 16,7-5-48-16,7-3-31 15,-2 10 191-15,-6 6 76 16,-12 17 84-16,-12 6 30 16,-9 6 11-16,-4 22-4 15,-2 5-41-15,2-1-47 16,7-2 25-16,7-6-21 16,9-8-14-16,6-9 30 0,11-7-27 15,6-1-7-15,0-26-19 16,0-6-36-16,-8-7-44 15,-13-6 2-15,-11 0-44 16,-14-3 18-16,-4 6 76 16,0 8 28-16,-2 11 157 15,-4 10 103-15,1 14-99 16,3 0-153-16,2 26 7 16,0 16-26-16,2 9 12 15,11 10-1-15,1 1 2 16,1-1 10-16,-4-6-12 15,-3-6 0-15,-6-11-8 16,-2-10-16-16,0-10-103 0,-27-18-34 16,-4 0-71-1,-3-14-442-15</inkml:trace>
  <inkml:trace contextRef="#ctx0" brushRef="#br0" timeOffset="28404.93">2164 6099 2611 0,'0'0'563'16,"0"0"-561"-16,0 0-2 16,0 0-18-16,-107 165 4 15,53-40-1-15,1 17-27 16,11-23-474-16,17-31-1057 0</inkml:trace>
  <inkml:trace contextRef="#ctx0" brushRef="#br0" timeOffset="28953.71">3700 6400 1847 0,'0'0'725'15,"0"0"-500"-15,0 0-141 0,0 0-84 16,0 0-1-16,0 0-15 15,0 0 16-15,31 201 46 16,-31-59-10-16,0 13 12 16,-6-28-12-16,-2-32-34 15,8-38 18-15,0-15-20 16,0 0 0-16,0-1-7 16,0-8-55-16,0-15-104 15,0-17-84-15,0-16 35 16,0-19-31-16,-11-14-941 0</inkml:trace>
  <inkml:trace contextRef="#ctx0" brushRef="#br0" timeOffset="29133.1">3775 6400 1809 0,'0'0'819'0,"0"0"-737"16,123-11-58-16,-78 17-2 15,-10 26 27-15,-18 13 54 16,-17 14-34-16,-10 11-33 15,-32 4-7-15,-16 5-28 16,-9-9-2-16,5-12-56 16,8-19-201-16,17-14-228 15,18-21-755-15</inkml:trace>
  <inkml:trace contextRef="#ctx0" brushRef="#br0" timeOffset="29372.12">4364 6310 1249 0,'0'0'1141'0,"0"0"-930"15,0 0-172-15,0 0-27 16,-165 44 0-16,114 15 74 16,6 16 29-16,16 10-42 15,14 5 2-15,13-1-51 16,2-9-23-16,24-12 12 15,14-10-13-15,6-16-21 16,10-17-81-16,17-25-189 0,-11 0-334 16,-8-14-1269-16</inkml:trace>
  <inkml:trace contextRef="#ctx0" brushRef="#br0" timeOffset="29575.17">4749 6529 2179 0,'0'0'760'15,"0"0"-744"-15,0 0-16 16,0 0-54-16,-81 114 54 16,40-52 50-16,-1 8 13 15,0 4-25-15,5 1-36 16,9-11-1-16,8-14-1 16,8-18-40-16,10-14-68 15,2-18-115-15,12-24 7 16,13-16-80-16,-4-10-706 0</inkml:trace>
  <inkml:trace contextRef="#ctx0" brushRef="#br0" timeOffset="29740.59">4672 6457 2415 0,'0'0'386'16,"0"0"-362"-16,0 0-23 16,0 0-1-16,38 147 17 15,-20-86 20-15,1 5 23 16,2 5-49-16,-3-3-10 15,-3-4-2-15,-1-6-41 16,-3-8-153-16,-5-15-187 16,-6-17-595-16</inkml:trace>
  <inkml:trace contextRef="#ctx0" brushRef="#br0" timeOffset="30002.05">4487 6976 2579 0,'0'0'571'15,"0"0"-571"-15,0 0-20 16,178-14-140-16,-104 5 27 16,0-6 105-16,-3-3 19 15,-7-2 9-15,-10 2-1 16,-14 4-20-16,-13 4-9 16,-17 6 30-16,-5 4 15 15,-5 0 116-15,0 6-83 16,0 20-47-16,0 12 31 15,0 10-31-15,0 8 17 0,0 4-18 16,0 1-3-16,0 2-118 16,0-14-194-16,-2-15-406 0</inkml:trace>
  <inkml:trace contextRef="#ctx0" brushRef="#br0" timeOffset="30237.26">5118 6130 1861 0,'0'0'1066'0,"0"0"-1066"16,0 0-51-16,0 0-22 15,-97 114 61-15,26-9-18 16,9-13-61-16,4-10-454 0</inkml:trace>
  <inkml:trace contextRef="#ctx0" brushRef="#br0" timeOffset="30707.87">5895 6545 2266 0,'0'0'503'16,"0"0"-415"-16,0 0-88 16,0 0-20-16,0 0 20 15,-100 158 39-15,55-79 6 16,1 2 1-16,4-4-40 16,7-11 3-16,6-13-18 15,11-20-6-15,10-17-118 16,6-16-96-16,2-20 0 15,11-9-548-15</inkml:trace>
  <inkml:trace contextRef="#ctx0" brushRef="#br0" timeOffset="30881.18">5824 6499 1980 0,'0'0'800'16,"0"0"-608"-16,0 0-170 15,0 0-13-15,0 0-13 16,69 110 10-16,-44-54 7 15,2 8-1-15,0 5 0 16,-3-2-24-16,-6-2-69 16,-14-1-186-16,-4-16-192 15,0-18-316-15</inkml:trace>
  <inkml:trace contextRef="#ctx0" brushRef="#br0" timeOffset="31040.01">5519 6890 2367 0,'0'0'675'16,"0"0"-546"-16,0 0-129 16,156-27-17-16,-83 25-68 15,6 2 9-15,1 0 22 16,16 0-109-16,-21 11-179 16,-17 0-471-16</inkml:trace>
  <inkml:trace contextRef="#ctx0" brushRef="#br0" timeOffset="31316.98">6076 6972 760 0,'0'0'1549'15,"0"0"-1438"-15,0 0-111 0,0 0-272 16,0 0 262-16,0 0 10 16,0 0 201-16,29-48-75 15,0 48-80-15,0 0-21 16,0 8-23-16,-6 18 15 15,-10 10 27-15,-11 10 21 16,-2 9 14-16,-15 3 24 16,-14-2-49-16,4-8 1 15,5-10 5-15,9-12-58 16,11-12 30-16,2-9-29 16,27-5-3-16,15 0-53 15,30-37-230-15,-11-1-329 0,-8-5-894 16</inkml:trace>
  <inkml:trace contextRef="#ctx0" brushRef="#br0" timeOffset="31505.78">6450 6214 1704 0,'0'0'903'0,"0"0"-628"15,0 0-275-15,0 0-5 16,0 0-17-16,-148 128-4 16,51-16-1-16,13-13-291 0,8-13-1154 15</inkml:trace>
  <inkml:trace contextRef="#ctx0" brushRef="#br0" timeOffset="31886.86">6927 6703 1881 0,'0'0'860'16,"0"0"-745"-16,0 0-115 16,0 0-120-16,0 0 116 15,0 0 4-15,-158 88 112 16,100-18-24-16,2 9-42 15,8 3 11-15,9-9-57 16,20-14-4-16,13-18-68 16,6-21-97-16,28-23-29 15,10-24-80-15,0-12-765 0</inkml:trace>
  <inkml:trace contextRef="#ctx0" brushRef="#br0" timeOffset="32053.07">6927 6578 377 0,'0'0'2373'0,"0"0"-2060"16,0 0-271-16,0 0-40 16,0 0-2-16,54 135 0 15,-41-77 1-15,3 7 2 16,-3 1-3-16,-3 2-19 16,-10 10-195-16,0-20-267 15,-2-15-338-15</inkml:trace>
  <inkml:trace contextRef="#ctx0" brushRef="#br0" timeOffset="32210.68">6458 6912 2633 0,'0'0'518'0,"0"0"-435"16,120-20-83-16,-51 16-27 15,9 2-6-15,4 2-12 16,30 0 3-16,-23 9-244 15,-14 0-397-15</inkml:trace>
  <inkml:trace contextRef="#ctx0" brushRef="#br0" timeOffset="33118.15">7204 7090 887 0,'0'0'626'0,"0"0"-269"0,0 0-97 16,0 0-115-1,0 0-40-15,0 0-86 16,0 0-4-16,-11-8-15 0,11 8 4 16,0 0-4-16,0 0 0 15,0 0 1-15,0 0 26 16,0 0 13-16,0 0 15 16,0 0-6-16,0 0-49 15,0 0 20-15,0 0-20 16,0 0 1-16,0 0-7 15,0 0 10-15,0 0-4 16,0 0 16-16,0 0-7 16,0 0 73-16,0 0-31 15,0 0-33-15,0 0-12 16,0 0 1-16,0 0-7 0,0 0 0 16,0 0-20-16,0 0 18 15,0 0 2-15,0 0-3 16,0 0-7-16,-2-2 20 15,0 2-8-15,-5-2-2 16,2 1 16-16,1 1-16 16,1 0 0-16,3 0-3 15,-2-3-9-15,0 3 10 16,0 0 2-16,0-2 0 16,2 2 14-16,0 0-5 15,0 0-9-15,0 0 6 16,0 0-13-16,0 0 6 15,0 0 1-15,0-2 0 0,-4 2 13 16,1-1-2 0,1-4-11-16,0 1 2 0,2 1 64 15,0-4-29-15,0-1 0 16,7 3-26-16,3-1 2 16,2 3-13-16,-1 3 0 15,0 0-2-15,-5 12 2 16,-1 12 0-16,-5 8 14 15,0 4 19-15,-11 3-32 16,-9-3 30-16,2-7-28 16,0-7 11-16,9-7-20 15,9-7 6-15,0-4-23 16,23-4-17-16,10 0-42 16,3 0-76-16,-7 2 83 15,-9 2 53-15,-14 8 22 0,-6 10 23 16,-13 13 70-16,-25 8-26 15,-8 7-65-15,-8 3-2 16,-6-2-120-16,12-12-125 16,19-17-324-16</inkml:trace>
  <inkml:trace contextRef="#ctx0" brushRef="#br0" timeOffset="33344.24">7511 6486 2711 0,'0'0'309'0,"0"0"-298"16,126 71-4-16,-84-13-7 16,-15 14 0-16,-23 25 28 15,-17 33-7-15,-54 26-4 16,-9-9-17-16,-13-17-38 15,25-48-427-15,23-41-661 0</inkml:trace>
  <inkml:trace contextRef="#ctx0" brushRef="#br0" timeOffset="33714.03">8118 6970 2614 0,'0'0'516'16,"0"0"-403"-16,0 0-97 15,0 0-2-15,0 0-14 0,0 0 41 16,0 0-40-16,36-8 20 16,-3 22-21-16,5 6-20 15,2 2-2-15,-5 5-53 16,-14 5-11-16,-10-6-366 15,-11-5-381-15</inkml:trace>
  <inkml:trace contextRef="#ctx0" brushRef="#br0" timeOffset="33824.4">7978 7195 983 0,'0'0'1900'16,"0"0"-1584"-16,0 0-316 15,0 0-12-15,187 5-120 0,-118 2-200 16,-11-5-275-16</inkml:trace>
  <inkml:trace contextRef="#ctx0" brushRef="#br0" timeOffset="40762.18">9338 6703 958 0,'0'0'272'16,"0"0"-108"-16,0 0-87 15,0 0-76-15,0 0 25 16,0 0-26-16,0 0 9 15,-63-16-16-15,56 16 7 16,3 0-1-16,-5 0 0 16,0 0 2-16,-4 0-8 15,2 0-22-15,1 2-139 16,4 0 84-16,1 1 7 16,5-3 77-16,0 0 84 15,0 0 78-15,0 0 40 0,0-3 4 16,0-6-72-16,2 0 79 15,1-1-92-15,-3 4 48 16,2 2 0-16,-2 1-44 16,0 2-4-16,0 1-92 15,0 0-28-15,2 10-2 16,0 20-22-16,1 23 23 16,-1 30 20-16,-2 40-6 15,0-5 53-15,-11-7-40 16,-2-21-21-16,4-26 1 15,-1 5 1-15,6 2-8 16,4-13 0-16,0-12-59 16,0-13-120-16,7-19-136 15,4-12-217-15,-4-2-98 0</inkml:trace>
  <inkml:trace contextRef="#ctx0" brushRef="#br0" timeOffset="40973.32">9431 6495 1874 0,'0'0'324'0,"0"0"-268"16,0 0 24-16,125 90 32 16,-112-28-23-16,-13 12 74 0,-6 10-57 15,-34 6-82 1,-14 5 15-16,-6-7-39 0,-16-2-140 15,15-21-63-15,17-27-350 0</inkml:trace>
  <inkml:trace contextRef="#ctx0" brushRef="#br0" timeOffset="41227.18">9893 6546 1938 0,'0'0'209'0,"0"0"-209"15,0 0 6-15,0 0 100 0,-132 179 140 16,94-97-47-16,9 11-16 16,9 3-118-16,18-18-64 15,2 2 20-15,9-15-21 16,24-21-64-16,14-16-27 15,35-28-113-15,-10 0-114 16,-9-18-477-16</inkml:trace>
  <inkml:trace contextRef="#ctx0" brushRef="#br0" timeOffset="41423.11">10250 6613 2328 0,'0'0'470'0,"0"0"-470"0,0 0 6 15,-63 151-6-15,25-73 18 16,0 7 27-16,-2-1 32 16,5 0-77-16,6-13 0 15,6-15-6-15,9-17-168 16,12-19-56-16,2-20-125 16,5-20-24-16,10-14-704 0</inkml:trace>
  <inkml:trace contextRef="#ctx0" brushRef="#br0" timeOffset="41581.11">10209 6697 2451 0,'0'0'446'0,"0"0"-446"15,0 0-39-15,35 105 39 16,-19-47 0 0,3 6 0-16,0 4-9 0,1 2 9 15,3-4 0-15,-4 1-151 16,-3-17-189-16,-9-18-349 0</inkml:trace>
  <inkml:trace contextRef="#ctx0" brushRef="#br0" timeOffset="41744.33">9877 7062 2369 0,'0'0'622'0,"0"0"-492"0,134-31-130 16,-59 22-33-16,8 5-3 15,2 4 23-15,-6 0-12 16,13 7-97-16,-22 13-372 16,-20-5-783-16</inkml:trace>
  <inkml:trace contextRef="#ctx0" brushRef="#br0" timeOffset="41999.94">10490 7299 1644 0,'0'0'644'16,"0"0"-480"-16,0 0-164 0,0 0-17 15,40-104 16 1,-29 72 1-16,1 3 38 0,-6 10-37 16,-2 7-1-16,1 12 73 15,-5 0-14-15,2 14 1 16,2 22 75-16,-2 11-81 15,4 14 9-15,-2 3-63 16,2-3 0-16,10 6-155 16,-5-17-168-16,0-17-293 0</inkml:trace>
  <inkml:trace contextRef="#ctx0" brushRef="#br0" timeOffset="42240.75">10682 6198 2018 0,'0'0'443'15,"0"0"-443"-15,0 0-228 16,-98 136 90-16,48-47-85 16,8-5-104-16</inkml:trace>
  <inkml:trace contextRef="#ctx0" brushRef="#br0" timeOffset="42563.75">11083 6557 2457 0,'0'0'225'0,"0"0"-225"0,0 0-53 16,93 106 24-1,-86-22 29-15,-7 34 101 0,-38 28-34 16,-18 6 23-16,0-26-84 16,8-32-6-16,-17-16-44 15,18-26-310-15,-1-9-916 0</inkml:trace>
  <inkml:trace contextRef="#ctx0" brushRef="#br0" timeOffset="43005.9">11567 6609 1958 0,'0'0'502'0,"0"0"-451"15,0 0-51-15,0 0-43 16,0 0 43-16,0 180 134 16,-9-49 44-16,-11 35-28 15,4 6-87-15,7-30-62 16,7-40 27-16,2-44-28 15,0-10-9-15,11 0-15 16,2-1-97-16,6-6-43 16,-4-24-151-16,-1-10-262 15,-8-7-425-15</inkml:trace>
  <inkml:trace contextRef="#ctx0" brushRef="#br0" timeOffset="43202.82">11707 6662 2241 0,'0'0'269'16,"0"0"-261"-16,0 0-8 15,87 105-6-15,-87-32 6 16,0 8 47-16,-29 12 14 16,-11-3-4-16,-9-4-57 15,0-13-57-15,-1-21-93 16,17-20-340-16,16-22-709 0</inkml:trace>
  <inkml:trace contextRef="#ctx0" brushRef="#br0" timeOffset="43420.71">12126 6551 2507 0,'0'0'132'16,"0"0"-132"-16,0 0-46 15,-113 160 5-15,79-83 41 16,12 3 126-16,13-2-32 16,9 0-1-16,11-6-93 15,22-11-14-15,9-15-34 16,10-18-148-16,22-28-48 16,-12-2-114-16,-11-24-431 0</inkml:trace>
  <inkml:trace contextRef="#ctx0" brushRef="#br0" timeOffset="43603.12">12503 6684 1972 0,'0'0'930'0,"0"0"-815"15,0 0-115-15,-76 152-19 16,36-74 19-16,-2 4 0 16,5-6 10-16,12-6 14 15,6-13-24-15,11-16-12 16,8-14-12-16,0-15-176 15,13-18-33-15,9-18 31 16,3-14-466-16</inkml:trace>
  <inkml:trace contextRef="#ctx0" brushRef="#br0" timeOffset="43765.94">12534 6645 1827 0,'0'0'1063'15,"0"0"-937"-15,0 0-122 16,15 107 4-16,-7-47-8 15,0 6 0-15,3-3 6 16,1 4-8-16,1-5 2 16,1-4-66-16,-12-4-161 15,-2-17-278-15,0-13-371 0</inkml:trace>
  <inkml:trace contextRef="#ctx0" brushRef="#br0" timeOffset="43914.98">12222 7038 2109 0,'0'0'898'0,"0"0"-776"0,0 0-122 16,147-24-163-16,-78 24-150 15,7 0 97-15,-2 0 127 16,5 14-14-16,-16 3-33 16,-16-2-613-16</inkml:trace>
  <inkml:trace contextRef="#ctx0" brushRef="#br0" timeOffset="44214.3">12784 7113 593 0,'0'0'1383'0,"0"0"-1037"16,0 0-263-16,0 0-83 15,0 0-21-15,0 0 21 0,0 0 22 16,-32-10 99 0,32 7 1-16,0 2-66 0,5-3 7 15,13 1-63-15,1 1 0 16,2 2 0-16,-1 0 13 15,-5 9-13-15,-7 19 0 16,-8 8 1-16,0 10 58 16,-12 3-23-16,-15 0 4 15,2-5 12-15,4-9-35 16,7-10 34-16,14-9-43 16,0-8-7-16,18-6 17 15,22-2-18-15,16 0-36 16,6-20-88-16,27-20-104 15,-15 2-92-15,-16 2-670 0</inkml:trace>
  <inkml:trace contextRef="#ctx0" brushRef="#br0" timeOffset="44427.2">13022 6120 2592 0,'0'0'488'0,"0"0"-488"15,0 0-21-15,0 0-155 16,-76 124 128-16,23-15 48 0,-13 26-26 16,10-16-218-16,13-27-670 15</inkml:trace>
  <inkml:trace contextRef="#ctx0" brushRef="#br0" timeOffset="44860.92">13631 6677 2538 0,'0'0'376'0,"0"0"-376"16,0 0-64 0,0 0 12-16,-121 145 52 0,70-72 30 15,-2 6 99-15,-1 4-72 16,3-4-51-16,9-4-12 15,8-16-98-15,20-16-121 16,8-17-90-16,6-16-453 0</inkml:trace>
  <inkml:trace contextRef="#ctx0" brushRef="#br0" timeOffset="45100.74">14034 6689 2421 0,'0'0'7'0,"0"0"-7"16,0 0-385-16,0 0 385 15,-100 116 67-15,56-60 235 16,-3 10-72-16,2 6-58 16,0 1-126-16,8 0 0 15,5-11-46-15,12-12-97 16,11-16-26-16,9-17-99 15,7-17-96-15,18-3-84 16,2-23-671-16</inkml:trace>
  <inkml:trace contextRef="#ctx0" brushRef="#br0" timeOffset="45280.94">13967 6633 2147 0,'0'0'689'16,"0"0"-550"-16,0 0-139 0,0 0-34 15,0 0 26-15,58 142 2 16,-39-75 6-16,-4 7 0 16,1 4 14-16,-5-3-31 15,-5-8-159-15,-6-6-95 16,-2-20-75-16,-15-16-354 0</inkml:trace>
  <inkml:trace contextRef="#ctx0" brushRef="#br0" timeOffset="45505.93">13784 7066 2074 0,'0'0'665'16,"0"0"-539"-16,121-42-126 15,-54 29-29-15,-1-2-75 0,0 5 85 16,-13 0 19-16,-13 6 25 16,-11 4-14-16,-11 0 5 15,-9 10 27-15,-4 19 45 16,-5 8 5-16,0 15 10 15,0 9-91-15,2 5 6 16,4 2-18-16,5-3-27 16,1 2-113-16,-4-15-321 15,-3-15-277-15</inkml:trace>
  <inkml:trace contextRef="#ctx0" brushRef="#br0" timeOffset="46130.21">14542 6110 954 0,'0'0'1808'0,"0"0"-1472"15,0 0-336-15,0 0-64 16,0 0-16-16,-137 148 29 16,67-15 50-16,14-19-236 15,8-10-281-15</inkml:trace>
  <inkml:trace contextRef="#ctx0" brushRef="#br0" timeOffset="46648.89">14746 6474 1972 0,'0'0'630'0,"0"0"-429"0,0 0-144 15,0 0-57-15,0 0 27 16,129 60-5-16,-100 45 44 15,-19 40-48-15,-10 17 35 16,-26-5-53-16,-14-38 0 16,0-38 0-16,7-27-49 15,-8 2-98-15,5-12-126 16,9-9-410-16</inkml:trace>
  <inkml:trace contextRef="#ctx0" brushRef="#br0" timeOffset="46978.87">15390 6691 2016 0,'0'0'369'0,"0"0"-328"15,0 0-41-15,0 0-41 16,0 0 41-16,24 123 112 16,-24-16-17-16,-2 32 54 15,-14-4-33-15,3-27-49 16,7-34 14-16,0-24-72 0,6 8-8 16,0 5 8-16,0-1-1 15,0-10-16-15,0-14-79 16,10-12-162-16,-4-14-26 15,-6-14-86-15,0-22 29 16,0-8-647-16</inkml:trace>
  <inkml:trace contextRef="#ctx0" brushRef="#br0" timeOffset="47182.57">15425 6565 629 0,'0'0'1653'0,"0"0"-1184"15,0 0-451-15,0 0-6 0,125-6-6 16,-103 48-5 0,-17 30 56-16,-5 30-5 0,-27 1-43 15,-9-9 33-15,-3-14-42 16,3-24-48-16,5-3-99 16,8-10-65-16,12-20-102 15,11-19-583-15</inkml:trace>
  <inkml:trace contextRef="#ctx0" brushRef="#br0" timeOffset="47399.03">15918 6382 2184 0,'0'0'161'0,"0"0"-161"15,0 0-99-15,-100 131 99 0,64-55 12 16,9 6 158-16,9 6 46 15,16 2-60-15,2 1-121 16,14-9-13-16,17-9-22 16,7-19-72-16,1-18-48 15,19-32-90-15,-8-4-129 16,-8-16-608-16</inkml:trace>
  <inkml:trace contextRef="#ctx0" brushRef="#br0" timeOffset="47600.98">16279 6546 2478 0,'0'0'448'0,"0"0"-448"16,0 0-36-16,-67 136 8 15,34-75 28-15,2 3 91 16,6 1-35-16,4-3-15 16,9-4-33-16,3-8-8 15,7-14-13-15,2-11-115 16,0-15-75-16,0-10 40 15,19-29-16-15,-3-13-351 16,-1-8-569-16</inkml:trace>
  <inkml:trace contextRef="#ctx0" brushRef="#br0" timeOffset="47753.06">16283 6589 2045 0,'0'0'635'0,"0"0"-592"0,0 0-28 15,0 0-15-15,37 142 0 16,-31-84 29-16,0 7-9 15,1 1 1-15,-5 0-21 16,-2 0-3-16,0 4-117 16,-9-15-175-16,-9-21-365 0</inkml:trace>
  <inkml:trace contextRef="#ctx0" brushRef="#br0" timeOffset="47902.58">15884 6982 2720 0,'0'0'489'0,"0"0"-489"0,137-3-16 16,-64 3-116-1,12 0 26-15,31 0-59 0,-23 0-173 16,-12 0-497-16</inkml:trace>
  <inkml:trace contextRef="#ctx0" brushRef="#br0" timeOffset="48849.44">16493 7145 1079 0,'0'0'377'0,"0"0"-233"15,0 0 44-15,0 0-93 16,0 0-60-16,0 0-13 16,0 0-22-16,2-13 0 15,-2 13 15-15,0 0-14 16,0 0 34-16,0 0 10 16,0 0 22-16,0 0 37 15,0 0-59-15,0 0-27 0,0 0 3 16,0 0-15-1,0 0 41-15,0 0-14 0,0 0-17 16,0 0 61-16,0 0-43 16,0 0-10-16,0 0 13 15,0 0-36-15,0 0 35 16,0 0-36-16,0 0 0 16,0 0-15-16,0 0 15 15,0 0 0-15,0 0 8 16,0 0-1-16,0 0 17 15,0 0-11-15,0-4-11 16,0-2 34-16,0-3-7 16,0 0-8-16,0 1 18 15,0-2-3-15,7 4 12 0,2 0-48 16,4 4 12-16,1 2-32 16,-3 0 17-16,-3 8-10 15,-5 16 7-15,-3 13 12 16,-5 4 37-16,-16 6 0 15,-6-3-22-15,2-6 50 16,7-9-70-16,9-8 0 16,9-5-1-16,9-7 7 15,24-2-8-15,10-5 1 16,3 2-10-16,-3 3-5 16,-9 2 15-16,-19 11-23 15,-15 9 23-15,-9 9-39 16,-35 6 37-16,-12 6-54 15,-25 6-185-15,17-14-264 0,12-14-692 16</inkml:trace>
  <inkml:trace contextRef="#ctx0" brushRef="#br0" timeOffset="49093.54">17135 6374 2476 0,'0'0'68'0,"0"0"-68"16,0 0-175-16,0 0 175 16,-49 177 67-16,-11-53 186 0,-19 35-112 15,0 13-63-15,11-28-78 16,22-37-5-16,15-25-178 15,12-30-334-15,7-11-1414 0</inkml:trace>
  <inkml:trace contextRef="#ctx0" brushRef="#br0" timeOffset="49471.07">17822 6699 1053 0,'0'0'940'0,"0"0"-602"16,0 0-200-16,0 0-10 16,0 0-85-16,0 0-26 15,0 0 115-15,-156 89-27 16,102-9-15-16,0 10-6 0,8-2-83 16,8-6 5-16,11-13-6 15,13-17-44-15,12-19-43 16,2-12-154-16,21-21-62 15,6-16-62-15,-1-15-1127 0</inkml:trace>
  <inkml:trace contextRef="#ctx0" brushRef="#br0" timeOffset="49645.13">17786 6645 2497 0,'0'0'374'0,"0"0"-349"16,0 0-25-16,33 134 0 15,-20-69-22-15,-1 7 35 0,-1 4-13 16,1 1 0 0,-6-5-3-16,-2-6-128 0,-4-15-170 15,-4-14-307-15,-12-19-707 0</inkml:trace>
  <inkml:trace contextRef="#ctx0" brushRef="#br0" timeOffset="49794.88">17441 7002 2006 0,'0'0'947'0,"0"0"-748"16,0 0-144-16,0 0-55 15,171-32-39-15,-102 32 38 16,7 0-47-16,26 0-153 16,-19 4-316-16,-14 1-998 0</inkml:trace>
  <inkml:trace contextRef="#ctx0" brushRef="#br0" timeOffset="50116.09">18145 7328 340 0,'0'0'2319'16,"0"0"-2108"-16,0 0-211 0,0 0-609 16,49-124-26-16,-40 84 635 15,-2 3 211-15,-1 9 9 16,-4 9-124-16,0 16-82 16,1 3 7-16,-3 7 105 15,0 27 62-15,0 14 5 16,0 13-139-16,-7 7-28 15,-4 2-26-15,5-2-44 16,1-6-203-16,2-18-284 16,3-18-459-16</inkml:trace>
  <inkml:trace contextRef="#ctx0" brushRef="#br0" timeOffset="50394.52">18887 6721 2031 0,'0'0'540'16,"0"0"-540"-16,0 0 7 15,0 0-7-15,-98 126 75 16,49-61 93-16,-2 9-3 15,2 2-126-15,7-4 4 16,5-6-43-16,13-13-18 0,11-13 6 16,10-17-149-1,3-23-142-15,16 0-71 0,4-14-490 0</inkml:trace>
  <inkml:trace contextRef="#ctx0" brushRef="#br0" timeOffset="50584.4">18783 6604 2635 0,'0'0'475'16,"0"0"-475"-16,0 0-60 15,0 0 53-15,0 0 4 16,102 148 3-16,-84-88 5 16,-5 10 14-16,1 1-22 15,-5 7 3-15,-1-9-39 0,-8 4-113 16,0-19-200-16,0-20-261 0</inkml:trace>
  <inkml:trace contextRef="#ctx0" brushRef="#br0" timeOffset="50763.38">18537 7022 1698 0,'0'0'1295'16,"0"0"-1070"-16,0 0-191 15,0 0-34-15,0 0 0 16,0 0 14-16,134-11-14 16,-67 11-13-16,36 13-35 0,-16-3-423 15,-12-4-238-15</inkml:trace>
  <inkml:trace contextRef="#ctx0" brushRef="#br0" timeOffset="51235.64">19111 7235 1298 0,'0'0'996'0,"0"0"-996"16,0 0-149-16,0 0-221 15,0 0 370-15,0 0 232 0,0 0 80 16,-19 0-165-16,19 0-86 16,0 0-60-16,0 0 15 15,0-4 42-15,0 2-58 16,0 0 31-16,0-1-31 16,0 3 0-16,0 0-9 15,0 0 24-15,0-3-15 16,13-1 20-16,5-2-7 15,5 2-1-15,-1 1-12 16,-2 3 0-16,-2 0 60 16,-9 0-16-16,-7 20 62 15,-2 9-11-15,-15 9-59 16,-16 4 31-16,-4 0-43 0,6-4-23 16,12-7 33-1,11-8-26-15,6-2 1 0,17-10 22 16,26-3-31-16,12-8 0 15,10 0-9-15,15-22-148 16,-16-6-354-16,-16-6-600 0</inkml:trace>
  <inkml:trace contextRef="#ctx0" brushRef="#br0" timeOffset="51513.18">19266 6282 1722 0,'0'0'731'0,"0"0"-460"15,0 0-233-15,0 0-38 16,0 0-39-16,-111 117 39 16,57-42-8-16,-24 41-139 15,11-17-139-15,10-14-433 0</inkml:trace>
  <inkml:trace contextRef="#ctx0" brushRef="#br0" timeOffset="51813.11">18158 6217 1279 0,'0'0'886'0,"0"0"-636"16,0 0-242-16,0 0-8 16,0 0-6-16,-178 121-26 15,111-27 31-15,9-3-386 0</inkml:trace>
  <inkml:trace contextRef="#ctx0" brushRef="#br0" timeOffset="52209.2">19955 6461 1573 0,'0'0'1282'0,"0"0"-1176"15,0 0-106-15,0 0-34 16,130 152 34-16,-124-52 37 16,-12 36 54-16,-62 29-80 15,-23 2-11-15,-7-29-6 16,-23-24-259-16,36-45-243 15,12-23-415-15</inkml:trace>
  <inkml:trace contextRef="#ctx0" brushRef="#br0" timeOffset="61793.12">7957 9108 1197 0,'0'0'576'0,"0"0"-364"16,0 0 40-16,0 0 47 15,0 0-123-15,0 0-85 0,0 0-84 16,0 0 10-16,0 0-5 16,0 0-5-16,0 0-5 15,3 0 59-15,-3 0-34 16,0 0 48-16,0 0 5 16,0 0-38-16,0 0 36 15,0 0-69-15,0-2 0 16,6 2-6-16,6-2 17 15,5-3-20-15,12 3 0 16,12-1 1-16,3 1 0 16,8 0-1-16,-1 2-6 15,-2 0 0-15,-4 0-57 16,-10 7-58-16,-8 15-184 16,-10-1-192-16,-10-1-316 0</inkml:trace>
  <inkml:trace contextRef="#ctx0" brushRef="#br0" timeOffset="61966.04">7893 9457 2467 0,'0'0'503'16,"0"0"-400"-16,0 0-103 15,0 0 6-15,160 0-12 16,-98 1-3-16,30 3-49 15,-18-1-215-15,-12 1-533 0</inkml:trace>
  <inkml:trace contextRef="#ctx0" brushRef="#br0" timeOffset="64736.53">9351 8499 1023 0,'0'0'779'16,"0"0"-532"-16,0 0-85 16,0 0-23-16,0 0 53 15,0 0-38-15,0 0-24 16,-18-7-9-16,18 7-73 0,0 0 16 15,0 0 8 1,0 0-57-16,0 0 33 0,0 0-48 16,0 0 1-16,20 0-10 15,9 0 16-15,11 0-7 16,9 0 0-16,3 0 18 16,-4-2-18-16,-3 2 0 15,-5-2-2-15,-7 2-17 16,-8 0 5-16,-9 0 14 15,-7 0-9-15,-5 0 18 16,-4 0-21-16,0 0 12 16,0 0 0-16,0 16-9 15,-4 12 17-15,-5 12-8 16,-3 15 3-16,2 7 15 16,-2 10-6-16,1 0-12 0,2-2 0 15,0-6-1-15,2-7 1 16,3-10-1-16,2-8-12 15,-2-13-106-15,-10-12-163 16,3-8-343-16,-9-6-543 0</inkml:trace>
  <inkml:trace contextRef="#ctx0" brushRef="#br0" timeOffset="64886.44">9355 8815 2388 0,'0'0'546'15,"0"0"-516"-15,181-22 10 16,-92 20-40-16,0 2 1 0,0 0-17 16,14 23 14-16,-23 0-214 15,-22 3-352-15</inkml:trace>
  <inkml:trace contextRef="#ctx0" brushRef="#br0" timeOffset="65246.21">9008 9381 879 0,'0'0'1680'0,"0"0"-1449"16,0 0-116-16,0 0-82 15,0 0 18-15,193-35 40 16,-64 28-49-16,-4 2 6 15,-7 5-48-15,-17 0-11 16,-25 0 10-16,13 12-142 16,-11 7-235-16,-27-2-297 0</inkml:trace>
  <inkml:trace contextRef="#ctx0" brushRef="#br0" timeOffset="65732.92">9764 9469 1523 0,'0'0'716'15,"0"0"-489"-15,0 0-180 0,-125-7 11 16,65 28 54-1,-8 11-31-15,1 10 29 0,5 6-50 16,8 3-30-16,14-6 1 16,18-3-23-16,15-8-8 15,7-11 0-15,19-12-26 16,20-11 25-16,13 0-111 16,1-24-50-16,-2-7 46 15,-3-8-87-15,-15-1-25 16,-6 4 58-16,-12 5 170 15,-6 10 64-15,-4 13 264 16,-3 8-153-16,0 16-119 16,2 28-55-16,3 16 26 15,-3 16 15-15,-4 11-20 16,0 2 59-16,-2 4 1 0,-23-7-4 16,-14-6 10-16,-15-10-52 15,-15-13 19-15,-14-19-1 16,-8-14-48-16,-3-18-12 15,7-6-7-15,2-42-147 16,26-7-416-16,25-6-1175 0</inkml:trace>
  <inkml:trace contextRef="#ctx0" brushRef="#br0" timeOffset="66306.56">10196 9448 1328 0,'0'0'477'15,"0"0"-283"-15,0 0 82 16,0 0-48-16,0 0-95 0,0 0-12 15,0 0-72 1,-14 19 36-16,34-19 27 0,5 0-48 16,0-10 8-16,-6-3-63 15,-7 1 2-15,-12 3 53 16,0 4-64-16,-27 5-48 16,-27 5-167-16,5 15-374 15,5-1-1331-15</inkml:trace>
  <inkml:trace contextRef="#ctx0" brushRef="#br0" timeOffset="68759.53">30352 9569 1587 0,'0'0'286'0,"0"0"-163"16,0 0 62-16,0 0-92 15,0 0 43-15,0 0-39 16,0 0-17-16,11-100 57 16,-16 88-76-16,-17-2-49 15,-9-1 6-15,-11 3-18 16,-14 2 0-16,-11 4 0 15,-11 3-11-15,-12 3 10 16,-5 0 1-16,-10 0 0 16,-2 0-5-16,-4 2 5 15,-15 5 0-15,16 3 0 16,0 2-12-16,3 4 4 0,16 2 6 16,-8 6 2-16,6 5-18 15,3 3 19-15,9 2-1 16,4 7 0-16,9 2 7 15,3 9-13-15,7 8 6 16,4 7 0-16,6 7-12 16,3 2 12-16,5 4 0 15,4 2-1-15,7 1 13 16,7 3 9-16,4 16-2 16,13 19-17-16,5 17 38 15,21-12-29-15,14-24-2 16,7-31 44-16,3-19-39 15,15 4 37-15,14 2-29 0,17 5-20 16,23-5 63-16,21-2-51 16,24-1 1-16,2-2-6 15,-10-11 13-15,-17-12-21 16,-14-9-1-16,-2-14 0 16,3-5-15-16,1-2 15 15,1-2 0-15,-18-11-1 16,-16 0-4-16,-18 0-10 15,-4-4 15-15,14-3-49 16,6-6 43-16,8-7-88 16,-8 0-11-16,-5-7 35 15,-8-3 4-15,-3-4 66 0,-6-9-1 16,-7-4 1-16,-4 2 17 16,-7-5-8-16,-9 2 18 15,-9 6 28-15,-8 0-54 16,-5 7 35-16,-7 1-13 15,-5-2 12-15,2-1 39 16,-4-3-50-16,-2-6-15 16,2-24 13-16,0-30-11 15,-2-25 2-15,0 8-13 16,0 21 0-16,-6 36 2 16,-17 23-2-16,-15-4 0 15,-18-3 24-15,-37-4-13 16,-44 8-4-16,-41 19-7 0,-16 16 8 15,5 18-31 1,24 15 23-16,49 16-58 0,27-1-71 16,9 6-160-16,30-10-235 15,13-8-214-15</inkml:trace>
  <inkml:trace contextRef="#ctx0" brushRef="#br0" timeOffset="70133.28">30892 8969 1287 0,'0'0'187'15,"0"0"-143"-15,0 0 81 16,0 0-19-16,0 0 51 16,0 0 5-16,0 0-65 15,-48-20-8-15,48 20-62 16,-2 0-20-16,2 0-1 16,0 0 3-16,0 0-9 15,0 0 12-15,0 0-11 16,0 0 61-16,0 0-34 15,0 0-3-15,0 0 6 16,0 0-25-16,-4 0-6 0,-7 4 0 16,-5 12 9-16,-2 5 18 15,-2 4 4-15,4 8 6 16,3 4 50-16,7 9-25 16,6 5-12-16,0 2-6 15,4 5-44-15,13-5 42 16,-1-7-42-16,0-6 0 15,-5-12-7-15,-4-7 8 16,-5-9-1-16,-2-6 0 16,0-6-3-16,-4 0 3 15,-10-6 0-15,5-16 1 16,9-13-2-16,0-9-14 16,29-6-3-16,16-2 18 0,6 0 0 15,-4 3 48 1,-7 4 46-16,-11 9-1 0,-16 3 30 15,-13 9-86-15,0 7-5 16,-28 2-32-16,-24 11-78 16,-51 6-60-16,12 19-328 15,5-2-372-15</inkml:trace>
  <inkml:trace contextRef="#ctx0" brushRef="#br0" timeOffset="70735.17">29920 9601 1659 0,'0'0'361'15,"0"0"-257"-15,0 0-66 16,0 0 32-16,0 0-44 16,0 0-24-16,0 0 115 0,-45 118-36 15,24-5-6 1,-7 45 23-16,-3 23 14 0,-3-1 41 16,5-16-76-16,7-24-62 15,-1-11 25-15,5-7-32 16,5-22-8-16,-1-19 0 15,4-21-38-15,-8 8-83 16,0-10-149-16,0-10-341 0</inkml:trace>
  <inkml:trace contextRef="#ctx0" brushRef="#br0" timeOffset="71156.89">28998 9902 1891 0,'0'0'254'15,"0"0"-163"-15,-113 12-23 0,57 30 89 16,-4 36 38 0,15 8-50-16,14 13 40 0,16-2-98 15,15-16-60-15,9-2 9 16,24-13-29-16,10-16-1 15,7-16 12-15,0-15-9 16,-8-9-3-16,-11-10-6 16,-17 0-30-16,-14-1 29 15,-4-17-242-15,-48-4-333 16,0 4-170-16,6 4-668 0</inkml:trace>
  <inkml:trace contextRef="#ctx0" brushRef="#br0" timeOffset="72462.48">30147 10325 1883 0,'0'0'323'0,"0"0"-132"15,0 0 37-15,0 0-34 16,0 0-40-16,0 0-78 16,0 0-10-16,2-74-60 15,18 63 5-15,11 4-11 16,3 3 4-16,1 4-10 15,-4 0 6-15,-8 7-3 16,-12 18-16-16,-11 8 10 0,-9 6 9 16,-27 5 10-16,-9-3 2 15,3-6 45-15,7-9-37 16,10-3-14-16,17-8 3 16,8-1-9-16,8 1-8 15,28-1-5-15,15-3-91 16,29-4-124-16,-8-5-281 15,-12-2-298-15</inkml:trace>
  <inkml:trace contextRef="#ctx0" brushRef="#br0" timeOffset="72867.23">30557 10379 1320 0,'0'0'798'16,"0"0"-562"-16,0 0-44 0,0 0-106 15,0 0-80 1,0 0 0-16,0 0 25 0,-14 78-25 15,10-45 46-15,0 2-52 16,1-9 23-16,1-8-11 16,2-4 4-16,0-7-10 15,0-5-6-15,0-2 0 16,7-5 2-16,15-17-2 16,14-9-197-16,6-10 114 15,7 1-88-15,1 2 142 16,-13 9 29-16,-10 12 118 15,-12 11 120-15,-13 6-160 16,-2 9-54-16,0 14 52 16,-15 3-15-16,-1 2 18 15,3-6-68-15,4-5 2 0,6-10-14 16,3 0 2-16,8-7-1 16,23 0 9-16,13 0-9 15,12-5-43-15,4-7-31 16,-2 0-12-16,-11 6 11 15,-14 6-80-15,-21 4 18 16,-28 40-46-16,-24 1-173 16,-10-6-938-16</inkml:trace>
  <inkml:trace contextRef="#ctx0" brushRef="#br0" timeOffset="73391.92">29204 10381 709 0,'0'0'937'16,"0"0"-781"-16,0 0-48 15,0 0 78-15,0 0-28 16,0 0-16-16,-5 126-96 16,14-91-16-16,14-6-5 15,6-6-16-15,6-11 19 16,7-10-28-16,1-2 2 15,-3-11 1-15,-7-15-3 0,-15-8 0 16,-13-4-2-16,-5 0 8 16,-21 4-21-16,-48 14-9 15,5 12-216-15,-1 8-350 0</inkml:trace>
  <inkml:trace contextRef="#ctx0" brushRef="#br0" timeOffset="74398.3">29070 10712 1575 0,'0'0'889'0,"0"0"-548"16,0 0-129-16,0 0-41 15,0 0-59-15,0 0-95 16,119-2 21-16,-46 0-38 16,7 2-4-16,-2 0-14 15,9 14-60-15,-23 6-105 16,-14-4-507-16</inkml:trace>
  <inkml:trace contextRef="#ctx0" brushRef="#br0" timeOffset="74886.12">28784 10539 1144 0,'0'0'140'16,"0"0"960"-16,0 0-829 15,0 0-159-15,0 0 3 16,0 0-52-16,114-88-62 15,-74 88 27-15,-7 4-28 16,-12 26-36-16,-17 12 35 0,-4 11-119 16,-58 27-103-1,0-12-313-15,0-12-823 0</inkml:trace>
  <inkml:trace contextRef="#ctx0" brushRef="#br0" timeOffset="76561.08">11326 8430 1001 0,'0'0'106'0,"0"0"667"15,0 0-568-15,0 0-128 16,0 0-17-16,0 0 72 16,0 0-15-16,-76-26-35 15,54 34 28-15,-7 28-61 16,-11 38-8-16,-9 42 83 16,9 2-57-16,11-9-10 0,17-19-24 15,12-30-21 1,10-2 12-16,21-5-24 0,17-19 0 15,17-20 17-15,11-14-17 16,-1-6 0-16,-5-22-55 16,-17-6-84-16,-19-4 63 15,-21 4-57-15,-13 2-8 16,-20 8 77-16,-22 10-39 16,-12 14 46-16,-31 12-28 15,14 18-105-15,11 2-420 0</inkml:trace>
  <inkml:trace contextRef="#ctx0" brushRef="#br0" timeOffset="76898.87">10898 9490 1335 0,'0'0'732'0,"0"0"-496"16,0 0-131-16,0 0-61 15,160-51 56-15,-79 37 70 16,10 2-33-16,3 3-17 16,-1 4-117-16,-8 3-3 15,0 2-205-15,-23 0-277 16,-22 0-433-16</inkml:trace>
  <inkml:trace contextRef="#ctx0" brushRef="#br0" timeOffset="77417.55">11192 9714 772 0,'0'0'83'15,"0"0"-68"-15,0 0 186 16,0 0 74-16,0 0 52 16,-66 121-7-16,66-75-122 15,0 3-60-15,13 6 1 0,14 0-90 16,4-1-19-16,2-4 4 15,-2-1-26-15,-8-7 8 16,-8-7-16-16,-15 0 1 16,0-7 2-16,-17-6-2 15,-17-8-1-15,-7-11 31 16,0-3-3-16,5-12 36 16,9-25 14-16,18-11-27 15,9-10 25-15,18-7-69 16,27-5-7-16,8-1 4 15,9-1 8-15,0 9-12 16,-8 8 0-16,-14 9 9 0,-18 14-18 16,-19 10 9-16,-3 10-40 15,-36 10-95 1,-10 2-79-16,-28 8-43 0,11 10-244 16,10-2-637-16</inkml:trace>
  <inkml:trace contextRef="#ctx0" brushRef="#br0" timeOffset="77906.25">11979 9411 846 0,'0'0'410'0,"0"0"78"16,0 0-404-16,0 0 37 16,0 0-11-16,0 0-14 15,0 0 17-15,-40 61-45 16,60-50 6-16,5-5-22 15,2-5-50-15,-1-1 26 16,-6 0-27-16,-8-4 30 16,-8-10 85-16,-4-1-52 15,-2 1-64-15,-41 6-21 16,5 4-241-16,0 1-466 0</inkml:trace>
  <inkml:trace contextRef="#ctx0" brushRef="#br0" timeOffset="79614.8">29766 12562 103 0,'0'0'528'15,"0"0"-352"-15,0 0 0 16,0 0 418-16,0 0-325 15,0 0-136-15,4-14 136 16,-2 7-93-16,-2-1 12 16,0 0-16-16,0-1-109 15,0 1 0-15,0 3-56 0,-16-1-7 16,-11 1-6-16,-12 5-49 16,-13 0 12-16,-13 0 13 15,-8 11-27-15,-9 4 56 16,-8 5-13-16,-3 4 0 15,-3 5 14-15,-4 2-43 16,-1 6-4-16,3 4 29 16,5 6-21-16,1 5 38 15,5 3 1-15,10 3 0 16,7 4 1-16,10 2 8 16,16 2-9-16,10 6 18 15,12 5-8-15,11 4 26 16,6 8-24-16,5-1-11 0,0 2 39 15,11-2-39-15,14 2 17 16,13-9 3-16,16-5-20 16,14-4 28-16,35-4-29 15,37-2 1-15,41-8 2 16,15-11-2-16,5-19-2 16,-6-24-11-16,-16-4-55 15,-3-12 65-15,-6-16-8 16,-12-6 10-16,-15-10 3 15,-10-9 6-15,-25 2 4 16,-24-2 45-16,-18 6-46 16,2-20 82-16,7-30-22 0,2-38-6 15,-15-24 53-15,-37 3-41 16,-25 6-9-16,-29 12 15 16,-34 10-83-16,-6 20-1 15,-34 3-39-15,-21 20-7 16,-24 18 45-16,-37 13-71 15,3 31 0-15,-1 18-121 16,9 5-123-16,49 5-44 16,36 0-435-16</inkml:trace>
  <inkml:trace contextRef="#ctx0" brushRef="#br0" timeOffset="80427.58">30606 12146 916 0,'0'0'646'0,"0"0"-28"15,0 0-478-15,0 0-106 16,0 0 67-16,0 0-13 0,0 0-54 15,-7-8 52-15,7 8-25 16,0 0-60-16,0 0 36 16,0 0-37-16,0 0 1 15,7 0 5-15,4 0-5 16,0 0-1-16,4 0 2 16,3 0 18-16,3 0-14 15,-2 0-6-15,0 0 0 16,-3 0 0-16,-6 0 12 15,-1 0-4-15,-3 0 16 16,0 0-23-16,0 0 30 16,1 0-31-16,-1 0 0 15,3 0-7-15,-2 0 7 0,-5 0 0 16,1 0 0-16,-1 0 3 16,-2 0-15-16,2 3 12 15,4 7-9-15,1 5-9 16,2 1 10-16,-2 6 2 15,2 2 5-15,-3 2-1 16,-1 6 1-16,0 7 1 16,-5 0 0-16,0 3-12 15,0 0 12-15,0-1 0 16,0-5-12-16,0-6-168 16,2-1-29-16,-2-8-320 15,0-11-833-15</inkml:trace>
  <inkml:trace contextRef="#ctx0" brushRef="#br0" timeOffset="80570.48">30657 12480 1413 0,'0'0'1305'0,"0"0"-1032"16,0 0-198-16,118-51-2 16,-40 36-73-16,32 1-4 15,41 4-22-15,-24 5-431 16,-13-2-96-16</inkml:trace>
  <inkml:trace contextRef="#ctx0" brushRef="#br0" timeOffset="81147.09">29627 12685 730 0,'0'0'899'0,"0"0"-596"0,0 0-206 16,0 0-85-1,0 0 156-15,-22 129 60 0,-3-42-84 16,-11 34 47-16,-1 37-37 15,1 8-109-15,12-11 25 16,11-23-60-16,7-37-8 16,6-18-2-16,0-18 0 15,0 18-72-15,0-7-179 16,0-15-367-16</inkml:trace>
  <inkml:trace contextRef="#ctx0" brushRef="#br0" timeOffset="81890.8">28749 13242 727 0,'0'0'104'0,"0"0"175"16,0 0 386-16,0 0-460 15,0 0-55-15,0 0 72 16,0 0-80-16,-4 0-53 16,4 0-10-16,-3 0-53 15,1 5 11-15,0 11-11 16,0 5-25-16,2 9 46 16,0 7-46-16,0 7 20 15,9-2 37-15,1 0-27 16,4-4 25-16,-5-6-47 0,0-3-2 15,-5-10 2-15,-1-2-9 16,-3-5 0-16,0-5-53 16,0-2-118-16,-29-5 19 15,0-2-172-15,0-12-428 0</inkml:trace>
  <inkml:trace contextRef="#ctx0" brushRef="#br0" timeOffset="82191.98">28774 13229 892 0,'0'0'337'0,"0"0"845"15,0 0-1059-15,0 0-78 16,0 0-36-16,0 0-3 16,164-33-6-16,-94 33 0 15,10 0-69-15,-16 7-301 0,-17-3-900 16</inkml:trace>
  <inkml:trace contextRef="#ctx0" brushRef="#br0" timeOffset="82500.8">29156 13372 614 0,'0'0'537'15,"0"0"484"-15,0 0-811 16,0 0-171-16,0 0 22 16,0 0 25-16,0 0-41 15,-33 12 35-15,33 8-61 16,0 1 2-16,20-3 24 0,7-6-43 16,2-8 23-16,3-4-25 15,-6 0 17-15,-6-20-29 16,-6-4 12-16,-12-7-33 15,-2 4 27-15,-9 1-27 16,-20 7 5-16,-31 19-120 16,8 0-329-16,1 7-469 0</inkml:trace>
  <inkml:trace contextRef="#ctx0" brushRef="#br0" timeOffset="82636.7">28832 13895 491 0,'0'0'1767'15,"0"0"-1570"-15,0 0-132 16,129 3 129-16,-63-3-152 16,35-18-42-16,-17 2-120 15,-12 0-520-15</inkml:trace>
  <inkml:trace contextRef="#ctx0" brushRef="#br0" timeOffset="83219.86">29928 13375 845 0,'0'0'110'0,"0"0"1011"16,0 0-812-16,0 0-46 15,0 0 13-15,0 0-182 16,0 0-46-16,58-49-48 16,-35 49 6-16,-8 15-24 15,-11 15 16-15,-4 12 2 16,-19 7 0-16,-20 4 1 16,-5-2 55-16,4-5-55 0,13-8 11 15,16-8-13-15,11-6 1 16,14-2-48-16,48-10-145 15,-4-6-407-15,0-6-390 0</inkml:trace>
  <inkml:trace contextRef="#ctx0" brushRef="#br0" timeOffset="83761.39">30305 13476 709 0,'0'0'128'0,"0"0"1258"16,0 0-1174-16,0 0-166 15,0 0-46-15,0 0 0 16,0 0 58-16,-5 79-45 15,-3-51 35-15,1-4-30 16,0-5-8-16,5-5 26 16,-1-8-35-16,3-2-1 15,0-4 33-15,0 0-21 16,16-12-12-16,9-12-127 0,9-7 11 16,1-1 38-1,5 3-39-15,-5 4 84 0,-8 13 33 16,-11 10 8-16,-9 2 46 15,-7 10 53-15,0 17-25 16,-15 0 8-16,-6 4-23 16,3-5-26-16,5-6 0 15,3-6-41-15,6-6 9 16,4-4 3-16,0-4-11 16,2 0 59-16,21-7-60 15,8-9-29-15,7-4 28 16,5-2-8-16,-4 6 9 15,-3 6 3-15,-11 8 8 16,-7 2-22-16,-14 12-4 16,-4 19-61-16,-18 20 14 0,-13-4-263 15,2-12-595-15</inkml:trace>
  <inkml:trace contextRef="#ctx0" brushRef="#br0" timeOffset="86065.37">13350 8678 1039 0,'0'0'1308'0,"0"0"-959"16,0 0-210-16,0 0-139 15,0 0 17-15,0 0 63 16,0 0-72-16,4-10 25 0,-4 10-33 16,0 0-28-16,-16 17-63 15,-5 5-154-15,-6-5-344 0</inkml:trace>
  <inkml:trace contextRef="#ctx0" brushRef="#br0" timeOffset="86523.1">13350 8678 1207 0,'-136'124'386'16,"131"-124"383"-16,1-9-627 0,2-9-5 15,2-8-76-15,0-6-11 16,13-7-50-16,14-4 10 16,6 2-4-16,8 5-6 15,-1 9 0-15,-1 14 16 16,0 13-5-16,-8 13 31 15,-16 42-20-15,-13 13-4 16,-6 18 78-16,-38 11-57 16,-18-13 8-16,-14 5-6 15,-1-17-32-15,5-18 3 0,13-21-12 16,7-18 10 0,15-15-5-16,8 0-5 0,18-27-5 15,9-6-5-15,22-6-32 16,29 2 28-16,16 4 5 15,14 13 6-15,6 10-5 16,0 10 8-16,-3 0 0 16,-6 22-12-16,-9 10 7 15,-2 19-234-15,-18-8-296 16,-16-8-625-16</inkml:trace>
  <inkml:trace contextRef="#ctx0" brushRef="#br0" timeOffset="86839.92">12730 9414 439 0,'0'0'2026'0,"0"0"-1531"15,0 0-410-15,0 0-85 16,0 0 40-16,168-3-23 16,-64 3-17-16,34 0 21 15,-11 0-19-15,-13 0-4 16,-20 0-5-16,-9 12-276 0,-12-3-347 15,-11 2-609-15</inkml:trace>
  <inkml:trace contextRef="#ctx0" brushRef="#br0" timeOffset="87206.69">13024 9636 745 0,'0'0'1214'16,"0"0"-574"-16,0 0-467 16,0 0-154-16,0 0-5 15,0 0 23-15,132-65-36 16,-92 58 52-16,2 7-53 15,-4 0 11-15,-7 11-20 16,-2 9 9-16,-8 7 0 16,-3 7-1-16,-5 7-8 15,-7 7 2-15,-1 8 7 16,-5 8 0-16,0 5-11 16,0 1 12-16,-3 2-1 15,-5-4 0-15,1-4-33 0,-4 3-118 16,2-19-203-16,0-16-357 15</inkml:trace>
  <inkml:trace contextRef="#ctx0" brushRef="#br0" timeOffset="87363.6">12966 10207 93 0,'0'0'698'16,"0"0"1085"-16,0 0-1286 15,94-103-434-15,-5 59 41 16,45-10-82-16,42-8-8 15,16-1-28-15,-29 15-34 16,-21 1-151-16,-57 18-320 16,-30 1-1386-16</inkml:trace>
  <inkml:trace contextRef="#ctx0" brushRef="#br0" timeOffset="87838.31">14206 9416 980 0,'0'0'1702'0,"0"0"-1361"0,0 0-207 16,0 0-48 0,0 0-76-16,0 0 29 0,0 0-39 15,143-7 0-15,-90 7-16 16,0 12-71-16,-15 10-411 15,-15-5-371-15</inkml:trace>
  <inkml:trace contextRef="#ctx0" brushRef="#br0" timeOffset="87965.23">14139 9719 2538 0,'0'0'565'15,"0"0"-523"-15,0 0-41 16,181-10-1-16,-41-10-220 0,-16-1-148 15,-8 2-619-15</inkml:trace>
  <inkml:trace contextRef="#ctx0" brushRef="#br0" timeOffset="88371.5">15863 8995 1007 0,'0'0'235'0,"0"0"462"16,0 0-465-16,0 0-104 15,0 0 31-15,0 0 51 16,0 0-39-16,153-100-33 16,-109 98-113-16,-2 2 23 15,-5 14-48-15,-18 20 0 16,-17 17 3-16,-12 26 9 15,-59 34-12-15,-10-5 0 16,2-4-17-16,-26 11-151 0,36-41-353 16,7-12-492-16</inkml:trace>
  <inkml:trace contextRef="#ctx0" brushRef="#br0" timeOffset="88566.45">15620 9951 842 0,'0'0'217'16,"0"0"-208"-16,0 0 24 15,0 0 258-15,0 0 270 16,0 0-372-16,0 0-74 0,35-56 21 16,-31 37-66-16,-8 3-48 15,-18 5-22-15,-10 6-337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13T06:29:17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31667 3395 396 0,'0'0'246'16,"0"0"-171"-16,0 0-54 16,0 0 85-16,0 0 24 15,0 0 9-15,4-4 21 16,-4 4 22-16,0 0-47 16,0 0-11-16,0 0 3 15,0 0-29-15,0 0-19 16,0 0-21-16,0 0-34 0,0 0 23 15,0 0-17 1,0 0-5-16,0 0-15 0,0 0-10 16,0 0 10-16,0 0-4 15,0 0 0-15,0 0 16 16,0 0-21-16,0 0 8 16,0 0 11-16,0 0 13 15,0 0 20-15,0 0-16 16,0 0-17-16,0 0 11 15,0 0-4-15,0 0-4 16,0 0-21-16,0 0 16 16,0 0-3-16,0 0-9 15,0 0 1-15,0 0 11 16,-2 0-11-16,-9 0 9 16,-5 7-16-16,-3 12-8 0,-4 6 8 15,3 8-8-15,5 3 8 16,3-1 12-16,10-1-11 15,2-7 12-15,0-3-13 16,0-5 1-16,9-3 6 16,2-5-7-16,0-3-5 15,-2-2 5-15,-4-1 1 16,-1-5 9-16,-4 2-10 16,0-2 0-16,0 1 4 15,0 1-4-15,0 3-22 16,-11 1 7-16,-9 6-9 15,-3-1 23-15,4 1-7 16,3-2-6-16,7-5-1 16,7-3-70-16,2-2 17 15,0 0-27-15,2 0 5 0,18-12 40 16,6-13-56-16,6-4-11 16,1-6 71-16,-2 3-8 15,-6 6 51-15,-7 8 3 16,-9 6 84-16,-7 6 30 15,-2 4-13-15,0 2-34 16,0 0-11-16,0 0-56 16,0 0-8-16,0 2 1 15,-4 9 1-15,-1-2 6 16,1 1 0-16,4-4-7 0,0-4-28 16,0-2-36-16,11 0 21 15,11 0 29-15,1-8-55 16,-4-6-16-16,-5 0 41 15,-5 6 51-15,-5 4 23 16,-4 4 2-16,0 0-3 16,0 7-9-16,-9 14-7 15,-4 5 56-15,0 2-31 16,4-2-20-16,2-5 26 16,2-8-37-16,5-2 10 15,0-7-10-15,0-3-1 16,16-1-7-16,7 0-17 15,3-11-72-15,1-10 5 16,-3-2-6-16,-3-1 19 16,-6 4 30-16,-6 7 43 0,-6 9 6 15,-3 4 14-15,0 0-13 16,0 12 30-16,-10 10 71 16,-1 2 9-16,3-2-62 15,3-4-29-15,3-5-2 16,2-8-18-16,0-5-5 15,0 0-23-15,9 0-10 16,8-18 13-16,3-4-79 16,1-5 21-16,-2 2 37 15,-3 5 30-15,-3 10 16 16,-3 10 6-16,-4 0-5 16,-6 30 13-16,0 38-12 15,-6-5-2-15,-10-5-170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27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37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58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631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717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174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99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47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296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15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172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1EEC-806F-45C8-95C9-780327DA2093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3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1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NULL"/><Relationship Id="rId4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24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23" y="306192"/>
            <a:ext cx="10867145" cy="48032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C73366-B774-4303-9F28-D4C24AF5A900}"/>
                  </a:ext>
                </a:extLst>
              </p14:cNvPr>
              <p14:cNvContentPartPr/>
              <p14:nvPr/>
            </p14:nvContentPartPr>
            <p14:xfrm>
              <a:off x="8397720" y="3288960"/>
              <a:ext cx="2303640" cy="77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C73366-B774-4303-9F28-D4C24AF5A9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8360" y="3279600"/>
                <a:ext cx="2322360" cy="7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73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90512"/>
            <a:ext cx="10915650" cy="40032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340000" y="1220760"/>
              <a:ext cx="176760" cy="152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29200" y="1209240"/>
                <a:ext cx="19548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00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214312"/>
            <a:ext cx="10779432" cy="23717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2981C8-BB2A-4651-A81A-172DF7022FBA}"/>
                  </a:ext>
                </a:extLst>
              </p14:cNvPr>
              <p14:cNvContentPartPr/>
              <p14:nvPr/>
            </p14:nvContentPartPr>
            <p14:xfrm>
              <a:off x="384840" y="2441520"/>
              <a:ext cx="11599920" cy="377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2981C8-BB2A-4651-A81A-172DF7022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480" y="2432160"/>
                <a:ext cx="11618640" cy="37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9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214312"/>
            <a:ext cx="10779432" cy="23717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961280" y="580680"/>
              <a:ext cx="465120" cy="717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0480" y="568800"/>
                <a:ext cx="481320" cy="74124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68" y="2952406"/>
            <a:ext cx="10779432" cy="23717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766800" y="3246120"/>
              <a:ext cx="10351800" cy="2155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440" y="3241080"/>
                <a:ext cx="10368360" cy="21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3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47650"/>
            <a:ext cx="10912036" cy="19954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7660B1-A381-4744-BD52-018B492BE18E}"/>
                  </a:ext>
                </a:extLst>
              </p14:cNvPr>
              <p14:cNvContentPartPr/>
              <p14:nvPr/>
            </p14:nvContentPartPr>
            <p14:xfrm>
              <a:off x="364680" y="2316600"/>
              <a:ext cx="11494800" cy="373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7660B1-A381-4744-BD52-018B492BE1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320" y="2307240"/>
                <a:ext cx="11513520" cy="37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12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71461"/>
            <a:ext cx="10982286" cy="45577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417760" y="1199880"/>
              <a:ext cx="230040" cy="175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06600" y="1188360"/>
                <a:ext cx="249840" cy="1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468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5" y="282061"/>
            <a:ext cx="6811986" cy="33600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62102D-044C-4ECA-8C0F-E6442163D51C}"/>
                  </a:ext>
                </a:extLst>
              </p14:cNvPr>
              <p14:cNvContentPartPr/>
              <p14:nvPr/>
            </p14:nvContentPartPr>
            <p14:xfrm>
              <a:off x="445320" y="428040"/>
              <a:ext cx="11328120" cy="574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62102D-044C-4ECA-8C0F-E6442163D5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960" y="418680"/>
                <a:ext cx="11346840" cy="57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1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2F49F1-639E-494C-A849-F2642B7A0661}"/>
                  </a:ext>
                </a:extLst>
              </p14:cNvPr>
              <p14:cNvContentPartPr/>
              <p14:nvPr/>
            </p14:nvContentPartPr>
            <p14:xfrm>
              <a:off x="622440" y="384840"/>
              <a:ext cx="6463800" cy="100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2F49F1-639E-494C-A849-F2642B7A06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80" y="375480"/>
                <a:ext cx="6482520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B98AF4-C1CD-46BE-BBB0-0E0E68EC6C31}"/>
                  </a:ext>
                </a:extLst>
              </p14:cNvPr>
              <p14:cNvContentPartPr/>
              <p14:nvPr/>
            </p14:nvContentPartPr>
            <p14:xfrm>
              <a:off x="447480" y="920160"/>
              <a:ext cx="7466760" cy="182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B98AF4-C1CD-46BE-BBB0-0E0E68EC6C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120" y="910800"/>
                <a:ext cx="7485480" cy="18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959C41-A6D4-4981-BBA5-09EBFF7C39EA}"/>
                  </a:ext>
                </a:extLst>
              </p14:cNvPr>
              <p14:cNvContentPartPr/>
              <p14:nvPr/>
            </p14:nvContentPartPr>
            <p14:xfrm>
              <a:off x="4600440" y="1904760"/>
              <a:ext cx="1822320" cy="90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959C41-A6D4-4981-BBA5-09EBFF7C39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1080" y="1895400"/>
                <a:ext cx="1841040" cy="9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42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7" y="275172"/>
            <a:ext cx="8541632" cy="19528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E98234-9524-48A9-A36A-90B96716069C}"/>
                  </a:ext>
                </a:extLst>
              </p14:cNvPr>
              <p14:cNvContentPartPr/>
              <p14:nvPr/>
            </p14:nvContentPartPr>
            <p14:xfrm>
              <a:off x="393120" y="141480"/>
              <a:ext cx="11472840" cy="622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E98234-9524-48A9-A36A-90B9671606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760" y="132120"/>
                <a:ext cx="11491560" cy="62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6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C37B0E-9B35-4FAB-A40E-2742D557F1D7}"/>
                  </a:ext>
                </a:extLst>
              </p14:cNvPr>
              <p14:cNvContentPartPr/>
              <p14:nvPr/>
            </p14:nvContentPartPr>
            <p14:xfrm>
              <a:off x="244440" y="311400"/>
              <a:ext cx="11518560" cy="241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C37B0E-9B35-4FAB-A40E-2742D557F1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080" y="302040"/>
                <a:ext cx="11537280" cy="24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46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57174"/>
            <a:ext cx="9329737" cy="32966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4129087"/>
            <a:ext cx="9215438" cy="20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7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83" y="254464"/>
            <a:ext cx="5697813" cy="19822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677D55-12B2-4330-9560-C0BA3ACDEAB0}"/>
                  </a:ext>
                </a:extLst>
              </p14:cNvPr>
              <p14:cNvContentPartPr/>
              <p14:nvPr/>
            </p14:nvContentPartPr>
            <p14:xfrm>
              <a:off x="393120" y="612720"/>
              <a:ext cx="10077840" cy="421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677D55-12B2-4330-9560-C0BA3ACDE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760" y="603360"/>
                <a:ext cx="10096560" cy="42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3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2887"/>
            <a:ext cx="8134350" cy="2257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BFA6CA-8CFB-4EA0-9378-5C4EEF7E7C76}"/>
                  </a:ext>
                </a:extLst>
              </p14:cNvPr>
              <p14:cNvContentPartPr/>
              <p14:nvPr/>
            </p14:nvContentPartPr>
            <p14:xfrm>
              <a:off x="370440" y="332640"/>
              <a:ext cx="9403920" cy="580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BFA6CA-8CFB-4EA0-9378-5C4EEF7E7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080" y="323280"/>
                <a:ext cx="9422640" cy="58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2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238125"/>
            <a:ext cx="8086725" cy="1466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6A644A-F661-40C7-B7D7-C97322D53A8A}"/>
                  </a:ext>
                </a:extLst>
              </p14:cNvPr>
              <p14:cNvContentPartPr/>
              <p14:nvPr/>
            </p14:nvContentPartPr>
            <p14:xfrm>
              <a:off x="495000" y="382680"/>
              <a:ext cx="11348640" cy="3011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6A644A-F661-40C7-B7D7-C97322D53A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640" y="373320"/>
                <a:ext cx="11367360" cy="30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5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51" y="276764"/>
            <a:ext cx="9344025" cy="1304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2AA6E1-7084-406E-8FD1-9A2B6EE0D66E}"/>
                  </a:ext>
                </a:extLst>
              </p14:cNvPr>
              <p14:cNvContentPartPr/>
              <p14:nvPr/>
            </p14:nvContentPartPr>
            <p14:xfrm>
              <a:off x="934920" y="372240"/>
              <a:ext cx="10928880" cy="90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2AA6E1-7084-406E-8FD1-9A2B6EE0D6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560" y="362880"/>
                <a:ext cx="10947600" cy="9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FDFE26-08E7-45E0-840A-1D2B2ECE7713}"/>
                  </a:ext>
                </a:extLst>
              </p14:cNvPr>
              <p14:cNvContentPartPr/>
              <p14:nvPr/>
            </p14:nvContentPartPr>
            <p14:xfrm>
              <a:off x="462600" y="1182240"/>
              <a:ext cx="11389680" cy="544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FDFE26-08E7-45E0-840A-1D2B2ECE77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240" y="1172880"/>
                <a:ext cx="11408400" cy="54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8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17463E-50ED-41D1-A50E-189967E6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3" y="317008"/>
            <a:ext cx="8115300" cy="1123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894D67-36A5-4333-AACB-93C90E3299CE}"/>
                  </a:ext>
                </a:extLst>
              </p14:cNvPr>
              <p14:cNvContentPartPr/>
              <p14:nvPr/>
            </p14:nvContentPartPr>
            <p14:xfrm>
              <a:off x="530280" y="939240"/>
              <a:ext cx="10535760" cy="395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894D67-36A5-4333-AACB-93C90E3299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920" y="929880"/>
                <a:ext cx="10554480" cy="39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F9CADE-D86E-491D-AA7C-A3340D467F53}"/>
              </a:ext>
            </a:extLst>
          </p:cNvPr>
          <p:cNvSpPr/>
          <p:nvPr/>
        </p:nvSpPr>
        <p:spPr>
          <a:xfrm>
            <a:off x="4499537" y="320433"/>
            <a:ext cx="203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5F4B9-ADFB-464E-AA9B-5EAB1946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23" y="966764"/>
            <a:ext cx="7628981" cy="55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68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A35A0-C715-4C47-ABCC-C0E71E46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60" y="383616"/>
            <a:ext cx="10854880" cy="36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7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69697-BC4C-4B44-8B52-305032CE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0" y="292726"/>
            <a:ext cx="3790615" cy="21660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EA8421-F11A-454D-89E4-B3B27981D273}"/>
                  </a:ext>
                </a:extLst>
              </p14:cNvPr>
              <p14:cNvContentPartPr/>
              <p14:nvPr/>
            </p14:nvContentPartPr>
            <p14:xfrm>
              <a:off x="538920" y="445680"/>
              <a:ext cx="10717200" cy="439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EA8421-F11A-454D-89E4-B3B27981D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560" y="436320"/>
                <a:ext cx="10735920" cy="44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680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B8E875-7C9A-4983-A204-D8D7573A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9" y="223167"/>
            <a:ext cx="5993474" cy="15927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846CB0-B5F9-4BB0-8520-97265EAA997D}"/>
                  </a:ext>
                </a:extLst>
              </p14:cNvPr>
              <p14:cNvContentPartPr/>
              <p14:nvPr/>
            </p14:nvContentPartPr>
            <p14:xfrm>
              <a:off x="406440" y="315720"/>
              <a:ext cx="10902600" cy="414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846CB0-B5F9-4BB0-8520-97265EAA99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80" y="306360"/>
                <a:ext cx="10921320" cy="41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22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8AAAF-0DA8-48F7-8BF9-1FB3C25BE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8" y="277096"/>
            <a:ext cx="6773783" cy="882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113DE7-7F73-4A1C-BA0C-B0D71BF4E6E5}"/>
                  </a:ext>
                </a:extLst>
              </p14:cNvPr>
              <p14:cNvContentPartPr/>
              <p14:nvPr/>
            </p14:nvContentPartPr>
            <p14:xfrm>
              <a:off x="500760" y="524160"/>
              <a:ext cx="11078640" cy="354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113DE7-7F73-4A1C-BA0C-B0D71BF4E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400" y="514800"/>
                <a:ext cx="11097360" cy="35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70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9827ED-4F80-4F9C-AA4B-5D0510EB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3" y="275755"/>
            <a:ext cx="7781925" cy="1438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79E6D2-3E22-4F9D-AB25-E2E712457493}"/>
                  </a:ext>
                </a:extLst>
              </p14:cNvPr>
              <p14:cNvContentPartPr/>
              <p14:nvPr/>
            </p14:nvContentPartPr>
            <p14:xfrm>
              <a:off x="383400" y="1928160"/>
              <a:ext cx="5532480" cy="249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79E6D2-3E22-4F9D-AB25-E2E7124574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040" y="1918800"/>
                <a:ext cx="5551200" cy="25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4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6" y="236220"/>
            <a:ext cx="11039209" cy="571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52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677D1E-7B02-4DD5-8FC3-012A0259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9" y="271998"/>
            <a:ext cx="5457825" cy="904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A21364-10CD-4F81-A513-938A106F678E}"/>
                  </a:ext>
                </a:extLst>
              </p14:cNvPr>
              <p14:cNvContentPartPr/>
              <p14:nvPr/>
            </p14:nvContentPartPr>
            <p14:xfrm>
              <a:off x="545400" y="319680"/>
              <a:ext cx="8283240" cy="1878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A21364-10CD-4F81-A513-938A106F67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040" y="310320"/>
                <a:ext cx="8301960" cy="18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49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F6C88B-5CF4-4659-B844-B53E5CD4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81" y="311709"/>
            <a:ext cx="7830553" cy="60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20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CB9068-A514-453F-848C-613B9397D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6" y="480811"/>
            <a:ext cx="10762487" cy="3576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CB381B-4BB9-4216-9F58-D6CEC43B89FA}"/>
                  </a:ext>
                </a:extLst>
              </p14:cNvPr>
              <p14:cNvContentPartPr/>
              <p14:nvPr/>
            </p14:nvContentPartPr>
            <p14:xfrm>
              <a:off x="474840" y="1524600"/>
              <a:ext cx="10384200" cy="508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CB381B-4BB9-4216-9F58-D6CEC43B89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480" y="1515240"/>
                <a:ext cx="10402920" cy="51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63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280694"/>
            <a:ext cx="10842234" cy="44424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F1688C-574C-4CA5-A8D1-15E56FEAD54A}"/>
                  </a:ext>
                </a:extLst>
              </p14:cNvPr>
              <p14:cNvContentPartPr/>
              <p14:nvPr/>
            </p14:nvContentPartPr>
            <p14:xfrm>
              <a:off x="528480" y="4824360"/>
              <a:ext cx="7156440" cy="1474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F1688C-574C-4CA5-A8D1-15E56FEAD5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120" y="4815000"/>
                <a:ext cx="7175160" cy="14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43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5F6BDB-799E-47BD-A41D-EC8D11703693}"/>
                  </a:ext>
                </a:extLst>
              </p14:cNvPr>
              <p14:cNvContentPartPr/>
              <p14:nvPr/>
            </p14:nvContentPartPr>
            <p14:xfrm>
              <a:off x="343800" y="318960"/>
              <a:ext cx="11571840" cy="615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5F6BDB-799E-47BD-A41D-EC8D11703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440" y="309600"/>
                <a:ext cx="11590560" cy="61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67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96" y="237419"/>
            <a:ext cx="7153275" cy="1619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2307E0-ED81-47AF-88F8-C9E540A79BEC}"/>
                  </a:ext>
                </a:extLst>
              </p14:cNvPr>
              <p14:cNvContentPartPr/>
              <p14:nvPr/>
            </p14:nvContentPartPr>
            <p14:xfrm>
              <a:off x="336960" y="288000"/>
              <a:ext cx="11509560" cy="615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2307E0-ED81-47AF-88F8-C9E540A79B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00" y="278640"/>
                <a:ext cx="11528280" cy="61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058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2" y="283551"/>
            <a:ext cx="10852565" cy="41983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528080" y="2553120"/>
              <a:ext cx="2514600" cy="527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8360" y="2544120"/>
                <a:ext cx="2536200" cy="5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1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0" y="261864"/>
            <a:ext cx="9975241" cy="18094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5FAEFF-CCCE-4CDC-A690-D921288BE421}"/>
                  </a:ext>
                </a:extLst>
              </p14:cNvPr>
              <p14:cNvContentPartPr/>
              <p14:nvPr/>
            </p14:nvContentPartPr>
            <p14:xfrm>
              <a:off x="318240" y="2144880"/>
              <a:ext cx="10974600" cy="385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5FAEFF-CCCE-4CDC-A690-D921288BE4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880" y="2135520"/>
                <a:ext cx="10993320" cy="38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17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1" y="276754"/>
            <a:ext cx="10189774" cy="12133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1ADF11-2393-4D51-83C1-7D6B874DF43F}"/>
                  </a:ext>
                </a:extLst>
              </p14:cNvPr>
              <p14:cNvContentPartPr/>
              <p14:nvPr/>
            </p14:nvContentPartPr>
            <p14:xfrm>
              <a:off x="456480" y="1588680"/>
              <a:ext cx="10836360" cy="355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1ADF11-2393-4D51-83C1-7D6B874DF4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120" y="1579320"/>
                <a:ext cx="10855080" cy="35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4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</Words>
  <Application>Microsoft Office PowerPoint</Application>
  <PresentationFormat>Widescreen</PresentationFormat>
  <Paragraphs>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II. XÁC SUẤT</dc:title>
  <dc:creator>NGDIEP</dc:creator>
  <cp:lastModifiedBy>Nguyễn Điệp</cp:lastModifiedBy>
  <cp:revision>14</cp:revision>
  <dcterms:created xsi:type="dcterms:W3CDTF">2021-09-18T02:40:14Z</dcterms:created>
  <dcterms:modified xsi:type="dcterms:W3CDTF">2023-05-29T01:17:13Z</dcterms:modified>
</cp:coreProperties>
</file>